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7.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 id="2147483735" r:id="rId2"/>
    <p:sldMasterId id="2147484073" r:id="rId3"/>
  </p:sldMasterIdLst>
  <p:notesMasterIdLst>
    <p:notesMasterId r:id="rId115"/>
  </p:notesMasterIdLst>
  <p:handoutMasterIdLst>
    <p:handoutMasterId r:id="rId116"/>
  </p:handoutMasterIdLst>
  <p:sldIdLst>
    <p:sldId id="271" r:id="rId4"/>
    <p:sldId id="291" r:id="rId5"/>
    <p:sldId id="404" r:id="rId6"/>
    <p:sldId id="477" r:id="rId7"/>
    <p:sldId id="476" r:id="rId8"/>
    <p:sldId id="385" r:id="rId9"/>
    <p:sldId id="473" r:id="rId10"/>
    <p:sldId id="474" r:id="rId11"/>
    <p:sldId id="475" r:id="rId12"/>
    <p:sldId id="405" r:id="rId13"/>
    <p:sldId id="406" r:id="rId14"/>
    <p:sldId id="418" r:id="rId15"/>
    <p:sldId id="497" r:id="rId16"/>
    <p:sldId id="412" r:id="rId17"/>
    <p:sldId id="498" r:id="rId18"/>
    <p:sldId id="499" r:id="rId19"/>
    <p:sldId id="500" r:id="rId20"/>
    <p:sldId id="501" r:id="rId21"/>
    <p:sldId id="502" r:id="rId22"/>
    <p:sldId id="387" r:id="rId23"/>
    <p:sldId id="421" r:id="rId24"/>
    <p:sldId id="503" r:id="rId25"/>
    <p:sldId id="506" r:id="rId26"/>
    <p:sldId id="510" r:id="rId27"/>
    <p:sldId id="511" r:id="rId28"/>
    <p:sldId id="512" r:id="rId29"/>
    <p:sldId id="422" r:id="rId30"/>
    <p:sldId id="504" r:id="rId31"/>
    <p:sldId id="505" r:id="rId32"/>
    <p:sldId id="420" r:id="rId33"/>
    <p:sldId id="513" r:id="rId34"/>
    <p:sldId id="427" r:id="rId35"/>
    <p:sldId id="428" r:id="rId36"/>
    <p:sldId id="429" r:id="rId37"/>
    <p:sldId id="431" r:id="rId38"/>
    <p:sldId id="433" r:id="rId39"/>
    <p:sldId id="432" r:id="rId40"/>
    <p:sldId id="434" r:id="rId41"/>
    <p:sldId id="514" r:id="rId42"/>
    <p:sldId id="435" r:id="rId43"/>
    <p:sldId id="440" r:id="rId44"/>
    <p:sldId id="518" r:id="rId45"/>
    <p:sldId id="515" r:id="rId46"/>
    <p:sldId id="516" r:id="rId47"/>
    <p:sldId id="517" r:id="rId48"/>
    <p:sldId id="519" r:id="rId49"/>
    <p:sldId id="520" r:id="rId50"/>
    <p:sldId id="521" r:id="rId51"/>
    <p:sldId id="522" r:id="rId52"/>
    <p:sldId id="370" r:id="rId53"/>
    <p:sldId id="442" r:id="rId54"/>
    <p:sldId id="399" r:id="rId55"/>
    <p:sldId id="494" r:id="rId56"/>
    <p:sldId id="446" r:id="rId57"/>
    <p:sldId id="444" r:id="rId58"/>
    <p:sldId id="445" r:id="rId59"/>
    <p:sldId id="495" r:id="rId60"/>
    <p:sldId id="465" r:id="rId61"/>
    <p:sldId id="466" r:id="rId62"/>
    <p:sldId id="467" r:id="rId63"/>
    <p:sldId id="468" r:id="rId64"/>
    <p:sldId id="496" r:id="rId65"/>
    <p:sldId id="290" r:id="rId66"/>
    <p:sldId id="447" r:id="rId67"/>
    <p:sldId id="293" r:id="rId68"/>
    <p:sldId id="478" r:id="rId69"/>
    <p:sldId id="306" r:id="rId70"/>
    <p:sldId id="479" r:id="rId71"/>
    <p:sldId id="294" r:id="rId72"/>
    <p:sldId id="310" r:id="rId73"/>
    <p:sldId id="448" r:id="rId74"/>
    <p:sldId id="313" r:id="rId75"/>
    <p:sldId id="450" r:id="rId76"/>
    <p:sldId id="451" r:id="rId77"/>
    <p:sldId id="483" r:id="rId78"/>
    <p:sldId id="484" r:id="rId79"/>
    <p:sldId id="485" r:id="rId80"/>
    <p:sldId id="486" r:id="rId81"/>
    <p:sldId id="487" r:id="rId82"/>
    <p:sldId id="488" r:id="rId83"/>
    <p:sldId id="489" r:id="rId84"/>
    <p:sldId id="491" r:id="rId85"/>
    <p:sldId id="490" r:id="rId86"/>
    <p:sldId id="492" r:id="rId87"/>
    <p:sldId id="493" r:id="rId88"/>
    <p:sldId id="480" r:id="rId89"/>
    <p:sldId id="298" r:id="rId90"/>
    <p:sldId id="453" r:id="rId91"/>
    <p:sldId id="454" r:id="rId92"/>
    <p:sldId id="456" r:id="rId93"/>
    <p:sldId id="452" r:id="rId94"/>
    <p:sldId id="455" r:id="rId95"/>
    <p:sldId id="299" r:id="rId96"/>
    <p:sldId id="331" r:id="rId97"/>
    <p:sldId id="304" r:id="rId98"/>
    <p:sldId id="308" r:id="rId99"/>
    <p:sldId id="401" r:id="rId100"/>
    <p:sldId id="525" r:id="rId101"/>
    <p:sldId id="459" r:id="rId102"/>
    <p:sldId id="460" r:id="rId103"/>
    <p:sldId id="461" r:id="rId104"/>
    <p:sldId id="462" r:id="rId105"/>
    <p:sldId id="463" r:id="rId106"/>
    <p:sldId id="464" r:id="rId107"/>
    <p:sldId id="458" r:id="rId108"/>
    <p:sldId id="457" r:id="rId109"/>
    <p:sldId id="523" r:id="rId110"/>
    <p:sldId id="524" r:id="rId111"/>
    <p:sldId id="470" r:id="rId112"/>
    <p:sldId id="302" r:id="rId113"/>
    <p:sldId id="278" r:id="rId114"/>
  </p:sldIdLst>
  <p:sldSz cx="9906000" cy="6858000" type="A4"/>
  <p:notesSz cx="9947275" cy="6858000"/>
  <p:defaultTextStyle>
    <a:defPPr>
      <a:defRPr lang="en-US"/>
    </a:defPPr>
    <a:lvl1pPr algn="l" rtl="0" eaLnBrk="0" fontAlgn="base" hangingPunct="0">
      <a:spcBef>
        <a:spcPct val="0"/>
      </a:spcBef>
      <a:spcAft>
        <a:spcPct val="0"/>
      </a:spcAft>
      <a:defRPr b="1" kern="1200">
        <a:solidFill>
          <a:schemeClr val="tx1"/>
        </a:solidFill>
        <a:latin typeface="Arial Black" pitchFamily="34" charset="0"/>
        <a:ea typeface="+mn-ea"/>
        <a:cs typeface="Tahoma" pitchFamily="34" charset="0"/>
      </a:defRPr>
    </a:lvl1pPr>
    <a:lvl2pPr marL="457200" algn="l" rtl="0" eaLnBrk="0" fontAlgn="base" hangingPunct="0">
      <a:spcBef>
        <a:spcPct val="0"/>
      </a:spcBef>
      <a:spcAft>
        <a:spcPct val="0"/>
      </a:spcAft>
      <a:defRPr b="1" kern="1200">
        <a:solidFill>
          <a:schemeClr val="tx1"/>
        </a:solidFill>
        <a:latin typeface="Arial Black" pitchFamily="34" charset="0"/>
        <a:ea typeface="+mn-ea"/>
        <a:cs typeface="Tahoma" pitchFamily="34" charset="0"/>
      </a:defRPr>
    </a:lvl2pPr>
    <a:lvl3pPr marL="914400" algn="l" rtl="0" eaLnBrk="0" fontAlgn="base" hangingPunct="0">
      <a:spcBef>
        <a:spcPct val="0"/>
      </a:spcBef>
      <a:spcAft>
        <a:spcPct val="0"/>
      </a:spcAft>
      <a:defRPr b="1" kern="1200">
        <a:solidFill>
          <a:schemeClr val="tx1"/>
        </a:solidFill>
        <a:latin typeface="Arial Black" pitchFamily="34" charset="0"/>
        <a:ea typeface="+mn-ea"/>
        <a:cs typeface="Tahoma" pitchFamily="34" charset="0"/>
      </a:defRPr>
    </a:lvl3pPr>
    <a:lvl4pPr marL="1371600" algn="l" rtl="0" eaLnBrk="0" fontAlgn="base" hangingPunct="0">
      <a:spcBef>
        <a:spcPct val="0"/>
      </a:spcBef>
      <a:spcAft>
        <a:spcPct val="0"/>
      </a:spcAft>
      <a:defRPr b="1" kern="1200">
        <a:solidFill>
          <a:schemeClr val="tx1"/>
        </a:solidFill>
        <a:latin typeface="Arial Black" pitchFamily="34" charset="0"/>
        <a:ea typeface="+mn-ea"/>
        <a:cs typeface="Tahoma" pitchFamily="34" charset="0"/>
      </a:defRPr>
    </a:lvl4pPr>
    <a:lvl5pPr marL="1828800" algn="l" rtl="0" eaLnBrk="0" fontAlgn="base" hangingPunct="0">
      <a:spcBef>
        <a:spcPct val="0"/>
      </a:spcBef>
      <a:spcAft>
        <a:spcPct val="0"/>
      </a:spcAft>
      <a:defRPr b="1" kern="1200">
        <a:solidFill>
          <a:schemeClr val="tx1"/>
        </a:solidFill>
        <a:latin typeface="Arial Black" pitchFamily="34" charset="0"/>
        <a:ea typeface="+mn-ea"/>
        <a:cs typeface="Tahoma" pitchFamily="34" charset="0"/>
      </a:defRPr>
    </a:lvl5pPr>
    <a:lvl6pPr marL="2286000" algn="l" defTabSz="914400" rtl="0" eaLnBrk="1" latinLnBrk="0" hangingPunct="1">
      <a:defRPr b="1" kern="1200">
        <a:solidFill>
          <a:schemeClr val="tx1"/>
        </a:solidFill>
        <a:latin typeface="Arial Black" pitchFamily="34" charset="0"/>
        <a:ea typeface="+mn-ea"/>
        <a:cs typeface="Tahoma" pitchFamily="34" charset="0"/>
      </a:defRPr>
    </a:lvl6pPr>
    <a:lvl7pPr marL="2743200" algn="l" defTabSz="914400" rtl="0" eaLnBrk="1" latinLnBrk="0" hangingPunct="1">
      <a:defRPr b="1" kern="1200">
        <a:solidFill>
          <a:schemeClr val="tx1"/>
        </a:solidFill>
        <a:latin typeface="Arial Black" pitchFamily="34" charset="0"/>
        <a:ea typeface="+mn-ea"/>
        <a:cs typeface="Tahoma" pitchFamily="34" charset="0"/>
      </a:defRPr>
    </a:lvl7pPr>
    <a:lvl8pPr marL="3200400" algn="l" defTabSz="914400" rtl="0" eaLnBrk="1" latinLnBrk="0" hangingPunct="1">
      <a:defRPr b="1" kern="1200">
        <a:solidFill>
          <a:schemeClr val="tx1"/>
        </a:solidFill>
        <a:latin typeface="Arial Black" pitchFamily="34" charset="0"/>
        <a:ea typeface="+mn-ea"/>
        <a:cs typeface="Tahoma" pitchFamily="34" charset="0"/>
      </a:defRPr>
    </a:lvl8pPr>
    <a:lvl9pPr marL="3657600" algn="l" defTabSz="914400" rtl="0" eaLnBrk="1" latinLnBrk="0" hangingPunct="1">
      <a:defRPr b="1" kern="1200">
        <a:solidFill>
          <a:schemeClr val="tx1"/>
        </a:solidFill>
        <a:latin typeface="Arial Black" pitchFamily="34" charset="0"/>
        <a:ea typeface="+mn-ea"/>
        <a:cs typeface="Tahoma"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31D73"/>
    <a:srgbClr val="FFFF99"/>
    <a:srgbClr val="FA9CEF"/>
    <a:srgbClr val="C20DF3"/>
    <a:srgbClr val="F660C4"/>
    <a:srgbClr val="FA4532"/>
    <a:srgbClr val="E7E05B"/>
    <a:srgbClr val="FFCCFF"/>
    <a:srgbClr val="FFA7EE"/>
    <a:srgbClr val="EF21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Stil tematic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Stil tematic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24" autoAdjust="0"/>
    <p:restoredTop sz="98046" autoAdjust="0"/>
  </p:normalViewPr>
  <p:slideViewPr>
    <p:cSldViewPr>
      <p:cViewPr>
        <p:scale>
          <a:sx n="70" d="100"/>
          <a:sy n="70" d="100"/>
        </p:scale>
        <p:origin x="-1008" y="-900"/>
      </p:cViewPr>
      <p:guideLst>
        <p:guide orient="horz" pos="2160"/>
        <p:guide pos="3120"/>
      </p:guideLst>
    </p:cSldViewPr>
  </p:slideViewPr>
  <p:notesTextViewPr>
    <p:cViewPr>
      <p:scale>
        <a:sx n="75" d="100"/>
        <a:sy n="75" d="100"/>
      </p:scale>
      <p:origin x="0" y="0"/>
    </p:cViewPr>
  </p:notesTextViewPr>
  <p:sorterViewPr>
    <p:cViewPr>
      <p:scale>
        <a:sx n="66" d="100"/>
        <a:sy n="66" d="100"/>
      </p:scale>
      <p:origin x="0" y="140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presProps" Target="presProps.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viewProps" Target="viewProps.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notesMaster" Target="notesMasters/notesMaster1.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s>
</file>

<file path=ppt/charts/_rels/chart1.xml.rels><?xml version="1.0" encoding="UTF-8" standalone="yes"?>
<Relationships xmlns="http://schemas.openxmlformats.org/package/2006/relationships"><Relationship Id="rId1" Type="http://schemas.openxmlformats.org/officeDocument/2006/relationships/oleObject" Target="file:///F:\Removable%20Disk\Csilla\Simulare_Bac_EN\Simulare_2014\EN_2014\Rezultate_EN_2014%20si%20SIMULARI_MATEMATICA.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F:\Removable%20Disk\Csilla\Simulare_Bac_EN\Simulare_2014\EN_2014\Rezultate_EN_2014%20si%20SIMULARI_MATEMATICA.xlsx" TargetMode="Externa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12.xml.rels><?xml version="1.0" encoding="UTF-8" standalone="yes"?>
<Relationships xmlns="http://schemas.openxmlformats.org/package/2006/relationships"><Relationship Id="rId1" Type="http://schemas.openxmlformats.org/officeDocument/2006/relationships/oleObject" Target="file:///F:\Removable%20Disk\Csilla\Simulare_Bac_EN\Simulare_2014\EN_2014\Rezultate_EN_2014%20si%20SIMULARI_MATEMATICA.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F:\Removable%20Disk\Csilla\Simulare_Bac_EN\Simulare_2014\EN_2014\Rezultate_EN_2014%20si%20SIMULARI_MATEMATICA.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F:\Removable%20Disk\Csilla\Simulare_Bac_EN\Simulare_2014\EN_2014\Rezultate_EN_2014%20si%20SIMULARI_MATEMATICA.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F:\Removable%20Disk\Csilla\Simulare_Bac_EN\Simulare_2014\Bac_2014\Simulare_Judeteana_Decembrie%202013\Rezultate_Judetene_Simulare_BAC2014_Matematica.xls"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F:\Removable%20Disk\Csilla\Simulare_Bac_EN\Simulare_2014\Bac_2014\Simulare_Judeteana_Decembrie%202013\Rezultate_Judetene_Simulare_BAC2014_Matematica.xls"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F:\Removable%20Disk\Csilla\Simulare_Bac_EN\Simulare_2014\Bac_2014\Simulare_Judeteana_Decembrie%202013\Rezultate_Judetene_Simulare_BAC2014_Matematica.xls"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F:\Removable%20Disk\Csilla\Simulare_Bac_EN\Simulare_2014\Bac_2014\Simulare_Judeteana_Decembrie%202013\Rezultate_Judetene_Simulare_BAC2014_Matematica.xls" TargetMode="Externa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2.xml.rels><?xml version="1.0" encoding="UTF-8" standalone="yes"?>
<Relationships xmlns="http://schemas.openxmlformats.org/package/2006/relationships"><Relationship Id="rId1" Type="http://schemas.openxmlformats.org/officeDocument/2006/relationships/oleObject" Target="file:///F:\Removable%20Disk\Csilla\Simulare_Bac_EN\Simulare_2014\EN_2014\Rezultate_EN_2014%20si%20SIMULARI_MATEMATICA.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F:\Removable%20Disk\Csilla\Simulare_Bac_EN\Simulare_2014\Bac_2014\Simulare_MEN_Martie%202014\Rezultate\CV_%20Simulare%20bacalaureat_catalog.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F:\Removable%20Disk\Csilla\Simulare_Bac_EN\Simulare_2014\Bac_2014\Simulare_MEN_Martie%202014\Rezultate\CV_%20Simulare%20bacalaureat_catalog.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F:\Removable%20Disk\Csilla\Simulare_Bac_EN\Simulare_2014\Bac_2014\Simulare_MEN_Martie%202014\Rezultate\CV_%20Simulare%20bacalaureat_catalog.xlsx" TargetMode="Externa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24.xml.rels><?xml version="1.0" encoding="UTF-8" standalone="yes"?>
<Relationships xmlns="http://schemas.openxmlformats.org/package/2006/relationships"><Relationship Id="rId1" Type="http://schemas.openxmlformats.org/officeDocument/2006/relationships/oleObject" Target="file:///F:\Removable%20Disk\Csilla\Bac\BAC%202014\Rezultate_iunie-iulie\Szilard\Statistica%20BAC_final.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F:\Removable%20Disk\Csilla\Bac\BAC%202014\Rezultate_iunie-iulie\Szilard\Statistica%20BAC_final.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F:\Removable%20Disk\Csilla\Bac\BAC%202014\Rezultate_iunie-iulie\Szilard\Statistica%20BAC_final.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F:\Removable%20Disk\Csilla\Bac\BAC%202014\Rezultate_iunie-iulie\Szilard\Statistica%20BAC_final.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F:\Removable%20Disk\Csilla\Bac\BAC%202014\Rezultate_iunie-iulie\Szilard\BAC_export_final.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F:\Removable%20Disk\Csilla\Bac\BAC%202014\Rezultate_iunie-iulie\Szilard\BAC_export_fina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Removable%20Disk\Csilla\Evaluare_VIII\Evaluare_2014\Tablazatok_Szilard\export_date_2014.07.03.12.32.xls"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F:\Removable%20Disk\Csilla\Bac\BAC%202014\Rezultate_iunie-iulie\Szilard\BAC_export_final.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F:\Removable%20Disk\Csilla\Bac\BAC%202014\Rezultate_iunie-iulie\Szilard\BAC_export_final.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F:\Removable%20Disk\Csilla\Bac\BAC%202014\Rezultate_iunie-iulie\Szilard\BAC_export_final.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F:\Removable%20Disk\Csilla\Bac\BAC%202014\Rezultate_iunie-iulie\Szilard\BAC_export_final.xlsx" TargetMode="External"/></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35.xml.rels><?xml version="1.0" encoding="UTF-8" standalone="yes"?>
<Relationships xmlns="http://schemas.openxmlformats.org/package/2006/relationships"><Relationship Id="rId1" Type="http://schemas.openxmlformats.org/officeDocument/2006/relationships/oleObject" Target="file:///F:\Removable%20Disk\Csilla\Bac\BAC%202014\Rezultate_iunie-iulie\Szilard\BAC_export_final.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F:\Removable%20Disk\Csilla\Bac\BAC%202014\Rezultate_iunie-iulie\Szilard\BAC_export_final.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F:\Removable%20Disk\Csilla\Bac\BAC%202014\Rezultate_iunie-iulie\Szilard\BAC_export_final.xlsx" TargetMode="External"/></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39.xml.rels><?xml version="1.0" encoding="UTF-8" standalone="yes"?>
<Relationships xmlns="http://schemas.openxmlformats.org/package/2006/relationships"><Relationship Id="rId1" Type="http://schemas.openxmlformats.org/officeDocument/2006/relationships/oleObject" Target="file:///F:\Removable%20Disk\Csilla\Simulare_Bac_EN\Simulare_2014\Bac_2014\Simulare_MEN_Martie%202014\Rezultate\CV_%20Simulare%20bacalaureat_catalog.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0.xml.rels><?xml version="1.0" encoding="UTF-8" standalone="yes"?>
<Relationships xmlns="http://schemas.openxmlformats.org/package/2006/relationships"><Relationship Id="rId1" Type="http://schemas.openxmlformats.org/officeDocument/2006/relationships/oleObject" Target="file:///F:\Removable%20Disk\Csilla\Simulare_Bac_EN\Simulare_2014\Bac_2014\Simulare_MEN_Martie%202014\Rezultate\CV_%20Simulare%20bacalaureat_catalog.xlsx" TargetMode="External"/></Relationships>
</file>

<file path=ppt/charts/_rels/chart41.xml.rels><?xml version="1.0" encoding="UTF-8" standalone="yes"?>
<Relationships xmlns="http://schemas.openxmlformats.org/package/2006/relationships"><Relationship Id="rId1" Type="http://schemas.openxmlformats.org/officeDocument/2006/relationships/oleObject" Target="file:///F:\Removable%20Disk\Csilla\Simulare_Bac_EN\Simulare_2014\Bac_2014\Simulare_MEN_Martie%202014\Rezultate\CV_%20Simulare%20bacalaureat_catalog.xlsx" TargetMode="External"/></Relationships>
</file>

<file path=ppt/charts/_rels/chart42.xml.rels><?xml version="1.0" encoding="UTF-8" standalone="yes"?>
<Relationships xmlns="http://schemas.openxmlformats.org/package/2006/relationships"><Relationship Id="rId1" Type="http://schemas.openxmlformats.org/officeDocument/2006/relationships/oleObject" Target="file:///F:\Removable%20Disk\Csilla\Simulare_Bac_EN\Simulare_2014\Bac_2014\Simulare_MEN_Martie%202014\Rezultate\CV_%20Simulare%20bacalaureat_catalog.xlsx" TargetMode="External"/></Relationships>
</file>

<file path=ppt/charts/_rels/chart43.xml.rels><?xml version="1.0" encoding="UTF-8" standalone="yes"?>
<Relationships xmlns="http://schemas.openxmlformats.org/package/2006/relationships"><Relationship Id="rId1" Type="http://schemas.openxmlformats.org/officeDocument/2006/relationships/oleObject" Target="file:///F:\Removable%20Disk\Csilla\Simulare_Bac_EN\Simulare_2014\Bac_2014\Simulare_MEN_Martie%202014\Rezultate\CV_%20Simulare%20bacalaureat_catalog.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F:\Removable%20Disk\Csilla\Simulare_Bac_EN\Simulare_2014\Bac_2014\Simulare_MEN_Martie%202014\Rezultate\CV_%20Simulare%20bacalaureat_catalog.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F:\Removable%20Disk\Csilla\Simulare_Bac_EN\Simulare_2014\Bac_2014\Simulare_MEN_Martie%202014\Rezultate\CV_%20Simulare%20bacalaureat_catalog.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F:\Removable%20Disk\Csilla\Simulare_Bac_EN\Simulare_2014\Bac_2014\Simulare_MEN_Martie%202014\Rezultate\CV_%20Simulare%20bacalaureat_catalog.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file:///F:\Removable%20Disk\Csilla\Cercuriped\2013_2014\Evidenta_cadre_directori\Baza%20de%20date_Erika.xls"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F:\Removable%20Disk\Csilla\Cercuriped\2013_2014\Evidenta_cadre_directori\Baza%20de%20date_Erika.xls"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file:///F:\Removable%20Disk\Csilla\Cercuriped\2013_2014\Evidenta_cadre_directori\Baza%20de%20date_Erika.xls"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0.xml.rels><?xml version="1.0" encoding="UTF-8" standalone="yes"?>
<Relationships xmlns="http://schemas.openxmlformats.org/package/2006/relationships"><Relationship Id="rId1" Type="http://schemas.openxmlformats.org/officeDocument/2006/relationships/oleObject" Target="file:///F:\Removable%20Disk\Csilla\Cercuriped\2013_2014\Evidenta_cadre_directori\Baza%20de%20date_Erika.xls"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file:///F:\Removable%20Disk\Csilla\Cercuriped\2013_2014\Evidenta_cadre_directori\Baza%20de%20date_Erika.xls"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file:///F:\Removable%20Disk\Csilla\Cercuriped\2013_2014\Evidenta_cadre_directori\Baza%20de%20date_Erika.xls" TargetMode="External"/></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6.xml.rels><?xml version="1.0" encoding="UTF-8" standalone="yes"?>
<Relationships xmlns="http://schemas.openxmlformats.org/package/2006/relationships"><Relationship Id="rId1" Type="http://schemas.openxmlformats.org/officeDocument/2006/relationships/oleObject" Target="file:///F:\Removable%20Disk\Csilla\Simulare_Bac_EN\Simulare_2014\EN_2014\Rezultate_EN_2014%20si%20SIMULARI_MATEMATICA.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F:\Removable%20Disk\Csilla\Simulare_Bac_EN\Simulare_2014\EN_2014\Rezultate_EN_2014%20si%20SIMULARI_MATEMATICA.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F:\Removable%20Disk\Csilla\Simulare_Bac_EN\Simulare_2014\EN_2014\Rezultate_EN_2014%20si%20SIMULARI_MATEMATICA.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F:\Removable%20Disk\Csilla\Simulare_Bac_EN\Simulare_2014\EN_2014\Rezultate_EN_2014%20si%20SIMULARI_MATEMATIC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2000"/>
          </a:pPr>
          <a:endParaRPr lang="ro-RO"/>
        </a:p>
      </c:txPr>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'Comparatie_2010-2014'!$C$2</c:f>
              <c:strCache>
                <c:ptCount val="1"/>
                <c:pt idx="0">
                  <c:v>Nr. elevi prezenţi</c:v>
                </c:pt>
              </c:strCache>
            </c:strRef>
          </c:tx>
          <c:spPr>
            <a:solidFill>
              <a:schemeClr val="accent1">
                <a:lumMod val="75000"/>
              </a:schemeClr>
            </a:solidFill>
          </c:spPr>
          <c:invertIfNegative val="0"/>
          <c:dLbls>
            <c:spPr>
              <a:ln>
                <a:solidFill>
                  <a:schemeClr val="tx1"/>
                </a:solidFill>
              </a:ln>
            </c:spPr>
            <c:txPr>
              <a:bodyPr/>
              <a:lstStyle/>
              <a:p>
                <a:pPr>
                  <a:defRPr sz="1800" b="1"/>
                </a:pPr>
                <a:endParaRPr lang="ro-RO"/>
              </a:p>
            </c:txPr>
            <c:showLegendKey val="0"/>
            <c:showVal val="1"/>
            <c:showCatName val="0"/>
            <c:showSerName val="0"/>
            <c:showPercent val="0"/>
            <c:showBubbleSize val="0"/>
            <c:showLeaderLines val="0"/>
          </c:dLbls>
          <c:cat>
            <c:numRef>
              <c:f>'Comparatie_2010-2014'!$A$3:$A$7</c:f>
              <c:numCache>
                <c:formatCode>General</c:formatCode>
                <c:ptCount val="5"/>
                <c:pt idx="0">
                  <c:v>2010</c:v>
                </c:pt>
                <c:pt idx="1">
                  <c:v>2011</c:v>
                </c:pt>
                <c:pt idx="2">
                  <c:v>2012</c:v>
                </c:pt>
                <c:pt idx="3">
                  <c:v>2013</c:v>
                </c:pt>
                <c:pt idx="4">
                  <c:v>2014</c:v>
                </c:pt>
              </c:numCache>
            </c:numRef>
          </c:cat>
          <c:val>
            <c:numRef>
              <c:f>'Comparatie_2010-2014'!$C$3:$C$7</c:f>
              <c:numCache>
                <c:formatCode>General</c:formatCode>
                <c:ptCount val="5"/>
                <c:pt idx="0">
                  <c:v>1922</c:v>
                </c:pt>
                <c:pt idx="1">
                  <c:v>1979</c:v>
                </c:pt>
                <c:pt idx="2">
                  <c:v>1751</c:v>
                </c:pt>
                <c:pt idx="3">
                  <c:v>1582</c:v>
                </c:pt>
                <c:pt idx="4">
                  <c:v>1522</c:v>
                </c:pt>
              </c:numCache>
            </c:numRef>
          </c:val>
        </c:ser>
        <c:dLbls>
          <c:showLegendKey val="0"/>
          <c:showVal val="0"/>
          <c:showCatName val="0"/>
          <c:showSerName val="0"/>
          <c:showPercent val="0"/>
          <c:showBubbleSize val="0"/>
        </c:dLbls>
        <c:gapWidth val="150"/>
        <c:shape val="cylinder"/>
        <c:axId val="248618496"/>
        <c:axId val="189871744"/>
        <c:axId val="0"/>
      </c:bar3DChart>
      <c:catAx>
        <c:axId val="248618496"/>
        <c:scaling>
          <c:orientation val="minMax"/>
        </c:scaling>
        <c:delete val="0"/>
        <c:axPos val="b"/>
        <c:numFmt formatCode="General" sourceLinked="1"/>
        <c:majorTickMark val="out"/>
        <c:minorTickMark val="none"/>
        <c:tickLblPos val="nextTo"/>
        <c:txPr>
          <a:bodyPr/>
          <a:lstStyle/>
          <a:p>
            <a:pPr>
              <a:defRPr sz="1600" b="1"/>
            </a:pPr>
            <a:endParaRPr lang="ro-RO"/>
          </a:p>
        </c:txPr>
        <c:crossAx val="189871744"/>
        <c:crosses val="autoZero"/>
        <c:auto val="1"/>
        <c:lblAlgn val="ctr"/>
        <c:lblOffset val="100"/>
        <c:noMultiLvlLbl val="0"/>
      </c:catAx>
      <c:valAx>
        <c:axId val="189871744"/>
        <c:scaling>
          <c:orientation val="minMax"/>
        </c:scaling>
        <c:delete val="1"/>
        <c:axPos val="l"/>
        <c:numFmt formatCode="General" sourceLinked="1"/>
        <c:majorTickMark val="out"/>
        <c:minorTickMark val="none"/>
        <c:tickLblPos val="nextTo"/>
        <c:crossAx val="248618496"/>
        <c:crosses val="autoZero"/>
        <c:crossBetween val="between"/>
      </c:valAx>
    </c:plotArea>
    <c:plotVisOnly val="1"/>
    <c:dispBlanksAs val="gap"/>
    <c:showDLblsOverMax val="0"/>
  </c:chart>
  <c:spPr>
    <a:ln>
      <a:solidFill>
        <a:schemeClr val="tx1"/>
      </a:solid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21144784600499275"/>
          <c:y val="2.8166793386993395E-2"/>
          <c:w val="0.54197144399719899"/>
          <c:h val="0.94366641322601319"/>
        </c:manualLayout>
      </c:layout>
      <c:bar3DChart>
        <c:barDir val="bar"/>
        <c:grouping val="clustered"/>
        <c:varyColors val="0"/>
        <c:ser>
          <c:idx val="0"/>
          <c:order val="0"/>
          <c:tx>
            <c:strRef>
              <c:f>ZONE_SCOLI!$C$102</c:f>
              <c:strCache>
                <c:ptCount val="1"/>
                <c:pt idx="0">
                  <c:v>SIMULARE _ NOIEMBRIE 2013</c:v>
                </c:pt>
              </c:strCache>
            </c:strRef>
          </c:tx>
          <c:spPr>
            <a:solidFill>
              <a:srgbClr val="FA9CEF"/>
            </a:solidFill>
            <a:ln>
              <a:solidFill>
                <a:srgbClr val="F660C4"/>
              </a:solidFill>
            </a:ln>
          </c:spPr>
          <c:invertIfNegative val="0"/>
          <c:dLbls>
            <c:dLbl>
              <c:idx val="0"/>
              <c:layout>
                <c:manualLayout>
                  <c:x val="5.8511474253092064E-3"/>
                  <c:y val="3.5353660604454953E-2"/>
                </c:manualLayout>
              </c:layout>
              <c:spPr>
                <a:ln w="19050">
                  <a:solidFill>
                    <a:srgbClr val="FF0000"/>
                  </a:solidFill>
                </a:ln>
              </c:spPr>
              <c:txPr>
                <a:bodyPr/>
                <a:lstStyle/>
                <a:p>
                  <a:pPr>
                    <a:defRPr sz="1800" b="1"/>
                  </a:pPr>
                  <a:endParaRPr lang="ro-RO"/>
                </a:p>
              </c:txPr>
              <c:showLegendKey val="0"/>
              <c:showVal val="1"/>
              <c:showCatName val="0"/>
              <c:showSerName val="0"/>
              <c:showPercent val="0"/>
              <c:showBubbleSize val="0"/>
            </c:dLbl>
            <c:dLbl>
              <c:idx val="1"/>
              <c:layout>
                <c:manualLayout>
                  <c:x val="1.7778276697082926E-3"/>
                  <c:y val="3.2478913717470234E-2"/>
                </c:manualLayout>
              </c:layout>
              <c:spPr>
                <a:ln w="19050">
                  <a:solidFill>
                    <a:srgbClr val="FF0000"/>
                  </a:solidFill>
                </a:ln>
              </c:spPr>
              <c:txPr>
                <a:bodyPr/>
                <a:lstStyle/>
                <a:p>
                  <a:pPr>
                    <a:defRPr sz="1800" b="1"/>
                  </a:pPr>
                  <a:endParaRPr lang="ro-RO"/>
                </a:p>
              </c:txPr>
              <c:showLegendKey val="0"/>
              <c:showVal val="1"/>
              <c:showCatName val="0"/>
              <c:showSerName val="0"/>
              <c:showPercent val="0"/>
              <c:showBubbleSize val="0"/>
            </c:dLbl>
            <c:dLbl>
              <c:idx val="2"/>
              <c:layout>
                <c:manualLayout>
                  <c:x val="-6.5184432169062358E-17"/>
                  <c:y val="1.599200148083408E-2"/>
                </c:manualLayout>
              </c:layout>
              <c:showLegendKey val="0"/>
              <c:showVal val="1"/>
              <c:showCatName val="0"/>
              <c:showSerName val="0"/>
              <c:showPercent val="0"/>
              <c:showBubbleSize val="0"/>
            </c:dLbl>
            <c:dLbl>
              <c:idx val="3"/>
              <c:layout>
                <c:manualLayout>
                  <c:x val="0"/>
                  <c:y val="1.5992001480834152E-2"/>
                </c:manualLayout>
              </c:layout>
              <c:showLegendKey val="0"/>
              <c:showVal val="1"/>
              <c:showCatName val="0"/>
              <c:showSerName val="0"/>
              <c:showPercent val="0"/>
              <c:showBubbleSize val="0"/>
            </c:dLbl>
            <c:dLbl>
              <c:idx val="4"/>
              <c:layout>
                <c:manualLayout>
                  <c:x val="0"/>
                  <c:y val="1.1994001110625652E-2"/>
                </c:manualLayout>
              </c:layout>
              <c:showLegendKey val="0"/>
              <c:showVal val="1"/>
              <c:showCatName val="0"/>
              <c:showSerName val="0"/>
              <c:showPercent val="0"/>
              <c:showBubbleSize val="0"/>
            </c:dLbl>
            <c:dLbl>
              <c:idx val="5"/>
              <c:layout>
                <c:manualLayout>
                  <c:x val="5.3333333333333332E-3"/>
                  <c:y val="1.1994001110625596E-2"/>
                </c:manualLayout>
              </c:layout>
              <c:spPr/>
              <c:txPr>
                <a:bodyPr/>
                <a:lstStyle/>
                <a:p>
                  <a:pPr>
                    <a:defRPr sz="1800" b="1">
                      <a:solidFill>
                        <a:srgbClr val="FF0000"/>
                      </a:solidFill>
                    </a:defRPr>
                  </a:pPr>
                  <a:endParaRPr lang="ro-RO"/>
                </a:p>
              </c:txPr>
              <c:showLegendKey val="0"/>
              <c:showVal val="1"/>
              <c:showCatName val="0"/>
              <c:showSerName val="0"/>
              <c:showPercent val="0"/>
              <c:showBubbleSize val="0"/>
            </c:dLbl>
            <c:txPr>
              <a:bodyPr/>
              <a:lstStyle/>
              <a:p>
                <a:pPr>
                  <a:defRPr sz="1800" b="1"/>
                </a:pPr>
                <a:endParaRPr lang="ro-RO"/>
              </a:p>
            </c:txPr>
            <c:showLegendKey val="0"/>
            <c:showVal val="1"/>
            <c:showCatName val="0"/>
            <c:showSerName val="0"/>
            <c:showPercent val="0"/>
            <c:showBubbleSize val="0"/>
            <c:showLeaderLines val="0"/>
          </c:dLbls>
          <c:cat>
            <c:strRef>
              <c:f>ZONE_SCOLI!$A$104:$A$109</c:f>
              <c:strCache>
                <c:ptCount val="6"/>
                <c:pt idx="0">
                  <c:v>Sf.Gheorghe</c:v>
                </c:pt>
                <c:pt idx="1">
                  <c:v>Tg.Secuiesc</c:v>
                </c:pt>
                <c:pt idx="2">
                  <c:v>Covasna</c:v>
                </c:pt>
                <c:pt idx="3">
                  <c:v>Baraolt</c:v>
                </c:pt>
                <c:pt idx="4">
                  <c:v>Întorsura Buzăului</c:v>
                </c:pt>
                <c:pt idx="5">
                  <c:v>Total judeţ</c:v>
                </c:pt>
              </c:strCache>
            </c:strRef>
          </c:cat>
          <c:val>
            <c:numRef>
              <c:f>ZONE_SCOLI!$C$104:$C$109</c:f>
              <c:numCache>
                <c:formatCode>0.00%</c:formatCode>
                <c:ptCount val="6"/>
                <c:pt idx="0">
                  <c:v>0.35408560311284049</c:v>
                </c:pt>
                <c:pt idx="1">
                  <c:v>0.33829787234042552</c:v>
                </c:pt>
                <c:pt idx="2">
                  <c:v>0.28350515463917525</c:v>
                </c:pt>
                <c:pt idx="3">
                  <c:v>0.19125683060109289</c:v>
                </c:pt>
                <c:pt idx="4">
                  <c:v>0.15028901734104047</c:v>
                </c:pt>
                <c:pt idx="5">
                  <c:v>0.30597431602456726</c:v>
                </c:pt>
              </c:numCache>
            </c:numRef>
          </c:val>
        </c:ser>
        <c:ser>
          <c:idx val="1"/>
          <c:order val="1"/>
          <c:tx>
            <c:strRef>
              <c:f>ZONE_SCOLI!$D$102</c:f>
              <c:strCache>
                <c:ptCount val="1"/>
                <c:pt idx="0">
                  <c:v>SIMULARE_ FEBRUARIE 2014</c:v>
                </c:pt>
              </c:strCache>
            </c:strRef>
          </c:tx>
          <c:invertIfNegative val="0"/>
          <c:dLbls>
            <c:dLbl>
              <c:idx val="0"/>
              <c:spPr>
                <a:ln w="19050">
                  <a:solidFill>
                    <a:srgbClr val="FF0000"/>
                  </a:solidFill>
                </a:ln>
              </c:spPr>
              <c:txPr>
                <a:bodyPr/>
                <a:lstStyle/>
                <a:p>
                  <a:pPr>
                    <a:defRPr sz="1800" b="1"/>
                  </a:pPr>
                  <a:endParaRPr lang="ro-RO"/>
                </a:p>
              </c:txPr>
              <c:showLegendKey val="0"/>
              <c:showVal val="1"/>
              <c:showCatName val="0"/>
              <c:showSerName val="0"/>
              <c:showPercent val="0"/>
              <c:showBubbleSize val="0"/>
            </c:dLbl>
            <c:dLbl>
              <c:idx val="1"/>
              <c:spPr>
                <a:ln w="19050">
                  <a:solidFill>
                    <a:srgbClr val="FF0000"/>
                  </a:solidFill>
                </a:ln>
              </c:spPr>
              <c:txPr>
                <a:bodyPr/>
                <a:lstStyle/>
                <a:p>
                  <a:pPr>
                    <a:defRPr sz="1800" b="1"/>
                  </a:pPr>
                  <a:endParaRPr lang="ro-RO"/>
                </a:p>
              </c:txPr>
              <c:showLegendKey val="0"/>
              <c:showVal val="1"/>
              <c:showCatName val="0"/>
              <c:showSerName val="0"/>
              <c:showPercent val="0"/>
              <c:showBubbleSize val="0"/>
            </c:dLbl>
            <c:dLbl>
              <c:idx val="5"/>
              <c:spPr>
                <a:ln w="19050"/>
              </c:spPr>
              <c:txPr>
                <a:bodyPr/>
                <a:lstStyle/>
                <a:p>
                  <a:pPr>
                    <a:defRPr sz="1800" b="1">
                      <a:solidFill>
                        <a:srgbClr val="FF0000"/>
                      </a:solidFill>
                    </a:defRPr>
                  </a:pPr>
                  <a:endParaRPr lang="ro-RO"/>
                </a:p>
              </c:txPr>
              <c:showLegendKey val="0"/>
              <c:showVal val="1"/>
              <c:showCatName val="0"/>
              <c:showSerName val="0"/>
              <c:showPercent val="0"/>
              <c:showBubbleSize val="0"/>
            </c:dLbl>
            <c:spPr>
              <a:ln w="19050"/>
            </c:spPr>
            <c:txPr>
              <a:bodyPr/>
              <a:lstStyle/>
              <a:p>
                <a:pPr>
                  <a:defRPr sz="1800" b="1"/>
                </a:pPr>
                <a:endParaRPr lang="ro-RO"/>
              </a:p>
            </c:txPr>
            <c:showLegendKey val="0"/>
            <c:showVal val="1"/>
            <c:showCatName val="0"/>
            <c:showSerName val="0"/>
            <c:showPercent val="0"/>
            <c:showBubbleSize val="0"/>
            <c:showLeaderLines val="0"/>
          </c:dLbls>
          <c:cat>
            <c:strRef>
              <c:f>ZONE_SCOLI!$A$104:$A$109</c:f>
              <c:strCache>
                <c:ptCount val="6"/>
                <c:pt idx="0">
                  <c:v>Sf.Gheorghe</c:v>
                </c:pt>
                <c:pt idx="1">
                  <c:v>Tg.Secuiesc</c:v>
                </c:pt>
                <c:pt idx="2">
                  <c:v>Covasna</c:v>
                </c:pt>
                <c:pt idx="3">
                  <c:v>Baraolt</c:v>
                </c:pt>
                <c:pt idx="4">
                  <c:v>Întorsura Buzăului</c:v>
                </c:pt>
                <c:pt idx="5">
                  <c:v>Total judeţ</c:v>
                </c:pt>
              </c:strCache>
            </c:strRef>
          </c:cat>
          <c:val>
            <c:numRef>
              <c:f>ZONE_SCOLI!$D$104:$D$109</c:f>
              <c:numCache>
                <c:formatCode>0.00%</c:formatCode>
                <c:ptCount val="6"/>
                <c:pt idx="0">
                  <c:v>0.34241245136186771</c:v>
                </c:pt>
                <c:pt idx="1">
                  <c:v>0.30105263157894735</c:v>
                </c:pt>
                <c:pt idx="2">
                  <c:v>0.20304568527918782</c:v>
                </c:pt>
                <c:pt idx="3">
                  <c:v>0.18396226415094338</c:v>
                </c:pt>
                <c:pt idx="4">
                  <c:v>0.19024390243902439</c:v>
                </c:pt>
                <c:pt idx="5">
                  <c:v>0.2823</c:v>
                </c:pt>
              </c:numCache>
            </c:numRef>
          </c:val>
        </c:ser>
        <c:ser>
          <c:idx val="2"/>
          <c:order val="2"/>
          <c:tx>
            <c:strRef>
              <c:f>ZONE_SCOLI!$E$102</c:f>
              <c:strCache>
                <c:ptCount val="1"/>
                <c:pt idx="0">
                  <c:v>EVALUARE NAȚIONALĂ 2014</c:v>
                </c:pt>
              </c:strCache>
            </c:strRef>
          </c:tx>
          <c:spPr>
            <a:solidFill>
              <a:schemeClr val="accent5">
                <a:lumMod val="60000"/>
                <a:lumOff val="40000"/>
              </a:schemeClr>
            </a:solidFill>
            <a:ln>
              <a:solidFill>
                <a:schemeClr val="accent5">
                  <a:lumMod val="75000"/>
                </a:schemeClr>
              </a:solidFill>
            </a:ln>
          </c:spPr>
          <c:invertIfNegative val="0"/>
          <c:dLbls>
            <c:dLbl>
              <c:idx val="0"/>
              <c:spPr>
                <a:ln w="28575">
                  <a:solidFill>
                    <a:srgbClr val="FF0000"/>
                  </a:solidFill>
                </a:ln>
              </c:spPr>
              <c:txPr>
                <a:bodyPr/>
                <a:lstStyle/>
                <a:p>
                  <a:pPr>
                    <a:defRPr sz="1800" b="1"/>
                  </a:pPr>
                  <a:endParaRPr lang="ro-RO"/>
                </a:p>
              </c:txPr>
              <c:showLegendKey val="0"/>
              <c:showVal val="1"/>
              <c:showCatName val="0"/>
              <c:showSerName val="0"/>
              <c:showPercent val="0"/>
              <c:showBubbleSize val="0"/>
            </c:dLbl>
            <c:dLbl>
              <c:idx val="1"/>
              <c:spPr>
                <a:ln w="28575">
                  <a:solidFill>
                    <a:srgbClr val="FF0000"/>
                  </a:solidFill>
                </a:ln>
              </c:spPr>
              <c:txPr>
                <a:bodyPr/>
                <a:lstStyle/>
                <a:p>
                  <a:pPr>
                    <a:defRPr sz="1800" b="1"/>
                  </a:pPr>
                  <a:endParaRPr lang="ro-RO"/>
                </a:p>
              </c:txPr>
              <c:showLegendKey val="0"/>
              <c:showVal val="1"/>
              <c:showCatName val="0"/>
              <c:showSerName val="0"/>
              <c:showPercent val="0"/>
              <c:showBubbleSize val="0"/>
            </c:dLbl>
            <c:dLbl>
              <c:idx val="5"/>
              <c:spPr/>
              <c:txPr>
                <a:bodyPr/>
                <a:lstStyle/>
                <a:p>
                  <a:pPr>
                    <a:defRPr sz="2000" b="1">
                      <a:solidFill>
                        <a:srgbClr val="FF0000"/>
                      </a:solidFill>
                    </a:defRPr>
                  </a:pPr>
                  <a:endParaRPr lang="ro-RO"/>
                </a:p>
              </c:txPr>
              <c:showLegendKey val="0"/>
              <c:showVal val="1"/>
              <c:showCatName val="0"/>
              <c:showSerName val="0"/>
              <c:showPercent val="0"/>
              <c:showBubbleSize val="0"/>
            </c:dLbl>
            <c:txPr>
              <a:bodyPr/>
              <a:lstStyle/>
              <a:p>
                <a:pPr>
                  <a:defRPr sz="1800" b="1"/>
                </a:pPr>
                <a:endParaRPr lang="ro-RO"/>
              </a:p>
            </c:txPr>
            <c:showLegendKey val="0"/>
            <c:showVal val="1"/>
            <c:showCatName val="0"/>
            <c:showSerName val="0"/>
            <c:showPercent val="0"/>
            <c:showBubbleSize val="0"/>
            <c:showLeaderLines val="0"/>
          </c:dLbls>
          <c:cat>
            <c:strRef>
              <c:f>ZONE_SCOLI!$A$104:$A$109</c:f>
              <c:strCache>
                <c:ptCount val="6"/>
                <c:pt idx="0">
                  <c:v>Sf.Gheorghe</c:v>
                </c:pt>
                <c:pt idx="1">
                  <c:v>Tg.Secuiesc</c:v>
                </c:pt>
                <c:pt idx="2">
                  <c:v>Covasna</c:v>
                </c:pt>
                <c:pt idx="3">
                  <c:v>Baraolt</c:v>
                </c:pt>
                <c:pt idx="4">
                  <c:v>Întorsura Buzăului</c:v>
                </c:pt>
                <c:pt idx="5">
                  <c:v>Total judeţ</c:v>
                </c:pt>
              </c:strCache>
            </c:strRef>
          </c:cat>
          <c:val>
            <c:numRef>
              <c:f>ZONE_SCOLI!$E$104:$E$109</c:f>
              <c:numCache>
                <c:formatCode>0.00%</c:formatCode>
                <c:ptCount val="6"/>
                <c:pt idx="0">
                  <c:v>0.74920634920634921</c:v>
                </c:pt>
                <c:pt idx="1">
                  <c:v>0.74463007159904537</c:v>
                </c:pt>
                <c:pt idx="2">
                  <c:v>0.72972972972972971</c:v>
                </c:pt>
                <c:pt idx="3">
                  <c:v>0.69281045751633985</c:v>
                </c:pt>
                <c:pt idx="4">
                  <c:v>0.69767441860465118</c:v>
                </c:pt>
                <c:pt idx="5">
                  <c:v>0.73455978975032854</c:v>
                </c:pt>
              </c:numCache>
            </c:numRef>
          </c:val>
        </c:ser>
        <c:dLbls>
          <c:showLegendKey val="0"/>
          <c:showVal val="0"/>
          <c:showCatName val="0"/>
          <c:showSerName val="0"/>
          <c:showPercent val="0"/>
          <c:showBubbleSize val="0"/>
        </c:dLbls>
        <c:gapWidth val="150"/>
        <c:shape val="cylinder"/>
        <c:axId val="251883520"/>
        <c:axId val="251458624"/>
        <c:axId val="0"/>
      </c:bar3DChart>
      <c:catAx>
        <c:axId val="251883520"/>
        <c:scaling>
          <c:orientation val="minMax"/>
        </c:scaling>
        <c:delete val="0"/>
        <c:axPos val="l"/>
        <c:majorTickMark val="out"/>
        <c:minorTickMark val="none"/>
        <c:tickLblPos val="nextTo"/>
        <c:txPr>
          <a:bodyPr/>
          <a:lstStyle/>
          <a:p>
            <a:pPr>
              <a:defRPr sz="1600" b="1"/>
            </a:pPr>
            <a:endParaRPr lang="ro-RO"/>
          </a:p>
        </c:txPr>
        <c:crossAx val="251458624"/>
        <c:crosses val="autoZero"/>
        <c:auto val="1"/>
        <c:lblAlgn val="ctr"/>
        <c:lblOffset val="100"/>
        <c:noMultiLvlLbl val="0"/>
      </c:catAx>
      <c:valAx>
        <c:axId val="251458624"/>
        <c:scaling>
          <c:orientation val="minMax"/>
        </c:scaling>
        <c:delete val="1"/>
        <c:axPos val="b"/>
        <c:numFmt formatCode="0.00%" sourceLinked="1"/>
        <c:majorTickMark val="out"/>
        <c:minorTickMark val="none"/>
        <c:tickLblPos val="nextTo"/>
        <c:crossAx val="251883520"/>
        <c:crosses val="autoZero"/>
        <c:crossBetween val="between"/>
      </c:valAx>
    </c:plotArea>
    <c:legend>
      <c:legendPos val="r"/>
      <c:layout>
        <c:manualLayout>
          <c:xMode val="edge"/>
          <c:yMode val="edge"/>
          <c:x val="0.78127972801770451"/>
          <c:y val="0.21680890191645089"/>
          <c:w val="0.21872027198229549"/>
          <c:h val="0.38457834794195905"/>
        </c:manualLayout>
      </c:layout>
      <c:overlay val="0"/>
      <c:txPr>
        <a:bodyPr/>
        <a:lstStyle/>
        <a:p>
          <a:pPr>
            <a:defRPr sz="1400" b="1"/>
          </a:pPr>
          <a:endParaRPr lang="ro-RO"/>
        </a:p>
      </c:txPr>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a:pPr>
            <a:r>
              <a:rPr lang="en-US" sz="3200" dirty="0"/>
              <a:t> </a:t>
            </a:r>
            <a:r>
              <a:rPr lang="en-US" sz="3200" dirty="0" err="1"/>
              <a:t>Rezultate</a:t>
            </a:r>
            <a:r>
              <a:rPr lang="en-US" sz="3200" dirty="0"/>
              <a:t> </a:t>
            </a:r>
            <a:r>
              <a:rPr lang="en-US" sz="3200" dirty="0" err="1"/>
              <a:t>pe</a:t>
            </a:r>
            <a:r>
              <a:rPr lang="en-US" sz="3200" dirty="0"/>
              <a:t> </a:t>
            </a:r>
            <a:r>
              <a:rPr lang="en-US" sz="3200" dirty="0" smtClean="0"/>
              <a:t>discipline</a:t>
            </a:r>
            <a:endParaRPr lang="en-US" sz="3200" dirty="0"/>
          </a:p>
        </c:rich>
      </c:tx>
      <c:layout/>
      <c:overlay val="1"/>
      <c:spPr>
        <a:ln>
          <a:solidFill>
            <a:schemeClr val="tx1"/>
          </a:solidFill>
        </a:ln>
      </c:spPr>
    </c:title>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3.0555555555555555E-2"/>
          <c:y val="0.15196942893375553"/>
          <c:w val="0.96944444444444444"/>
          <c:h val="0.63925477664262054"/>
        </c:manualLayout>
      </c:layout>
      <c:bar3DChart>
        <c:barDir val="col"/>
        <c:grouping val="stacked"/>
        <c:varyColors val="0"/>
        <c:dLbls>
          <c:showLegendKey val="0"/>
          <c:showVal val="0"/>
          <c:showCatName val="0"/>
          <c:showSerName val="0"/>
          <c:showPercent val="0"/>
          <c:showBubbleSize val="0"/>
        </c:dLbls>
        <c:gapWidth val="150"/>
        <c:shape val="cylinder"/>
        <c:axId val="251887104"/>
        <c:axId val="251460928"/>
        <c:axId val="0"/>
      </c:bar3DChart>
      <c:catAx>
        <c:axId val="251887104"/>
        <c:scaling>
          <c:orientation val="minMax"/>
        </c:scaling>
        <c:delete val="0"/>
        <c:axPos val="b"/>
        <c:numFmt formatCode="General" sourceLinked="1"/>
        <c:majorTickMark val="out"/>
        <c:minorTickMark val="none"/>
        <c:tickLblPos val="nextTo"/>
        <c:txPr>
          <a:bodyPr/>
          <a:lstStyle/>
          <a:p>
            <a:pPr>
              <a:defRPr sz="1400" b="1"/>
            </a:pPr>
            <a:endParaRPr lang="ro-RO"/>
          </a:p>
        </c:txPr>
        <c:crossAx val="251460928"/>
        <c:crosses val="autoZero"/>
        <c:auto val="1"/>
        <c:lblAlgn val="ctr"/>
        <c:lblOffset val="100"/>
        <c:noMultiLvlLbl val="0"/>
      </c:catAx>
      <c:valAx>
        <c:axId val="251460928"/>
        <c:scaling>
          <c:orientation val="minMax"/>
        </c:scaling>
        <c:delete val="1"/>
        <c:axPos val="l"/>
        <c:numFmt formatCode="0.00%" sourceLinked="1"/>
        <c:majorTickMark val="out"/>
        <c:minorTickMark val="none"/>
        <c:tickLblPos val="nextTo"/>
        <c:crossAx val="251887104"/>
        <c:crosses val="autoZero"/>
        <c:crossBetween val="between"/>
      </c:valAx>
      <c:spPr>
        <a:noFill/>
        <a:ln w="25400">
          <a:noFill/>
        </a:ln>
      </c:spPr>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2400"/>
            </a:pPr>
            <a:r>
              <a:rPr lang="en-US" sz="2400"/>
              <a:t>EN_Matematic</a:t>
            </a:r>
            <a:r>
              <a:rPr lang="ro-RO" sz="2400"/>
              <a:t>ă</a:t>
            </a:r>
            <a:endParaRPr lang="en-US" sz="2400"/>
          </a:p>
        </c:rich>
      </c:tx>
      <c:layout>
        <c:manualLayout>
          <c:xMode val="edge"/>
          <c:yMode val="edge"/>
          <c:x val="1.1815628309619131E-3"/>
          <c:y val="1.6845621570031082E-4"/>
        </c:manualLayout>
      </c:layout>
      <c:overlay val="0"/>
      <c:spPr>
        <a:ln>
          <a:solidFill>
            <a:schemeClr val="tx1"/>
          </a:solidFill>
        </a:ln>
      </c:spPr>
    </c:title>
    <c:autoTitleDeleted val="0"/>
    <c:view3D>
      <c:rotX val="15"/>
      <c:rotY val="20"/>
      <c:rAngAx val="1"/>
    </c:view3D>
    <c:floor>
      <c:thickness val="0"/>
    </c:floor>
    <c:sideWall>
      <c:thickness val="0"/>
    </c:sideWall>
    <c:backWall>
      <c:thickness val="0"/>
    </c:backWall>
    <c:plotArea>
      <c:layout>
        <c:manualLayout>
          <c:layoutTarget val="inner"/>
          <c:xMode val="edge"/>
          <c:yMode val="edge"/>
          <c:x val="3.0555555555555555E-2"/>
          <c:y val="6.361562517451276E-2"/>
          <c:w val="0.96944444444444444"/>
          <c:h val="0.78602948567599262"/>
        </c:manualLayout>
      </c:layout>
      <c:bar3DChart>
        <c:barDir val="col"/>
        <c:grouping val="clustered"/>
        <c:varyColors val="0"/>
        <c:ser>
          <c:idx val="0"/>
          <c:order val="0"/>
          <c:tx>
            <c:strRef>
              <c:f>'Mediul U-R'!$R$2</c:f>
              <c:strCache>
                <c:ptCount val="1"/>
                <c:pt idx="0">
                  <c:v>Procent promovare (73.46%)</c:v>
                </c:pt>
              </c:strCache>
            </c:strRef>
          </c:tx>
          <c:spPr>
            <a:solidFill>
              <a:srgbClr val="F660C4"/>
            </a:solidFill>
          </c:spPr>
          <c:invertIfNegative val="0"/>
          <c:dPt>
            <c:idx val="1"/>
            <c:invertIfNegative val="0"/>
            <c:bubble3D val="0"/>
            <c:spPr>
              <a:solidFill>
                <a:schemeClr val="accent1">
                  <a:lumMod val="60000"/>
                  <a:lumOff val="40000"/>
                </a:schemeClr>
              </a:solidFill>
              <a:ln>
                <a:solidFill>
                  <a:schemeClr val="accent2">
                    <a:lumMod val="60000"/>
                    <a:lumOff val="40000"/>
                  </a:schemeClr>
                </a:solidFill>
              </a:ln>
            </c:spPr>
          </c:dPt>
          <c:dLbls>
            <c:dLbl>
              <c:idx val="0"/>
              <c:layout>
                <c:manualLayout>
                  <c:x val="2.5000000000000001E-2"/>
                  <c:y val="-3.7037037037037035E-2"/>
                </c:manualLayout>
              </c:layout>
              <c:showLegendKey val="0"/>
              <c:showVal val="1"/>
              <c:showCatName val="0"/>
              <c:showSerName val="0"/>
              <c:showPercent val="0"/>
              <c:showBubbleSize val="0"/>
            </c:dLbl>
            <c:dLbl>
              <c:idx val="1"/>
              <c:layout>
                <c:manualLayout>
                  <c:x val="3.6111111111111108E-2"/>
                  <c:y val="-5.5555555555555601E-2"/>
                </c:manualLayout>
              </c:layout>
              <c:showLegendKey val="0"/>
              <c:showVal val="1"/>
              <c:showCatName val="0"/>
              <c:showSerName val="0"/>
              <c:showPercent val="0"/>
              <c:showBubbleSize val="0"/>
            </c:dLbl>
            <c:txPr>
              <a:bodyPr/>
              <a:lstStyle/>
              <a:p>
                <a:pPr>
                  <a:defRPr sz="2000" b="1"/>
                </a:pPr>
                <a:endParaRPr lang="ro-RO"/>
              </a:p>
            </c:txPr>
            <c:showLegendKey val="0"/>
            <c:showVal val="1"/>
            <c:showCatName val="0"/>
            <c:showSerName val="0"/>
            <c:showPercent val="0"/>
            <c:showBubbleSize val="0"/>
            <c:showLeaderLines val="0"/>
          </c:dLbls>
          <c:cat>
            <c:strRef>
              <c:f>'Mediul U-R'!$A$3:$A$4</c:f>
              <c:strCache>
                <c:ptCount val="2"/>
                <c:pt idx="0">
                  <c:v>Rural</c:v>
                </c:pt>
                <c:pt idx="1">
                  <c:v>Urban</c:v>
                </c:pt>
              </c:strCache>
            </c:strRef>
          </c:cat>
          <c:val>
            <c:numRef>
              <c:f>'Mediul U-R'!$R$3:$R$4</c:f>
              <c:numCache>
                <c:formatCode>0.00%</c:formatCode>
                <c:ptCount val="2"/>
                <c:pt idx="0">
                  <c:v>0.64958448753462605</c:v>
                </c:pt>
                <c:pt idx="1">
                  <c:v>0.81125000000000003</c:v>
                </c:pt>
              </c:numCache>
            </c:numRef>
          </c:val>
        </c:ser>
        <c:dLbls>
          <c:showLegendKey val="0"/>
          <c:showVal val="1"/>
          <c:showCatName val="0"/>
          <c:showSerName val="0"/>
          <c:showPercent val="0"/>
          <c:showBubbleSize val="0"/>
        </c:dLbls>
        <c:gapWidth val="150"/>
        <c:shape val="cylinder"/>
        <c:axId val="252182016"/>
        <c:axId val="252380288"/>
        <c:axId val="0"/>
      </c:bar3DChart>
      <c:catAx>
        <c:axId val="252182016"/>
        <c:scaling>
          <c:orientation val="minMax"/>
        </c:scaling>
        <c:delete val="0"/>
        <c:axPos val="b"/>
        <c:majorTickMark val="out"/>
        <c:minorTickMark val="none"/>
        <c:tickLblPos val="nextTo"/>
        <c:txPr>
          <a:bodyPr/>
          <a:lstStyle/>
          <a:p>
            <a:pPr>
              <a:defRPr sz="2000" b="1"/>
            </a:pPr>
            <a:endParaRPr lang="ro-RO"/>
          </a:p>
        </c:txPr>
        <c:crossAx val="252380288"/>
        <c:crosses val="autoZero"/>
        <c:auto val="1"/>
        <c:lblAlgn val="ctr"/>
        <c:lblOffset val="100"/>
        <c:noMultiLvlLbl val="0"/>
      </c:catAx>
      <c:valAx>
        <c:axId val="252380288"/>
        <c:scaling>
          <c:orientation val="minMax"/>
        </c:scaling>
        <c:delete val="1"/>
        <c:axPos val="l"/>
        <c:numFmt formatCode="0.00%" sourceLinked="1"/>
        <c:majorTickMark val="out"/>
        <c:minorTickMark val="none"/>
        <c:tickLblPos val="nextTo"/>
        <c:crossAx val="252182016"/>
        <c:crosses val="autoZero"/>
        <c:crossBetween val="between"/>
      </c:valAx>
    </c:plotArea>
    <c:legend>
      <c:legendPos val="r"/>
      <c:layout/>
      <c:overlay val="0"/>
      <c:txPr>
        <a:bodyPr/>
        <a:lstStyle/>
        <a:p>
          <a:pPr>
            <a:defRPr sz="1800" b="1"/>
          </a:pPr>
          <a:endParaRPr lang="ro-RO"/>
        </a:p>
      </c:txPr>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pt-BR" sz="2000" dirty="0"/>
              <a:t>Numărul notelor de 10 obţinute pe </a:t>
            </a:r>
            <a:r>
              <a:rPr lang="pt-BR" sz="2000" dirty="0" smtClean="0"/>
              <a:t>şcoli</a:t>
            </a:r>
            <a:r>
              <a:rPr lang="ro-RO" sz="2000" dirty="0" smtClean="0"/>
              <a:t> (27)</a:t>
            </a:r>
            <a:endParaRPr lang="pt-BR" sz="2000" dirty="0"/>
          </a:p>
        </c:rich>
      </c:tx>
      <c:layout/>
      <c:overlay val="0"/>
      <c:spPr>
        <a:ln>
          <a:solidFill>
            <a:schemeClr val="tx1"/>
          </a:solidFill>
        </a:ln>
      </c:spPr>
    </c:title>
    <c:autoTitleDeleted val="0"/>
    <c:view3D>
      <c:rotX val="15"/>
      <c:rotY val="20"/>
      <c:rAngAx val="1"/>
    </c:view3D>
    <c:floor>
      <c:thickness val="0"/>
    </c:floor>
    <c:sideWall>
      <c:thickness val="0"/>
    </c:sideWall>
    <c:backWall>
      <c:thickness val="0"/>
    </c:backWall>
    <c:plotArea>
      <c:layout>
        <c:manualLayout>
          <c:layoutTarget val="inner"/>
          <c:xMode val="edge"/>
          <c:yMode val="edge"/>
          <c:x val="0.49834530552102041"/>
          <c:y val="0.11305555555555556"/>
          <c:w val="0.50165469447897959"/>
          <c:h val="0.85638888888888887"/>
        </c:manualLayout>
      </c:layout>
      <c:bar3DChart>
        <c:barDir val="bar"/>
        <c:grouping val="clustered"/>
        <c:varyColors val="0"/>
        <c:ser>
          <c:idx val="0"/>
          <c:order val="0"/>
          <c:tx>
            <c:v>Numărul notelor de 10 obţinute pe şcoli</c:v>
          </c:tx>
          <c:spPr>
            <a:solidFill>
              <a:srgbClr val="F660C4"/>
            </a:solidFill>
          </c:spPr>
          <c:invertIfNegative val="0"/>
          <c:dLbls>
            <c:txPr>
              <a:bodyPr/>
              <a:lstStyle/>
              <a:p>
                <a:pPr>
                  <a:defRPr sz="2000" b="1"/>
                </a:pPr>
                <a:endParaRPr lang="ro-RO"/>
              </a:p>
            </c:txPr>
            <c:showLegendKey val="0"/>
            <c:showVal val="1"/>
            <c:showCatName val="0"/>
            <c:showSerName val="0"/>
            <c:showPercent val="0"/>
            <c:showBubbleSize val="0"/>
            <c:showLeaderLines val="0"/>
          </c:dLbls>
          <c:cat>
            <c:strRef>
              <c:f>'Note de 10'!$A$2:$A$10</c:f>
              <c:strCache>
                <c:ptCount val="9"/>
                <c:pt idx="0">
                  <c:v>SCOALA GIMNAZIALA "VARADI JOZSEF" SFINTU GHEORGHE</c:v>
                </c:pt>
                <c:pt idx="1">
                  <c:v>LICEUL TEORETIC "SZEKELY MIKO" SFINTU GHEORGHE</c:v>
                </c:pt>
                <c:pt idx="2">
                  <c:v>LICEUL TEORETIC "MIKES KELEMEN" SFINTU GHEORGHE</c:v>
                </c:pt>
                <c:pt idx="3">
                  <c:v>SCOALA GIMNAZIALA "AVRAM IANCU" COVASNA</c:v>
                </c:pt>
                <c:pt idx="4">
                  <c:v>SCOALA GIMNAZIALA "MIHAIL SADOVEANU" INTORSURA BUZAULUI</c:v>
                </c:pt>
                <c:pt idx="5">
                  <c:v>COLEGIUL NATIONAL "MIHAI VITEAZUL" SFINTU GHEORGHE</c:v>
                </c:pt>
                <c:pt idx="6">
                  <c:v>LICEUL TEORETIC "NAGY MOZES" TIRGU SECUIESC</c:v>
                </c:pt>
                <c:pt idx="7">
                  <c:v>SCOALA GIMNAZIALA "BENEDEK ELEK" BATANII MARI</c:v>
                </c:pt>
                <c:pt idx="8">
                  <c:v>SCOALA GIMNAZIALA "GAAL MOZES" BARAOLT</c:v>
                </c:pt>
              </c:strCache>
            </c:strRef>
          </c:cat>
          <c:val>
            <c:numRef>
              <c:f>'Note de 10'!$B$2:$B$10</c:f>
              <c:numCache>
                <c:formatCode>General</c:formatCode>
                <c:ptCount val="9"/>
                <c:pt idx="0">
                  <c:v>9</c:v>
                </c:pt>
                <c:pt idx="1">
                  <c:v>5</c:v>
                </c:pt>
                <c:pt idx="2">
                  <c:v>4</c:v>
                </c:pt>
                <c:pt idx="3">
                  <c:v>3</c:v>
                </c:pt>
                <c:pt idx="4">
                  <c:v>2</c:v>
                </c:pt>
                <c:pt idx="5">
                  <c:v>1</c:v>
                </c:pt>
                <c:pt idx="6">
                  <c:v>1</c:v>
                </c:pt>
                <c:pt idx="7">
                  <c:v>1</c:v>
                </c:pt>
                <c:pt idx="8">
                  <c:v>1</c:v>
                </c:pt>
              </c:numCache>
            </c:numRef>
          </c:val>
        </c:ser>
        <c:dLbls>
          <c:showLegendKey val="0"/>
          <c:showVal val="1"/>
          <c:showCatName val="0"/>
          <c:showSerName val="0"/>
          <c:showPercent val="0"/>
          <c:showBubbleSize val="0"/>
        </c:dLbls>
        <c:gapWidth val="150"/>
        <c:shape val="cone"/>
        <c:axId val="252180480"/>
        <c:axId val="252382592"/>
        <c:axId val="0"/>
      </c:bar3DChart>
      <c:catAx>
        <c:axId val="252180480"/>
        <c:scaling>
          <c:orientation val="minMax"/>
        </c:scaling>
        <c:delete val="0"/>
        <c:axPos val="l"/>
        <c:majorTickMark val="out"/>
        <c:minorTickMark val="none"/>
        <c:tickLblPos val="nextTo"/>
        <c:txPr>
          <a:bodyPr/>
          <a:lstStyle/>
          <a:p>
            <a:pPr>
              <a:defRPr sz="1400" b="1"/>
            </a:pPr>
            <a:endParaRPr lang="ro-RO"/>
          </a:p>
        </c:txPr>
        <c:crossAx val="252382592"/>
        <c:crosses val="autoZero"/>
        <c:auto val="1"/>
        <c:lblAlgn val="ctr"/>
        <c:lblOffset val="100"/>
        <c:noMultiLvlLbl val="0"/>
      </c:catAx>
      <c:valAx>
        <c:axId val="252382592"/>
        <c:scaling>
          <c:orientation val="minMax"/>
        </c:scaling>
        <c:delete val="1"/>
        <c:axPos val="b"/>
        <c:numFmt formatCode="General" sourceLinked="1"/>
        <c:majorTickMark val="out"/>
        <c:minorTickMark val="none"/>
        <c:tickLblPos val="nextTo"/>
        <c:crossAx val="252180480"/>
        <c:crosses val="autoZero"/>
        <c:crossBetween val="between"/>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a:t>Rezultate_EN</a:t>
            </a:r>
            <a:r>
              <a:rPr lang="ro-RO" sz="2400"/>
              <a:t> </a:t>
            </a:r>
            <a:r>
              <a:rPr lang="en-US" sz="2400"/>
              <a:t>_MATEMATICĂ</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'Comparatie_2010-2014'!$B$2</c:f>
              <c:strCache>
                <c:ptCount val="1"/>
                <c:pt idx="0">
                  <c:v>Rezultate_EN MATEMATICĂ</c:v>
                </c:pt>
              </c:strCache>
            </c:strRef>
          </c:tx>
          <c:spPr>
            <a:solidFill>
              <a:schemeClr val="bg2">
                <a:lumMod val="60000"/>
                <a:lumOff val="40000"/>
              </a:schemeClr>
            </a:solidFill>
          </c:spPr>
          <c:invertIfNegative val="0"/>
          <c:dPt>
            <c:idx val="0"/>
            <c:invertIfNegative val="0"/>
            <c:bubble3D val="0"/>
            <c:spPr>
              <a:solidFill>
                <a:srgbClr val="FA9CEF"/>
              </a:solidFill>
            </c:spPr>
          </c:dPt>
          <c:dPt>
            <c:idx val="2"/>
            <c:invertIfNegative val="0"/>
            <c:bubble3D val="0"/>
            <c:spPr>
              <a:solidFill>
                <a:srgbClr val="E7E05B"/>
              </a:solidFill>
            </c:spPr>
          </c:dPt>
          <c:dPt>
            <c:idx val="3"/>
            <c:invertIfNegative val="0"/>
            <c:bubble3D val="0"/>
            <c:spPr>
              <a:solidFill>
                <a:srgbClr val="FA9CEF"/>
              </a:solidFill>
            </c:spPr>
          </c:dPt>
          <c:dPt>
            <c:idx val="4"/>
            <c:invertIfNegative val="0"/>
            <c:bubble3D val="0"/>
            <c:spPr>
              <a:solidFill>
                <a:srgbClr val="FA9CEF"/>
              </a:solidFill>
            </c:spPr>
          </c:dPt>
          <c:dLbls>
            <c:spPr>
              <a:ln>
                <a:solidFill>
                  <a:schemeClr val="tx1"/>
                </a:solidFill>
              </a:ln>
            </c:spPr>
            <c:txPr>
              <a:bodyPr/>
              <a:lstStyle/>
              <a:p>
                <a:pPr>
                  <a:defRPr sz="2400" b="1"/>
                </a:pPr>
                <a:endParaRPr lang="ro-RO"/>
              </a:p>
            </c:txPr>
            <c:showLegendKey val="0"/>
            <c:showVal val="1"/>
            <c:showCatName val="0"/>
            <c:showSerName val="0"/>
            <c:showPercent val="0"/>
            <c:showBubbleSize val="0"/>
            <c:showLeaderLines val="0"/>
          </c:dLbls>
          <c:cat>
            <c:numRef>
              <c:f>'Comparatie_2010-2014'!$A$3:$A$7</c:f>
              <c:numCache>
                <c:formatCode>General</c:formatCode>
                <c:ptCount val="5"/>
                <c:pt idx="0">
                  <c:v>2010</c:v>
                </c:pt>
                <c:pt idx="1">
                  <c:v>2011</c:v>
                </c:pt>
                <c:pt idx="2">
                  <c:v>2012</c:v>
                </c:pt>
                <c:pt idx="3">
                  <c:v>2013</c:v>
                </c:pt>
                <c:pt idx="4">
                  <c:v>2014</c:v>
                </c:pt>
              </c:numCache>
            </c:numRef>
          </c:cat>
          <c:val>
            <c:numRef>
              <c:f>'Comparatie_2010-2014'!$B$3:$B$7</c:f>
              <c:numCache>
                <c:formatCode>0.00%</c:formatCode>
                <c:ptCount val="5"/>
                <c:pt idx="0">
                  <c:v>0.76170000000000004</c:v>
                </c:pt>
                <c:pt idx="1">
                  <c:v>0.68469999999999998</c:v>
                </c:pt>
                <c:pt idx="2">
                  <c:v>0.44890000000000002</c:v>
                </c:pt>
                <c:pt idx="3">
                  <c:v>0.70289999999999997</c:v>
                </c:pt>
                <c:pt idx="4">
                  <c:v>0.73460000000000003</c:v>
                </c:pt>
              </c:numCache>
            </c:numRef>
          </c:val>
        </c:ser>
        <c:dLbls>
          <c:showLegendKey val="0"/>
          <c:showVal val="0"/>
          <c:showCatName val="0"/>
          <c:showSerName val="0"/>
          <c:showPercent val="0"/>
          <c:showBubbleSize val="0"/>
        </c:dLbls>
        <c:gapWidth val="150"/>
        <c:shape val="cylinder"/>
        <c:axId val="252556800"/>
        <c:axId val="252384896"/>
        <c:axId val="0"/>
      </c:bar3DChart>
      <c:catAx>
        <c:axId val="252556800"/>
        <c:scaling>
          <c:orientation val="minMax"/>
        </c:scaling>
        <c:delete val="0"/>
        <c:axPos val="b"/>
        <c:numFmt formatCode="General" sourceLinked="1"/>
        <c:majorTickMark val="out"/>
        <c:minorTickMark val="none"/>
        <c:tickLblPos val="nextTo"/>
        <c:txPr>
          <a:bodyPr/>
          <a:lstStyle/>
          <a:p>
            <a:pPr>
              <a:defRPr sz="1800" b="1"/>
            </a:pPr>
            <a:endParaRPr lang="ro-RO"/>
          </a:p>
        </c:txPr>
        <c:crossAx val="252384896"/>
        <c:crosses val="autoZero"/>
        <c:auto val="1"/>
        <c:lblAlgn val="ctr"/>
        <c:lblOffset val="100"/>
        <c:noMultiLvlLbl val="0"/>
      </c:catAx>
      <c:valAx>
        <c:axId val="252384896"/>
        <c:scaling>
          <c:orientation val="minMax"/>
        </c:scaling>
        <c:delete val="1"/>
        <c:axPos val="l"/>
        <c:numFmt formatCode="0.00%" sourceLinked="1"/>
        <c:majorTickMark val="out"/>
        <c:minorTickMark val="none"/>
        <c:tickLblPos val="nextTo"/>
        <c:crossAx val="252556800"/>
        <c:crosses val="autoZero"/>
        <c:crossBetween val="between"/>
      </c:valAx>
    </c:plotArea>
    <c:plotVisOnly val="1"/>
    <c:dispBlanksAs val="gap"/>
    <c:showDLblsOverMax val="0"/>
  </c:chart>
  <c:spPr>
    <a:ln>
      <a:solidFill>
        <a:schemeClr val="tx1"/>
      </a:solidFill>
    </a:ln>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ln>
          <a:solidFill>
            <a:schemeClr val="tx1"/>
          </a:solidFill>
        </a:ln>
      </c:spPr>
      <c:txPr>
        <a:bodyPr/>
        <a:lstStyle/>
        <a:p>
          <a:pPr>
            <a:defRPr sz="2000"/>
          </a:pPr>
          <a:endParaRPr lang="ro-RO"/>
        </a:p>
      </c:txPr>
    </c:title>
    <c:autoTitleDeleted val="0"/>
    <c:view3D>
      <c:rotX val="15"/>
      <c:rotY val="20"/>
      <c:rAngAx val="1"/>
    </c:view3D>
    <c:floor>
      <c:thickness val="0"/>
    </c:floor>
    <c:sideWall>
      <c:thickness val="0"/>
    </c:sideWall>
    <c:backWall>
      <c:thickness val="0"/>
    </c:backWall>
    <c:plotArea>
      <c:layout>
        <c:manualLayout>
          <c:layoutTarget val="inner"/>
          <c:xMode val="edge"/>
          <c:yMode val="edge"/>
          <c:x val="3.0555555555555555E-2"/>
          <c:y val="5.0925925925925923E-2"/>
          <c:w val="0.92697309711286091"/>
          <c:h val="0.83309419655876349"/>
        </c:manualLayout>
      </c:layout>
      <c:bar3DChart>
        <c:barDir val="col"/>
        <c:grouping val="clustered"/>
        <c:varyColors val="0"/>
        <c:ser>
          <c:idx val="0"/>
          <c:order val="0"/>
          <c:tx>
            <c:strRef>
              <c:f>'Rezultate pe transe de medii'!$R$10</c:f>
              <c:strCache>
                <c:ptCount val="1"/>
                <c:pt idx="0">
                  <c:v>M_Mate-info (28.25%)</c:v>
                </c:pt>
              </c:strCache>
            </c:strRef>
          </c:tx>
          <c:spPr>
            <a:solidFill>
              <a:schemeClr val="bg2">
                <a:lumMod val="40000"/>
                <a:lumOff val="60000"/>
              </a:schemeClr>
            </a:solidFill>
          </c:spPr>
          <c:invertIfNegative val="0"/>
          <c:dLbls>
            <c:txPr>
              <a:bodyPr/>
              <a:lstStyle/>
              <a:p>
                <a:pPr>
                  <a:defRPr sz="1600" b="1"/>
                </a:pPr>
                <a:endParaRPr lang="ro-RO"/>
              </a:p>
            </c:txPr>
            <c:showLegendKey val="0"/>
            <c:showVal val="1"/>
            <c:showCatName val="0"/>
            <c:showSerName val="0"/>
            <c:showPercent val="0"/>
            <c:showBubbleSize val="0"/>
            <c:showLeaderLines val="0"/>
          </c:dLbls>
          <c:cat>
            <c:strRef>
              <c:f>'Rezultate pe transe de medii'!$S$9:$AB$9</c:f>
              <c:strCache>
                <c:ptCount val="10"/>
                <c:pt idx="0">
                  <c:v>1-1,99</c:v>
                </c:pt>
                <c:pt idx="1">
                  <c:v>2-2,99</c:v>
                </c:pt>
                <c:pt idx="2">
                  <c:v>3-3,99</c:v>
                </c:pt>
                <c:pt idx="3">
                  <c:v>4-4,99</c:v>
                </c:pt>
                <c:pt idx="4">
                  <c:v>5-5,99</c:v>
                </c:pt>
                <c:pt idx="5">
                  <c:v>6-6,99</c:v>
                </c:pt>
                <c:pt idx="6">
                  <c:v>7-7,99</c:v>
                </c:pt>
                <c:pt idx="7">
                  <c:v>8-8,99</c:v>
                </c:pt>
                <c:pt idx="8">
                  <c:v>9-9,99</c:v>
                </c:pt>
                <c:pt idx="9">
                  <c:v>10</c:v>
                </c:pt>
              </c:strCache>
            </c:strRef>
          </c:cat>
          <c:val>
            <c:numRef>
              <c:f>'Rezultate pe transe de medii'!$T$10:$AB$10</c:f>
              <c:numCache>
                <c:formatCode>0.00%</c:formatCode>
                <c:ptCount val="9"/>
                <c:pt idx="0">
                  <c:v>0.26905829596412556</c:v>
                </c:pt>
                <c:pt idx="1">
                  <c:v>0.18385650224215247</c:v>
                </c:pt>
                <c:pt idx="2">
                  <c:v>0.13452914798206278</c:v>
                </c:pt>
                <c:pt idx="3">
                  <c:v>0.13901345291479822</c:v>
                </c:pt>
                <c:pt idx="4">
                  <c:v>7.1748878923766815E-2</c:v>
                </c:pt>
                <c:pt idx="5">
                  <c:v>4.4843049327354258E-2</c:v>
                </c:pt>
                <c:pt idx="6">
                  <c:v>2.2421524663677129E-2</c:v>
                </c:pt>
                <c:pt idx="7">
                  <c:v>4.4843049327354303E-3</c:v>
                </c:pt>
                <c:pt idx="8">
                  <c:v>4.4843049327354259E-3</c:v>
                </c:pt>
              </c:numCache>
            </c:numRef>
          </c:val>
        </c:ser>
        <c:dLbls>
          <c:showLegendKey val="0"/>
          <c:showVal val="0"/>
          <c:showCatName val="0"/>
          <c:showSerName val="0"/>
          <c:showPercent val="0"/>
          <c:showBubbleSize val="0"/>
        </c:dLbls>
        <c:gapWidth val="150"/>
        <c:shape val="cylinder"/>
        <c:axId val="252611584"/>
        <c:axId val="121937920"/>
        <c:axId val="0"/>
      </c:bar3DChart>
      <c:catAx>
        <c:axId val="252611584"/>
        <c:scaling>
          <c:orientation val="minMax"/>
        </c:scaling>
        <c:delete val="0"/>
        <c:axPos val="b"/>
        <c:majorTickMark val="out"/>
        <c:minorTickMark val="none"/>
        <c:tickLblPos val="nextTo"/>
        <c:txPr>
          <a:bodyPr/>
          <a:lstStyle/>
          <a:p>
            <a:pPr>
              <a:defRPr sz="1200" b="1"/>
            </a:pPr>
            <a:endParaRPr lang="ro-RO"/>
          </a:p>
        </c:txPr>
        <c:crossAx val="121937920"/>
        <c:crosses val="autoZero"/>
        <c:auto val="1"/>
        <c:lblAlgn val="ctr"/>
        <c:lblOffset val="100"/>
        <c:noMultiLvlLbl val="0"/>
      </c:catAx>
      <c:valAx>
        <c:axId val="121937920"/>
        <c:scaling>
          <c:orientation val="minMax"/>
        </c:scaling>
        <c:delete val="1"/>
        <c:axPos val="l"/>
        <c:numFmt formatCode="0.00%" sourceLinked="1"/>
        <c:majorTickMark val="out"/>
        <c:minorTickMark val="none"/>
        <c:tickLblPos val="nextTo"/>
        <c:crossAx val="252611584"/>
        <c:crosses val="autoZero"/>
        <c:crossBetween val="between"/>
      </c:valAx>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ln>
          <a:solidFill>
            <a:schemeClr val="tx1"/>
          </a:solidFill>
        </a:ln>
      </c:spPr>
      <c:txPr>
        <a:bodyPr/>
        <a:lstStyle/>
        <a:p>
          <a:pPr>
            <a:defRPr sz="2000"/>
          </a:pPr>
          <a:endParaRPr lang="ro-RO"/>
        </a:p>
      </c:txPr>
    </c:title>
    <c:autoTitleDeleted val="0"/>
    <c:view3D>
      <c:rotX val="15"/>
      <c:rotY val="20"/>
      <c:rAngAx val="1"/>
    </c:view3D>
    <c:floor>
      <c:thickness val="0"/>
    </c:floor>
    <c:sideWall>
      <c:thickness val="0"/>
    </c:sideWall>
    <c:backWall>
      <c:thickness val="0"/>
    </c:backWall>
    <c:plotArea>
      <c:layout>
        <c:manualLayout>
          <c:layoutTarget val="inner"/>
          <c:xMode val="edge"/>
          <c:yMode val="edge"/>
          <c:x val="3.0555555555555555E-2"/>
          <c:y val="5.0925925925925923E-2"/>
          <c:w val="0.96944444444444444"/>
          <c:h val="0.83309419655876349"/>
        </c:manualLayout>
      </c:layout>
      <c:bar3DChart>
        <c:barDir val="col"/>
        <c:grouping val="clustered"/>
        <c:varyColors val="0"/>
        <c:ser>
          <c:idx val="0"/>
          <c:order val="0"/>
          <c:tx>
            <c:strRef>
              <c:f>'Rezultate pe transe de medii'!$R$11</c:f>
              <c:strCache>
                <c:ptCount val="1"/>
                <c:pt idx="0">
                  <c:v>M_st-nat (29.63%)</c:v>
                </c:pt>
              </c:strCache>
            </c:strRef>
          </c:tx>
          <c:spPr>
            <a:solidFill>
              <a:srgbClr val="FA9CEF"/>
            </a:solidFill>
          </c:spPr>
          <c:invertIfNegative val="0"/>
          <c:dLbls>
            <c:txPr>
              <a:bodyPr/>
              <a:lstStyle/>
              <a:p>
                <a:pPr>
                  <a:defRPr sz="1600" b="1"/>
                </a:pPr>
                <a:endParaRPr lang="ro-RO"/>
              </a:p>
            </c:txPr>
            <c:showLegendKey val="0"/>
            <c:showVal val="1"/>
            <c:showCatName val="0"/>
            <c:showSerName val="0"/>
            <c:showPercent val="0"/>
            <c:showBubbleSize val="0"/>
            <c:showLeaderLines val="0"/>
          </c:dLbls>
          <c:cat>
            <c:strRef>
              <c:f>'Rezultate pe transe de medii'!$S$9:$AB$9</c:f>
              <c:strCache>
                <c:ptCount val="10"/>
                <c:pt idx="0">
                  <c:v>1-1,99</c:v>
                </c:pt>
                <c:pt idx="1">
                  <c:v>2-2,99</c:v>
                </c:pt>
                <c:pt idx="2">
                  <c:v>3-3,99</c:v>
                </c:pt>
                <c:pt idx="3">
                  <c:v>4-4,99</c:v>
                </c:pt>
                <c:pt idx="4">
                  <c:v>5-5,99</c:v>
                </c:pt>
                <c:pt idx="5">
                  <c:v>6-6,99</c:v>
                </c:pt>
                <c:pt idx="6">
                  <c:v>7-7,99</c:v>
                </c:pt>
                <c:pt idx="7">
                  <c:v>8-8,99</c:v>
                </c:pt>
                <c:pt idx="8">
                  <c:v>9-9,99</c:v>
                </c:pt>
                <c:pt idx="9">
                  <c:v>10</c:v>
                </c:pt>
              </c:strCache>
            </c:strRef>
          </c:cat>
          <c:val>
            <c:numRef>
              <c:f>'Rezultate pe transe de medii'!$S$11:$AB$11</c:f>
              <c:numCache>
                <c:formatCode>0.00%</c:formatCode>
                <c:ptCount val="10"/>
                <c:pt idx="0">
                  <c:v>0.17695473251028807</c:v>
                </c:pt>
                <c:pt idx="1">
                  <c:v>0.24691358024691357</c:v>
                </c:pt>
                <c:pt idx="2">
                  <c:v>0.16460905349794239</c:v>
                </c:pt>
                <c:pt idx="3">
                  <c:v>0.11522633744855967</c:v>
                </c:pt>
                <c:pt idx="4">
                  <c:v>0.1111111111111111</c:v>
                </c:pt>
                <c:pt idx="5">
                  <c:v>7.407407407407407E-2</c:v>
                </c:pt>
                <c:pt idx="6">
                  <c:v>4.9382716049382713E-2</c:v>
                </c:pt>
                <c:pt idx="7">
                  <c:v>4.9382716049382713E-2</c:v>
                </c:pt>
                <c:pt idx="8">
                  <c:v>1.2345679012345678E-2</c:v>
                </c:pt>
                <c:pt idx="9">
                  <c:v>0</c:v>
                </c:pt>
              </c:numCache>
            </c:numRef>
          </c:val>
        </c:ser>
        <c:dLbls>
          <c:showLegendKey val="0"/>
          <c:showVal val="0"/>
          <c:showCatName val="0"/>
          <c:showSerName val="0"/>
          <c:showPercent val="0"/>
          <c:showBubbleSize val="0"/>
        </c:dLbls>
        <c:gapWidth val="150"/>
        <c:shape val="cylinder"/>
        <c:axId val="252612096"/>
        <c:axId val="121939648"/>
        <c:axId val="0"/>
      </c:bar3DChart>
      <c:catAx>
        <c:axId val="252612096"/>
        <c:scaling>
          <c:orientation val="minMax"/>
        </c:scaling>
        <c:delete val="0"/>
        <c:axPos val="b"/>
        <c:majorTickMark val="out"/>
        <c:minorTickMark val="none"/>
        <c:tickLblPos val="nextTo"/>
        <c:txPr>
          <a:bodyPr/>
          <a:lstStyle/>
          <a:p>
            <a:pPr>
              <a:defRPr sz="1100" b="1"/>
            </a:pPr>
            <a:endParaRPr lang="ro-RO"/>
          </a:p>
        </c:txPr>
        <c:crossAx val="121939648"/>
        <c:crosses val="autoZero"/>
        <c:auto val="1"/>
        <c:lblAlgn val="ctr"/>
        <c:lblOffset val="100"/>
        <c:noMultiLvlLbl val="0"/>
      </c:catAx>
      <c:valAx>
        <c:axId val="121939648"/>
        <c:scaling>
          <c:orientation val="minMax"/>
        </c:scaling>
        <c:delete val="1"/>
        <c:axPos val="l"/>
        <c:numFmt formatCode="0.00%" sourceLinked="1"/>
        <c:majorTickMark val="out"/>
        <c:minorTickMark val="none"/>
        <c:tickLblPos val="nextTo"/>
        <c:crossAx val="252612096"/>
        <c:crosses val="autoZero"/>
        <c:crossBetween val="between"/>
      </c:valAx>
    </c:plotArea>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ln>
          <a:solidFill>
            <a:schemeClr val="tx1"/>
          </a:solidFill>
        </a:ln>
      </c:spPr>
      <c:txPr>
        <a:bodyPr/>
        <a:lstStyle/>
        <a:p>
          <a:pPr>
            <a:defRPr sz="2000"/>
          </a:pPr>
          <a:endParaRPr lang="ro-RO"/>
        </a:p>
      </c:txPr>
    </c:title>
    <c:autoTitleDeleted val="0"/>
    <c:view3D>
      <c:rotX val="15"/>
      <c:rotY val="20"/>
      <c:rAngAx val="1"/>
    </c:view3D>
    <c:floor>
      <c:thickness val="0"/>
    </c:floor>
    <c:sideWall>
      <c:thickness val="0"/>
    </c:sideWall>
    <c:backWall>
      <c:thickness val="0"/>
    </c:backWall>
    <c:plotArea>
      <c:layout>
        <c:manualLayout>
          <c:layoutTarget val="inner"/>
          <c:xMode val="edge"/>
          <c:yMode val="edge"/>
          <c:x val="3.0555555555555555E-2"/>
          <c:y val="0.15638574475065617"/>
          <c:w val="0.92697309711286091"/>
          <c:h val="0.78187889599737526"/>
        </c:manualLayout>
      </c:layout>
      <c:bar3DChart>
        <c:barDir val="col"/>
        <c:grouping val="clustered"/>
        <c:varyColors val="0"/>
        <c:ser>
          <c:idx val="0"/>
          <c:order val="0"/>
          <c:tx>
            <c:strRef>
              <c:f>'Rezultate pe transe de medii'!$R$12</c:f>
              <c:strCache>
                <c:ptCount val="1"/>
                <c:pt idx="0">
                  <c:v>M_pedagogic (53.57%)</c:v>
                </c:pt>
              </c:strCache>
            </c:strRef>
          </c:tx>
          <c:spPr>
            <a:solidFill>
              <a:schemeClr val="accent5">
                <a:lumMod val="60000"/>
                <a:lumOff val="40000"/>
              </a:schemeClr>
            </a:solidFill>
          </c:spPr>
          <c:invertIfNegative val="0"/>
          <c:dLbls>
            <c:dLbl>
              <c:idx val="3"/>
              <c:layout>
                <c:manualLayout>
                  <c:x val="-4.3523476041803802E-2"/>
                  <c:y val="5.208333333333333E-3"/>
                </c:manualLayout>
              </c:layout>
              <c:showLegendKey val="0"/>
              <c:showVal val="1"/>
              <c:showCatName val="0"/>
              <c:showSerName val="0"/>
              <c:showPercent val="0"/>
              <c:showBubbleSize val="0"/>
            </c:dLbl>
            <c:dLbl>
              <c:idx val="4"/>
              <c:layout>
                <c:manualLayout>
                  <c:x val="8.2528175445507154E-2"/>
                  <c:y val="7.2338418635170603E-3"/>
                </c:manualLayout>
              </c:layout>
              <c:showLegendKey val="0"/>
              <c:showVal val="1"/>
              <c:showCatName val="0"/>
              <c:showSerName val="0"/>
              <c:showPercent val="0"/>
              <c:showBubbleSize val="0"/>
            </c:dLbl>
            <c:dLbl>
              <c:idx val="9"/>
              <c:layout>
                <c:manualLayout>
                  <c:x val="4.1994759335102168E-2"/>
                  <c:y val="-2.34375E-2"/>
                </c:manualLayout>
              </c:layout>
              <c:showLegendKey val="0"/>
              <c:showVal val="1"/>
              <c:showCatName val="0"/>
              <c:showSerName val="0"/>
              <c:showPercent val="0"/>
              <c:showBubbleSize val="0"/>
            </c:dLbl>
            <c:txPr>
              <a:bodyPr/>
              <a:lstStyle/>
              <a:p>
                <a:pPr>
                  <a:defRPr sz="1800" b="1"/>
                </a:pPr>
                <a:endParaRPr lang="ro-RO"/>
              </a:p>
            </c:txPr>
            <c:showLegendKey val="0"/>
            <c:showVal val="1"/>
            <c:showCatName val="0"/>
            <c:showSerName val="0"/>
            <c:showPercent val="0"/>
            <c:showBubbleSize val="0"/>
            <c:showLeaderLines val="0"/>
          </c:dLbls>
          <c:cat>
            <c:strRef>
              <c:f>'Rezultate pe transe de medii'!$S$9:$AB$9</c:f>
              <c:strCache>
                <c:ptCount val="10"/>
                <c:pt idx="0">
                  <c:v>1-1,99</c:v>
                </c:pt>
                <c:pt idx="1">
                  <c:v>2-2,99</c:v>
                </c:pt>
                <c:pt idx="2">
                  <c:v>3-3,99</c:v>
                </c:pt>
                <c:pt idx="3">
                  <c:v>4-4,99</c:v>
                </c:pt>
                <c:pt idx="4">
                  <c:v>5-5,99</c:v>
                </c:pt>
                <c:pt idx="5">
                  <c:v>6-6,99</c:v>
                </c:pt>
                <c:pt idx="6">
                  <c:v>7-7,99</c:v>
                </c:pt>
                <c:pt idx="7">
                  <c:v>8-8,99</c:v>
                </c:pt>
                <c:pt idx="8">
                  <c:v>9-9,99</c:v>
                </c:pt>
                <c:pt idx="9">
                  <c:v>10</c:v>
                </c:pt>
              </c:strCache>
            </c:strRef>
          </c:cat>
          <c:val>
            <c:numRef>
              <c:f>'Rezultate pe transe de medii'!$S$12:$AB$12</c:f>
              <c:numCache>
                <c:formatCode>0.00%</c:formatCode>
                <c:ptCount val="10"/>
                <c:pt idx="0">
                  <c:v>0.125</c:v>
                </c:pt>
                <c:pt idx="1">
                  <c:v>7.1428571428571425E-2</c:v>
                </c:pt>
                <c:pt idx="2">
                  <c:v>8.9285714285714288E-2</c:v>
                </c:pt>
                <c:pt idx="3">
                  <c:v>0.17857142857142858</c:v>
                </c:pt>
                <c:pt idx="4">
                  <c:v>0.17857142857142858</c:v>
                </c:pt>
                <c:pt idx="5">
                  <c:v>0.14285714285714285</c:v>
                </c:pt>
                <c:pt idx="6">
                  <c:v>0.16071428571428573</c:v>
                </c:pt>
                <c:pt idx="7">
                  <c:v>5.3571428571428568E-2</c:v>
                </c:pt>
                <c:pt idx="8">
                  <c:v>0</c:v>
                </c:pt>
                <c:pt idx="9">
                  <c:v>0</c:v>
                </c:pt>
              </c:numCache>
            </c:numRef>
          </c:val>
        </c:ser>
        <c:dLbls>
          <c:showLegendKey val="0"/>
          <c:showVal val="0"/>
          <c:showCatName val="0"/>
          <c:showSerName val="0"/>
          <c:showPercent val="0"/>
          <c:showBubbleSize val="0"/>
        </c:dLbls>
        <c:gapWidth val="150"/>
        <c:shape val="cylinder"/>
        <c:axId val="252766208"/>
        <c:axId val="121941952"/>
        <c:axId val="0"/>
      </c:bar3DChart>
      <c:catAx>
        <c:axId val="252766208"/>
        <c:scaling>
          <c:orientation val="minMax"/>
        </c:scaling>
        <c:delete val="0"/>
        <c:axPos val="b"/>
        <c:majorTickMark val="out"/>
        <c:minorTickMark val="none"/>
        <c:tickLblPos val="nextTo"/>
        <c:txPr>
          <a:bodyPr/>
          <a:lstStyle/>
          <a:p>
            <a:pPr>
              <a:defRPr sz="1050" b="1"/>
            </a:pPr>
            <a:endParaRPr lang="ro-RO"/>
          </a:p>
        </c:txPr>
        <c:crossAx val="121941952"/>
        <c:crosses val="autoZero"/>
        <c:auto val="1"/>
        <c:lblAlgn val="ctr"/>
        <c:lblOffset val="100"/>
        <c:noMultiLvlLbl val="0"/>
      </c:catAx>
      <c:valAx>
        <c:axId val="121941952"/>
        <c:scaling>
          <c:orientation val="minMax"/>
        </c:scaling>
        <c:delete val="1"/>
        <c:axPos val="l"/>
        <c:numFmt formatCode="0.00%" sourceLinked="1"/>
        <c:majorTickMark val="out"/>
        <c:minorTickMark val="none"/>
        <c:tickLblPos val="nextTo"/>
        <c:crossAx val="252766208"/>
        <c:crosses val="autoZero"/>
        <c:crossBetween val="between"/>
      </c:valAx>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ln>
          <a:solidFill>
            <a:schemeClr val="tx1"/>
          </a:solidFill>
        </a:ln>
      </c:spPr>
      <c:txPr>
        <a:bodyPr/>
        <a:lstStyle/>
        <a:p>
          <a:pPr>
            <a:defRPr sz="2000"/>
          </a:pPr>
          <a:endParaRPr lang="ro-RO"/>
        </a:p>
      </c:txPr>
    </c:title>
    <c:autoTitleDeleted val="0"/>
    <c:view3D>
      <c:rotX val="15"/>
      <c:rotY val="20"/>
      <c:rAngAx val="1"/>
    </c:view3D>
    <c:floor>
      <c:thickness val="0"/>
    </c:floor>
    <c:sideWall>
      <c:thickness val="0"/>
    </c:sideWall>
    <c:backWall>
      <c:thickness val="0"/>
    </c:backWall>
    <c:plotArea>
      <c:layout>
        <c:manualLayout>
          <c:layoutTarget val="inner"/>
          <c:xMode val="edge"/>
          <c:yMode val="edge"/>
          <c:x val="3.0555555555555555E-2"/>
          <c:y val="5.0925925925925923E-2"/>
          <c:w val="0.92697309711286091"/>
          <c:h val="0.89415481330962665"/>
        </c:manualLayout>
      </c:layout>
      <c:bar3DChart>
        <c:barDir val="col"/>
        <c:grouping val="clustered"/>
        <c:varyColors val="0"/>
        <c:ser>
          <c:idx val="0"/>
          <c:order val="0"/>
          <c:tx>
            <c:strRef>
              <c:f>'Rezultate pe transe de medii'!$R$13</c:f>
              <c:strCache>
                <c:ptCount val="1"/>
                <c:pt idx="0">
                  <c:v>M_tehnologic (7.72%)</c:v>
                </c:pt>
              </c:strCache>
            </c:strRef>
          </c:tx>
          <c:spPr>
            <a:solidFill>
              <a:srgbClr val="A31D73"/>
            </a:solidFill>
          </c:spPr>
          <c:invertIfNegative val="0"/>
          <c:dLbls>
            <c:dLbl>
              <c:idx val="4"/>
              <c:layout>
                <c:manualLayout>
                  <c:x val="-2.5252525252525714E-3"/>
                  <c:y val="-2.8060326608944985E-2"/>
                </c:manualLayout>
              </c:layout>
              <c:showLegendKey val="0"/>
              <c:showVal val="1"/>
              <c:showCatName val="0"/>
              <c:showSerName val="0"/>
              <c:showPercent val="0"/>
              <c:showBubbleSize val="0"/>
            </c:dLbl>
            <c:dLbl>
              <c:idx val="6"/>
              <c:layout>
                <c:manualLayout>
                  <c:x val="0"/>
                  <c:y val="-3.0866359269839473E-2"/>
                </c:manualLayout>
              </c:layout>
              <c:showLegendKey val="0"/>
              <c:showVal val="1"/>
              <c:showCatName val="0"/>
              <c:showSerName val="0"/>
              <c:showPercent val="0"/>
              <c:showBubbleSize val="0"/>
            </c:dLbl>
            <c:dLbl>
              <c:idx val="7"/>
              <c:layout>
                <c:manualLayout>
                  <c:x val="-1.2626262626262626E-2"/>
                  <c:y val="1.0288667567714081E-16"/>
                </c:manualLayout>
              </c:layout>
              <c:showLegendKey val="0"/>
              <c:showVal val="1"/>
              <c:showCatName val="0"/>
              <c:showSerName val="0"/>
              <c:showPercent val="0"/>
              <c:showBubbleSize val="0"/>
            </c:dLbl>
            <c:dLbl>
              <c:idx val="8"/>
              <c:layout>
                <c:manualLayout>
                  <c:x val="5.0505050505049581E-3"/>
                  <c:y val="-3.0866359269839369E-2"/>
                </c:manualLayout>
              </c:layout>
              <c:showLegendKey val="0"/>
              <c:showVal val="1"/>
              <c:showCatName val="0"/>
              <c:showSerName val="0"/>
              <c:showPercent val="0"/>
              <c:showBubbleSize val="0"/>
            </c:dLbl>
            <c:dLbl>
              <c:idx val="9"/>
              <c:layout>
                <c:manualLayout>
                  <c:x val="3.5353535353535172E-2"/>
                  <c:y val="-1.9642228626261519E-2"/>
                </c:manualLayout>
              </c:layout>
              <c:showLegendKey val="0"/>
              <c:showVal val="1"/>
              <c:showCatName val="0"/>
              <c:showSerName val="0"/>
              <c:showPercent val="0"/>
              <c:showBubbleSize val="0"/>
            </c:dLbl>
            <c:txPr>
              <a:bodyPr/>
              <a:lstStyle/>
              <a:p>
                <a:pPr>
                  <a:defRPr sz="1800" b="1"/>
                </a:pPr>
                <a:endParaRPr lang="ro-RO"/>
              </a:p>
            </c:txPr>
            <c:showLegendKey val="0"/>
            <c:showVal val="1"/>
            <c:showCatName val="0"/>
            <c:showSerName val="0"/>
            <c:showPercent val="0"/>
            <c:showBubbleSize val="0"/>
            <c:showLeaderLines val="0"/>
          </c:dLbls>
          <c:cat>
            <c:strRef>
              <c:f>'Rezultate pe transe de medii'!$S$9:$AB$9</c:f>
              <c:strCache>
                <c:ptCount val="10"/>
                <c:pt idx="0">
                  <c:v>1-1,99</c:v>
                </c:pt>
                <c:pt idx="1">
                  <c:v>2-2,99</c:v>
                </c:pt>
                <c:pt idx="2">
                  <c:v>3-3,99</c:v>
                </c:pt>
                <c:pt idx="3">
                  <c:v>4-4,99</c:v>
                </c:pt>
                <c:pt idx="4">
                  <c:v>5-5,99</c:v>
                </c:pt>
                <c:pt idx="5">
                  <c:v>6-6,99</c:v>
                </c:pt>
                <c:pt idx="6">
                  <c:v>7-7,99</c:v>
                </c:pt>
                <c:pt idx="7">
                  <c:v>8-8,99</c:v>
                </c:pt>
                <c:pt idx="8">
                  <c:v>9-9,99</c:v>
                </c:pt>
                <c:pt idx="9">
                  <c:v>10</c:v>
                </c:pt>
              </c:strCache>
            </c:strRef>
          </c:cat>
          <c:val>
            <c:numRef>
              <c:f>'Rezultate pe transe de medii'!$S$13:$AB$13</c:f>
              <c:numCache>
                <c:formatCode>0.00%</c:formatCode>
                <c:ptCount val="10"/>
                <c:pt idx="0">
                  <c:v>0.57904411764705888</c:v>
                </c:pt>
                <c:pt idx="1">
                  <c:v>0.22242647058823528</c:v>
                </c:pt>
                <c:pt idx="2">
                  <c:v>9.1911764705882359E-2</c:v>
                </c:pt>
                <c:pt idx="3">
                  <c:v>2.9411764705882353E-2</c:v>
                </c:pt>
                <c:pt idx="4">
                  <c:v>4.595588235294118E-2</c:v>
                </c:pt>
                <c:pt idx="5">
                  <c:v>9.1911764705882356E-3</c:v>
                </c:pt>
                <c:pt idx="6">
                  <c:v>1.6544117647058824E-2</c:v>
                </c:pt>
                <c:pt idx="7">
                  <c:v>1.838235294117647E-3</c:v>
                </c:pt>
                <c:pt idx="8">
                  <c:v>3.6764705882352941E-3</c:v>
                </c:pt>
                <c:pt idx="9">
                  <c:v>0</c:v>
                </c:pt>
              </c:numCache>
            </c:numRef>
          </c:val>
        </c:ser>
        <c:dLbls>
          <c:showLegendKey val="0"/>
          <c:showVal val="0"/>
          <c:showCatName val="0"/>
          <c:showSerName val="0"/>
          <c:showPercent val="0"/>
          <c:showBubbleSize val="0"/>
        </c:dLbls>
        <c:gapWidth val="150"/>
        <c:shape val="cylinder"/>
        <c:axId val="252766720"/>
        <c:axId val="121943680"/>
        <c:axId val="0"/>
      </c:bar3DChart>
      <c:catAx>
        <c:axId val="252766720"/>
        <c:scaling>
          <c:orientation val="minMax"/>
        </c:scaling>
        <c:delete val="0"/>
        <c:axPos val="b"/>
        <c:majorTickMark val="out"/>
        <c:minorTickMark val="none"/>
        <c:tickLblPos val="nextTo"/>
        <c:txPr>
          <a:bodyPr/>
          <a:lstStyle/>
          <a:p>
            <a:pPr>
              <a:defRPr sz="1100" b="1"/>
            </a:pPr>
            <a:endParaRPr lang="ro-RO"/>
          </a:p>
        </c:txPr>
        <c:crossAx val="121943680"/>
        <c:crosses val="autoZero"/>
        <c:auto val="1"/>
        <c:lblAlgn val="ctr"/>
        <c:lblOffset val="100"/>
        <c:noMultiLvlLbl val="0"/>
      </c:catAx>
      <c:valAx>
        <c:axId val="121943680"/>
        <c:scaling>
          <c:orientation val="minMax"/>
        </c:scaling>
        <c:delete val="1"/>
        <c:axPos val="l"/>
        <c:numFmt formatCode="0.00%" sourceLinked="1"/>
        <c:majorTickMark val="out"/>
        <c:minorTickMark val="none"/>
        <c:tickLblPos val="nextTo"/>
        <c:crossAx val="252766720"/>
        <c:crosses val="autoZero"/>
        <c:crossBetween val="between"/>
      </c:valAx>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a:t>Promovabilitate la </a:t>
            </a:r>
            <a:r>
              <a:rPr lang="vi-VN" sz="2400"/>
              <a:t>M</a:t>
            </a:r>
            <a:r>
              <a:rPr lang="en-US" sz="2400"/>
              <a:t>ATEMATIC</a:t>
            </a:r>
            <a:r>
              <a:rPr lang="ro-RO" sz="2400"/>
              <a:t>Ă</a:t>
            </a:r>
            <a:r>
              <a:rPr lang="ro-RO" sz="2400" baseline="0"/>
              <a:t>  în funcţie de tipul de subiect</a:t>
            </a:r>
            <a:endParaRPr lang="en-US" sz="2400"/>
          </a:p>
        </c:rich>
      </c:tx>
      <c:layout>
        <c:manualLayout>
          <c:xMode val="edge"/>
          <c:yMode val="edge"/>
          <c:x val="0.12383333333333334"/>
          <c:y val="7.3159589868491319E-3"/>
        </c:manualLayout>
      </c:layout>
      <c:overlay val="1"/>
    </c:title>
    <c:autoTitleDeleted val="0"/>
    <c:view3D>
      <c:rotX val="15"/>
      <c:rotY val="20"/>
      <c:rAngAx val="1"/>
    </c:view3D>
    <c:floor>
      <c:thickness val="0"/>
    </c:floor>
    <c:sideWall>
      <c:thickness val="0"/>
    </c:sideWall>
    <c:backWall>
      <c:thickness val="0"/>
    </c:backWall>
    <c:plotArea>
      <c:layout>
        <c:manualLayout>
          <c:layoutTarget val="inner"/>
          <c:xMode val="edge"/>
          <c:yMode val="edge"/>
          <c:x val="6.2584426946631674E-2"/>
          <c:y val="0.18261324902890724"/>
          <c:w val="0.92083355205599315"/>
          <c:h val="0.61112740080106875"/>
        </c:manualLayout>
      </c:layout>
      <c:bar3DChart>
        <c:barDir val="col"/>
        <c:grouping val="clustered"/>
        <c:varyColors val="0"/>
        <c:ser>
          <c:idx val="0"/>
          <c:order val="0"/>
          <c:tx>
            <c:v>Clasa a XII-a</c:v>
          </c:tx>
          <c:invertIfNegative val="0"/>
          <c:dPt>
            <c:idx val="4"/>
            <c:invertIfNegative val="0"/>
            <c:bubble3D val="0"/>
            <c:spPr>
              <a:solidFill>
                <a:srgbClr val="FF0000"/>
              </a:solidFill>
            </c:spPr>
          </c:dPt>
          <c:dLbls>
            <c:txPr>
              <a:bodyPr/>
              <a:lstStyle/>
              <a:p>
                <a:pPr>
                  <a:defRPr sz="1800" b="1"/>
                </a:pPr>
                <a:endParaRPr lang="ro-RO"/>
              </a:p>
            </c:txPr>
            <c:showLegendKey val="0"/>
            <c:showVal val="1"/>
            <c:showCatName val="0"/>
            <c:showSerName val="0"/>
            <c:showPercent val="0"/>
            <c:showBubbleSize val="0"/>
            <c:showLeaderLines val="0"/>
          </c:dLbls>
          <c:cat>
            <c:strRef>
              <c:f>CENTRALIZATOR!$A$8:$A$12</c:f>
              <c:strCache>
                <c:ptCount val="5"/>
                <c:pt idx="0">
                  <c:v>M_Mate_info</c:v>
                </c:pt>
                <c:pt idx="1">
                  <c:v>M_st-nat</c:v>
                </c:pt>
                <c:pt idx="2">
                  <c:v>M_tehnologic</c:v>
                </c:pt>
                <c:pt idx="3">
                  <c:v>M_pedagogic</c:v>
                </c:pt>
                <c:pt idx="4">
                  <c:v>Total județ</c:v>
                </c:pt>
              </c:strCache>
            </c:strRef>
          </c:cat>
          <c:val>
            <c:numRef>
              <c:f>CENTRALIZATOR!$G$8:$G$12</c:f>
              <c:numCache>
                <c:formatCode>0.00%</c:formatCode>
                <c:ptCount val="5"/>
                <c:pt idx="0">
                  <c:v>0.62609999999999999</c:v>
                </c:pt>
                <c:pt idx="1">
                  <c:v>0.56899999999999995</c:v>
                </c:pt>
                <c:pt idx="2">
                  <c:v>0.1474</c:v>
                </c:pt>
                <c:pt idx="3">
                  <c:v>0.5357142857142857</c:v>
                </c:pt>
                <c:pt idx="4">
                  <c:v>0.36615678776290633</c:v>
                </c:pt>
              </c:numCache>
            </c:numRef>
          </c:val>
        </c:ser>
        <c:dLbls>
          <c:showLegendKey val="0"/>
          <c:showVal val="1"/>
          <c:showCatName val="0"/>
          <c:showSerName val="0"/>
          <c:showPercent val="0"/>
          <c:showBubbleSize val="0"/>
        </c:dLbls>
        <c:gapWidth val="150"/>
        <c:shape val="cylinder"/>
        <c:axId val="287561216"/>
        <c:axId val="251163136"/>
        <c:axId val="0"/>
      </c:bar3DChart>
      <c:catAx>
        <c:axId val="287561216"/>
        <c:scaling>
          <c:orientation val="minMax"/>
        </c:scaling>
        <c:delete val="0"/>
        <c:axPos val="b"/>
        <c:majorTickMark val="out"/>
        <c:minorTickMark val="none"/>
        <c:tickLblPos val="nextTo"/>
        <c:txPr>
          <a:bodyPr/>
          <a:lstStyle/>
          <a:p>
            <a:pPr>
              <a:defRPr sz="1400" b="1"/>
            </a:pPr>
            <a:endParaRPr lang="ro-RO"/>
          </a:p>
        </c:txPr>
        <c:crossAx val="251163136"/>
        <c:crosses val="autoZero"/>
        <c:auto val="1"/>
        <c:lblAlgn val="ctr"/>
        <c:lblOffset val="100"/>
        <c:noMultiLvlLbl val="0"/>
      </c:catAx>
      <c:valAx>
        <c:axId val="251163136"/>
        <c:scaling>
          <c:orientation val="minMax"/>
        </c:scaling>
        <c:delete val="1"/>
        <c:axPos val="l"/>
        <c:numFmt formatCode="0.00%" sourceLinked="1"/>
        <c:majorTickMark val="out"/>
        <c:minorTickMark val="none"/>
        <c:tickLblPos val="nextTo"/>
        <c:crossAx val="28756121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2000"/>
          </a:pPr>
          <a:endParaRPr lang="ro-RO"/>
        </a:p>
      </c:txPr>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'Comparatie_2010-2014'!$G$2</c:f>
              <c:strCache>
                <c:ptCount val="1"/>
                <c:pt idx="0">
                  <c:v>Procentul elevilor admişi la toate probele</c:v>
                </c:pt>
              </c:strCache>
            </c:strRef>
          </c:tx>
          <c:spPr>
            <a:solidFill>
              <a:srgbClr val="7030A0"/>
            </a:solidFill>
          </c:spPr>
          <c:invertIfNegative val="0"/>
          <c:dLbls>
            <c:spPr>
              <a:ln>
                <a:solidFill>
                  <a:schemeClr val="tx1"/>
                </a:solidFill>
              </a:ln>
            </c:spPr>
            <c:txPr>
              <a:bodyPr/>
              <a:lstStyle/>
              <a:p>
                <a:pPr>
                  <a:defRPr sz="1800" b="1"/>
                </a:pPr>
                <a:endParaRPr lang="ro-RO"/>
              </a:p>
            </c:txPr>
            <c:showLegendKey val="0"/>
            <c:showVal val="1"/>
            <c:showCatName val="0"/>
            <c:showSerName val="0"/>
            <c:showPercent val="0"/>
            <c:showBubbleSize val="0"/>
            <c:showLeaderLines val="0"/>
          </c:dLbls>
          <c:cat>
            <c:numRef>
              <c:f>'Comparatie_2010-2014'!$F$3:$F$6</c:f>
              <c:numCache>
                <c:formatCode>General</c:formatCode>
                <c:ptCount val="4"/>
                <c:pt idx="0">
                  <c:v>2011</c:v>
                </c:pt>
                <c:pt idx="1">
                  <c:v>2012</c:v>
                </c:pt>
                <c:pt idx="2">
                  <c:v>2013</c:v>
                </c:pt>
                <c:pt idx="3">
                  <c:v>2014</c:v>
                </c:pt>
              </c:numCache>
            </c:numRef>
          </c:cat>
          <c:val>
            <c:numRef>
              <c:f>'Comparatie_2010-2014'!$G$3:$G$6</c:f>
              <c:numCache>
                <c:formatCode>0.00%</c:formatCode>
                <c:ptCount val="4"/>
                <c:pt idx="0">
                  <c:v>0.62050000000000005</c:v>
                </c:pt>
                <c:pt idx="1">
                  <c:v>0.37130000000000002</c:v>
                </c:pt>
                <c:pt idx="2">
                  <c:v>0.54300000000000004</c:v>
                </c:pt>
                <c:pt idx="3">
                  <c:v>0.50919999999999999</c:v>
                </c:pt>
              </c:numCache>
            </c:numRef>
          </c:val>
        </c:ser>
        <c:dLbls>
          <c:showLegendKey val="0"/>
          <c:showVal val="1"/>
          <c:showCatName val="0"/>
          <c:showSerName val="0"/>
          <c:showPercent val="0"/>
          <c:showBubbleSize val="0"/>
        </c:dLbls>
        <c:gapWidth val="150"/>
        <c:shape val="cylinder"/>
        <c:axId val="251355136"/>
        <c:axId val="199344128"/>
        <c:axId val="0"/>
      </c:bar3DChart>
      <c:catAx>
        <c:axId val="251355136"/>
        <c:scaling>
          <c:orientation val="minMax"/>
        </c:scaling>
        <c:delete val="0"/>
        <c:axPos val="b"/>
        <c:numFmt formatCode="General" sourceLinked="1"/>
        <c:majorTickMark val="out"/>
        <c:minorTickMark val="none"/>
        <c:tickLblPos val="nextTo"/>
        <c:txPr>
          <a:bodyPr/>
          <a:lstStyle/>
          <a:p>
            <a:pPr>
              <a:defRPr sz="1600" b="1"/>
            </a:pPr>
            <a:endParaRPr lang="ro-RO"/>
          </a:p>
        </c:txPr>
        <c:crossAx val="199344128"/>
        <c:crosses val="autoZero"/>
        <c:auto val="1"/>
        <c:lblAlgn val="ctr"/>
        <c:lblOffset val="100"/>
        <c:noMultiLvlLbl val="0"/>
      </c:catAx>
      <c:valAx>
        <c:axId val="199344128"/>
        <c:scaling>
          <c:orientation val="minMax"/>
        </c:scaling>
        <c:delete val="1"/>
        <c:axPos val="l"/>
        <c:numFmt formatCode="0.00%" sourceLinked="1"/>
        <c:majorTickMark val="out"/>
        <c:minorTickMark val="none"/>
        <c:tickLblPos val="nextTo"/>
        <c:crossAx val="251355136"/>
        <c:crosses val="autoZero"/>
        <c:crossBetween val="between"/>
      </c:valAx>
    </c:plotArea>
    <c:plotVisOnly val="1"/>
    <c:dispBlanksAs val="gap"/>
    <c:showDLblsOverMax val="0"/>
  </c:chart>
  <c:spPr>
    <a:ln>
      <a:solidFill>
        <a:schemeClr val="tx1"/>
      </a:solidFill>
    </a:ln>
  </c:sp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ln>
          <a:solidFill>
            <a:schemeClr val="tx1"/>
          </a:solidFill>
        </a:ln>
      </c:spPr>
      <c:txPr>
        <a:bodyPr/>
        <a:lstStyle/>
        <a:p>
          <a:pPr>
            <a:defRPr sz="2000"/>
          </a:pPr>
          <a:endParaRPr lang="ro-RO"/>
        </a:p>
      </c:txPr>
    </c:title>
    <c:autoTitleDeleted val="0"/>
    <c:view3D>
      <c:rotX val="15"/>
      <c:rotY val="20"/>
      <c:rAngAx val="1"/>
    </c:view3D>
    <c:floor>
      <c:thickness val="0"/>
    </c:floor>
    <c:sideWall>
      <c:thickness val="0"/>
    </c:sideWall>
    <c:backWall>
      <c:thickness val="0"/>
    </c:backWall>
    <c:plotArea>
      <c:layout>
        <c:manualLayout>
          <c:layoutTarget val="inner"/>
          <c:xMode val="edge"/>
          <c:yMode val="edge"/>
          <c:x val="1.2038320163285404E-2"/>
          <c:y val="0.26286724901574804"/>
          <c:w val="0.96944441385386271"/>
          <c:h val="0.68147391732283469"/>
        </c:manualLayout>
      </c:layout>
      <c:bar3DChart>
        <c:barDir val="col"/>
        <c:grouping val="clustered"/>
        <c:varyColors val="0"/>
        <c:ser>
          <c:idx val="0"/>
          <c:order val="0"/>
          <c:tx>
            <c:strRef>
              <c:f>'Mate-Info'!$A$30</c:f>
              <c:strCache>
                <c:ptCount val="1"/>
                <c:pt idx="0">
                  <c:v>M_Mate-info_ Clasa a XII-a_ (62.61%)</c:v>
                </c:pt>
              </c:strCache>
            </c:strRef>
          </c:tx>
          <c:spPr>
            <a:solidFill>
              <a:schemeClr val="tx2">
                <a:lumMod val="50000"/>
              </a:schemeClr>
            </a:solidFill>
          </c:spPr>
          <c:invertIfNegative val="0"/>
          <c:dLbls>
            <c:txPr>
              <a:bodyPr/>
              <a:lstStyle/>
              <a:p>
                <a:pPr>
                  <a:defRPr sz="1800" b="1"/>
                </a:pPr>
                <a:endParaRPr lang="ro-RO"/>
              </a:p>
            </c:txPr>
            <c:showLegendKey val="0"/>
            <c:showVal val="1"/>
            <c:showCatName val="0"/>
            <c:showSerName val="0"/>
            <c:showPercent val="0"/>
            <c:showBubbleSize val="0"/>
            <c:showLeaderLines val="0"/>
          </c:dLbls>
          <c:cat>
            <c:strRef>
              <c:f>'Mate-Info'!$G$19:$P$19</c:f>
              <c:strCache>
                <c:ptCount val="10"/>
                <c:pt idx="0">
                  <c:v>1-1,99</c:v>
                </c:pt>
                <c:pt idx="1">
                  <c:v>2-2,99</c:v>
                </c:pt>
                <c:pt idx="2">
                  <c:v>3-3,99</c:v>
                </c:pt>
                <c:pt idx="3">
                  <c:v>4-4,99</c:v>
                </c:pt>
                <c:pt idx="4">
                  <c:v>5-5,99</c:v>
                </c:pt>
                <c:pt idx="5">
                  <c:v>6-6,99</c:v>
                </c:pt>
                <c:pt idx="6">
                  <c:v>7-7,99</c:v>
                </c:pt>
                <c:pt idx="7">
                  <c:v>8-8,99</c:v>
                </c:pt>
                <c:pt idx="8">
                  <c:v>9-9,99</c:v>
                </c:pt>
                <c:pt idx="9">
                  <c:v>10</c:v>
                </c:pt>
              </c:strCache>
            </c:strRef>
          </c:cat>
          <c:val>
            <c:numRef>
              <c:f>'Mate-Info'!$G$30:$P$30</c:f>
              <c:numCache>
                <c:formatCode>0.00%</c:formatCode>
                <c:ptCount val="10"/>
                <c:pt idx="0">
                  <c:v>2.7027027027027029E-2</c:v>
                </c:pt>
                <c:pt idx="1">
                  <c:v>8.5585585585585586E-2</c:v>
                </c:pt>
                <c:pt idx="2">
                  <c:v>0.1036036036036036</c:v>
                </c:pt>
                <c:pt idx="3">
                  <c:v>0.15765765765765766</c:v>
                </c:pt>
                <c:pt idx="4">
                  <c:v>0.17117117117117117</c:v>
                </c:pt>
                <c:pt idx="5">
                  <c:v>0.13513513513513514</c:v>
                </c:pt>
                <c:pt idx="6">
                  <c:v>0.15765765765765766</c:v>
                </c:pt>
                <c:pt idx="7">
                  <c:v>0.12162162162162163</c:v>
                </c:pt>
                <c:pt idx="8">
                  <c:v>4.0540540540540543E-2</c:v>
                </c:pt>
                <c:pt idx="9">
                  <c:v>0</c:v>
                </c:pt>
              </c:numCache>
            </c:numRef>
          </c:val>
        </c:ser>
        <c:dLbls>
          <c:showLegendKey val="0"/>
          <c:showVal val="0"/>
          <c:showCatName val="0"/>
          <c:showSerName val="0"/>
          <c:showPercent val="0"/>
          <c:showBubbleSize val="0"/>
        </c:dLbls>
        <c:gapWidth val="150"/>
        <c:shape val="cylinder"/>
        <c:axId val="252687872"/>
        <c:axId val="252813312"/>
        <c:axId val="0"/>
      </c:bar3DChart>
      <c:catAx>
        <c:axId val="252687872"/>
        <c:scaling>
          <c:orientation val="minMax"/>
        </c:scaling>
        <c:delete val="0"/>
        <c:axPos val="b"/>
        <c:majorTickMark val="out"/>
        <c:minorTickMark val="none"/>
        <c:tickLblPos val="nextTo"/>
        <c:txPr>
          <a:bodyPr/>
          <a:lstStyle/>
          <a:p>
            <a:pPr>
              <a:defRPr sz="1100" b="1"/>
            </a:pPr>
            <a:endParaRPr lang="ro-RO"/>
          </a:p>
        </c:txPr>
        <c:crossAx val="252813312"/>
        <c:crosses val="autoZero"/>
        <c:auto val="1"/>
        <c:lblAlgn val="ctr"/>
        <c:lblOffset val="100"/>
        <c:noMultiLvlLbl val="0"/>
      </c:catAx>
      <c:valAx>
        <c:axId val="252813312"/>
        <c:scaling>
          <c:orientation val="minMax"/>
        </c:scaling>
        <c:delete val="1"/>
        <c:axPos val="l"/>
        <c:numFmt formatCode="0.00%" sourceLinked="1"/>
        <c:majorTickMark val="out"/>
        <c:minorTickMark val="none"/>
        <c:tickLblPos val="nextTo"/>
        <c:crossAx val="252687872"/>
        <c:crosses val="autoZero"/>
        <c:crossBetween val="between"/>
      </c:valAx>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ln>
          <a:solidFill>
            <a:schemeClr val="tx1"/>
          </a:solidFill>
        </a:ln>
      </c:spPr>
      <c:txPr>
        <a:bodyPr/>
        <a:lstStyle/>
        <a:p>
          <a:pPr>
            <a:defRPr sz="2000"/>
          </a:pPr>
          <a:endParaRPr lang="ro-RO"/>
        </a:p>
      </c:txPr>
    </c:title>
    <c:autoTitleDeleted val="0"/>
    <c:view3D>
      <c:rotX val="15"/>
      <c:rotY val="20"/>
      <c:rAngAx val="1"/>
    </c:view3D>
    <c:floor>
      <c:thickness val="0"/>
    </c:floor>
    <c:sideWall>
      <c:thickness val="0"/>
    </c:sideWall>
    <c:backWall>
      <c:thickness val="0"/>
    </c:backWall>
    <c:plotArea>
      <c:layout>
        <c:manualLayout>
          <c:layoutTarget val="inner"/>
          <c:xMode val="edge"/>
          <c:yMode val="edge"/>
          <c:x val="3.0555586146137327E-2"/>
          <c:y val="0.18550333131435492"/>
          <c:w val="0.96944441385386271"/>
          <c:h val="0.71477326872602465"/>
        </c:manualLayout>
      </c:layout>
      <c:bar3DChart>
        <c:barDir val="col"/>
        <c:grouping val="clustered"/>
        <c:varyColors val="0"/>
        <c:ser>
          <c:idx val="0"/>
          <c:order val="0"/>
          <c:tx>
            <c:strRef>
              <c:f>'ST-NAT'!$A$26</c:f>
              <c:strCache>
                <c:ptCount val="1"/>
                <c:pt idx="0">
                  <c:v>M_st-nat _ Clasa a XII-a_ (56.90%)</c:v>
                </c:pt>
              </c:strCache>
            </c:strRef>
          </c:tx>
          <c:spPr>
            <a:solidFill>
              <a:srgbClr val="F660C4"/>
            </a:solidFill>
          </c:spPr>
          <c:invertIfNegative val="0"/>
          <c:dLbls>
            <c:txPr>
              <a:bodyPr/>
              <a:lstStyle/>
              <a:p>
                <a:pPr>
                  <a:defRPr sz="1800" b="1"/>
                </a:pPr>
                <a:endParaRPr lang="ro-RO"/>
              </a:p>
            </c:txPr>
            <c:showLegendKey val="0"/>
            <c:showVal val="1"/>
            <c:showCatName val="0"/>
            <c:showSerName val="0"/>
            <c:showPercent val="0"/>
            <c:showBubbleSize val="0"/>
            <c:showLeaderLines val="0"/>
          </c:dLbls>
          <c:cat>
            <c:strRef>
              <c:f>'ST-NAT'!$G$17:$P$17</c:f>
              <c:strCache>
                <c:ptCount val="10"/>
                <c:pt idx="0">
                  <c:v>1-1,99</c:v>
                </c:pt>
                <c:pt idx="1">
                  <c:v>2-2,99</c:v>
                </c:pt>
                <c:pt idx="2">
                  <c:v>3-3,99</c:v>
                </c:pt>
                <c:pt idx="3">
                  <c:v>4-4,99</c:v>
                </c:pt>
                <c:pt idx="4">
                  <c:v>5-5,99</c:v>
                </c:pt>
                <c:pt idx="5">
                  <c:v>6-6,99</c:v>
                </c:pt>
                <c:pt idx="6">
                  <c:v>7-7,99</c:v>
                </c:pt>
                <c:pt idx="7">
                  <c:v>8-8,99</c:v>
                </c:pt>
                <c:pt idx="8">
                  <c:v>9-9,99</c:v>
                </c:pt>
                <c:pt idx="9">
                  <c:v>10</c:v>
                </c:pt>
              </c:strCache>
            </c:strRef>
          </c:cat>
          <c:val>
            <c:numRef>
              <c:f>'ST-NAT'!$G$26:$P$26</c:f>
              <c:numCache>
                <c:formatCode>0.00%</c:formatCode>
                <c:ptCount val="10"/>
                <c:pt idx="0">
                  <c:v>3.3472803347280332E-2</c:v>
                </c:pt>
                <c:pt idx="1">
                  <c:v>0.100418410041841</c:v>
                </c:pt>
                <c:pt idx="2">
                  <c:v>0.11715481171548117</c:v>
                </c:pt>
                <c:pt idx="3">
                  <c:v>0.1799163179916318</c:v>
                </c:pt>
                <c:pt idx="4">
                  <c:v>0.19246861924686193</c:v>
                </c:pt>
                <c:pt idx="5">
                  <c:v>0.13389121338912133</c:v>
                </c:pt>
                <c:pt idx="6">
                  <c:v>0.12133891213389121</c:v>
                </c:pt>
                <c:pt idx="7">
                  <c:v>6.6945606694560664E-2</c:v>
                </c:pt>
                <c:pt idx="8">
                  <c:v>5.4393305439330547E-2</c:v>
                </c:pt>
                <c:pt idx="9">
                  <c:v>0</c:v>
                </c:pt>
              </c:numCache>
            </c:numRef>
          </c:val>
        </c:ser>
        <c:dLbls>
          <c:showLegendKey val="0"/>
          <c:showVal val="0"/>
          <c:showCatName val="0"/>
          <c:showSerName val="0"/>
          <c:showPercent val="0"/>
          <c:showBubbleSize val="0"/>
        </c:dLbls>
        <c:gapWidth val="150"/>
        <c:shape val="cylinder"/>
        <c:axId val="252688384"/>
        <c:axId val="252815040"/>
        <c:axId val="0"/>
      </c:bar3DChart>
      <c:catAx>
        <c:axId val="252688384"/>
        <c:scaling>
          <c:orientation val="minMax"/>
        </c:scaling>
        <c:delete val="0"/>
        <c:axPos val="b"/>
        <c:majorTickMark val="out"/>
        <c:minorTickMark val="none"/>
        <c:tickLblPos val="nextTo"/>
        <c:txPr>
          <a:bodyPr/>
          <a:lstStyle/>
          <a:p>
            <a:pPr>
              <a:defRPr sz="1050" b="1"/>
            </a:pPr>
            <a:endParaRPr lang="ro-RO"/>
          </a:p>
        </c:txPr>
        <c:crossAx val="252815040"/>
        <c:crosses val="autoZero"/>
        <c:auto val="1"/>
        <c:lblAlgn val="ctr"/>
        <c:lblOffset val="100"/>
        <c:noMultiLvlLbl val="0"/>
      </c:catAx>
      <c:valAx>
        <c:axId val="252815040"/>
        <c:scaling>
          <c:orientation val="minMax"/>
        </c:scaling>
        <c:delete val="1"/>
        <c:axPos val="l"/>
        <c:numFmt formatCode="0.00%" sourceLinked="1"/>
        <c:majorTickMark val="out"/>
        <c:minorTickMark val="none"/>
        <c:tickLblPos val="nextTo"/>
        <c:crossAx val="252688384"/>
        <c:crosses val="autoZero"/>
        <c:crossBetween val="between"/>
      </c:valAx>
    </c:plotArea>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dirty="0" err="1"/>
              <a:t>M_tehnologic</a:t>
            </a:r>
            <a:r>
              <a:rPr lang="en-US" sz="2000" dirty="0"/>
              <a:t>  _ </a:t>
            </a:r>
            <a:r>
              <a:rPr lang="en-US" sz="2000" dirty="0" err="1"/>
              <a:t>Clasa</a:t>
            </a:r>
            <a:r>
              <a:rPr lang="en-US" sz="2000" dirty="0"/>
              <a:t> a </a:t>
            </a:r>
            <a:r>
              <a:rPr lang="en-US" sz="2000" dirty="0" smtClean="0"/>
              <a:t>XII-a </a:t>
            </a:r>
            <a:r>
              <a:rPr lang="en-US" sz="2000" dirty="0"/>
              <a:t>(14.74%)</a:t>
            </a:r>
          </a:p>
        </c:rich>
      </c:tx>
      <c:layout/>
      <c:overlay val="0"/>
      <c:spPr>
        <a:ln>
          <a:solidFill>
            <a:schemeClr val="tx1"/>
          </a:solidFill>
        </a:ln>
      </c:spPr>
    </c:title>
    <c:autoTitleDeleted val="0"/>
    <c:view3D>
      <c:rotX val="15"/>
      <c:rotY val="20"/>
      <c:rAngAx val="1"/>
    </c:view3D>
    <c:floor>
      <c:thickness val="0"/>
    </c:floor>
    <c:sideWall>
      <c:thickness val="0"/>
    </c:sideWall>
    <c:backWall>
      <c:thickness val="0"/>
    </c:backWall>
    <c:plotArea>
      <c:layout>
        <c:manualLayout>
          <c:layoutTarget val="inner"/>
          <c:xMode val="edge"/>
          <c:yMode val="edge"/>
          <c:x val="3.0555586146137327E-2"/>
          <c:y val="0.13137472251749444"/>
          <c:w val="0.96944441385386271"/>
          <c:h val="0.79586581193796102"/>
        </c:manualLayout>
      </c:layout>
      <c:bar3DChart>
        <c:barDir val="col"/>
        <c:grouping val="clustered"/>
        <c:varyColors val="0"/>
        <c:ser>
          <c:idx val="0"/>
          <c:order val="0"/>
          <c:tx>
            <c:strRef>
              <c:f>TEHN!$A$31</c:f>
              <c:strCache>
                <c:ptCount val="1"/>
                <c:pt idx="0">
                  <c:v>M_tehnologic  _ Clasa a XII-a_ (14.74%)</c:v>
                </c:pt>
              </c:strCache>
            </c:strRef>
          </c:tx>
          <c:spPr>
            <a:solidFill>
              <a:schemeClr val="bg2">
                <a:lumMod val="40000"/>
                <a:lumOff val="60000"/>
              </a:schemeClr>
            </a:solidFill>
          </c:spPr>
          <c:invertIfNegative val="0"/>
          <c:dLbls>
            <c:dLbl>
              <c:idx val="2"/>
              <c:layout>
                <c:manualLayout>
                  <c:x val="1.0256410256410256E-2"/>
                  <c:y val="-5.1423319193045207E-2"/>
                </c:manualLayout>
              </c:layout>
              <c:showLegendKey val="0"/>
              <c:showVal val="1"/>
              <c:showCatName val="0"/>
              <c:showSerName val="0"/>
              <c:showPercent val="0"/>
              <c:showBubbleSize val="0"/>
            </c:dLbl>
            <c:dLbl>
              <c:idx val="3"/>
              <c:layout>
                <c:manualLayout>
                  <c:x val="1.0256410256410256E-2"/>
                  <c:y val="-3.4282212795363622E-2"/>
                </c:manualLayout>
              </c:layout>
              <c:showLegendKey val="0"/>
              <c:showVal val="1"/>
              <c:showCatName val="0"/>
              <c:showSerName val="0"/>
              <c:showPercent val="0"/>
              <c:showBubbleSize val="0"/>
            </c:dLbl>
            <c:dLbl>
              <c:idx val="4"/>
              <c:layout>
                <c:manualLayout>
                  <c:x val="1.0256410256410256E-2"/>
                  <c:y val="2.4487294853831093E-3"/>
                </c:manualLayout>
              </c:layout>
              <c:showLegendKey val="0"/>
              <c:showVal val="1"/>
              <c:showCatName val="0"/>
              <c:showSerName val="0"/>
              <c:showPercent val="0"/>
              <c:showBubbleSize val="0"/>
            </c:dLbl>
            <c:dLbl>
              <c:idx val="5"/>
              <c:layout>
                <c:manualLayout>
                  <c:x val="-1.7948717948717947E-2"/>
                  <c:y val="0"/>
                </c:manualLayout>
              </c:layout>
              <c:showLegendKey val="0"/>
              <c:showVal val="1"/>
              <c:showCatName val="0"/>
              <c:showSerName val="0"/>
              <c:showPercent val="0"/>
              <c:showBubbleSize val="0"/>
            </c:dLbl>
            <c:dLbl>
              <c:idx val="6"/>
              <c:layout>
                <c:manualLayout>
                  <c:x val="1.2820512820512914E-2"/>
                  <c:y val="1.4692376912298657E-2"/>
                </c:manualLayout>
              </c:layout>
              <c:showLegendKey val="0"/>
              <c:showVal val="1"/>
              <c:showCatName val="0"/>
              <c:showSerName val="0"/>
              <c:showPercent val="0"/>
              <c:showBubbleSize val="0"/>
            </c:dLbl>
            <c:dLbl>
              <c:idx val="7"/>
              <c:layout>
                <c:manualLayout>
                  <c:x val="5.6410256410256411E-2"/>
                  <c:y val="2.9384753824597314E-2"/>
                </c:manualLayout>
              </c:layout>
              <c:showLegendKey val="0"/>
              <c:showVal val="1"/>
              <c:showCatName val="0"/>
              <c:showSerName val="0"/>
              <c:showPercent val="0"/>
              <c:showBubbleSize val="0"/>
            </c:dLbl>
            <c:dLbl>
              <c:idx val="8"/>
              <c:layout>
                <c:manualLayout>
                  <c:x val="6.4102564102564097E-2"/>
                  <c:y val="-2.4487294853831276E-2"/>
                </c:manualLayout>
              </c:layout>
              <c:showLegendKey val="0"/>
              <c:showVal val="1"/>
              <c:showCatName val="0"/>
              <c:showSerName val="0"/>
              <c:showPercent val="0"/>
              <c:showBubbleSize val="0"/>
            </c:dLbl>
            <c:dLbl>
              <c:idx val="9"/>
              <c:layout>
                <c:manualLayout>
                  <c:x val="3.6177871996769632E-2"/>
                  <c:y val="2.4487294853831093E-3"/>
                </c:manualLayout>
              </c:layout>
              <c:showLegendKey val="0"/>
              <c:showVal val="1"/>
              <c:showCatName val="0"/>
              <c:showSerName val="0"/>
              <c:showPercent val="0"/>
              <c:showBubbleSize val="0"/>
            </c:dLbl>
            <c:txPr>
              <a:bodyPr/>
              <a:lstStyle/>
              <a:p>
                <a:pPr>
                  <a:defRPr sz="1800" b="1"/>
                </a:pPr>
                <a:endParaRPr lang="ro-RO"/>
              </a:p>
            </c:txPr>
            <c:showLegendKey val="0"/>
            <c:showVal val="1"/>
            <c:showCatName val="0"/>
            <c:showSerName val="0"/>
            <c:showPercent val="0"/>
            <c:showBubbleSize val="0"/>
            <c:showLeaderLines val="0"/>
          </c:dLbls>
          <c:cat>
            <c:strRef>
              <c:f>TEHN!$G$20:$P$20</c:f>
              <c:strCache>
                <c:ptCount val="10"/>
                <c:pt idx="0">
                  <c:v>1-1,99</c:v>
                </c:pt>
                <c:pt idx="1">
                  <c:v>2-2,99</c:v>
                </c:pt>
                <c:pt idx="2">
                  <c:v>3-3,99</c:v>
                </c:pt>
                <c:pt idx="3">
                  <c:v>4-4,99</c:v>
                </c:pt>
                <c:pt idx="4">
                  <c:v>5-5,99</c:v>
                </c:pt>
                <c:pt idx="5">
                  <c:v>6-6,99</c:v>
                </c:pt>
                <c:pt idx="6">
                  <c:v>7-7,99</c:v>
                </c:pt>
                <c:pt idx="7">
                  <c:v>8-8,99</c:v>
                </c:pt>
                <c:pt idx="8">
                  <c:v>9-9,99</c:v>
                </c:pt>
                <c:pt idx="9">
                  <c:v>10</c:v>
                </c:pt>
              </c:strCache>
            </c:strRef>
          </c:cat>
          <c:val>
            <c:numRef>
              <c:f>TEHN!$G$31:$P$31</c:f>
              <c:numCache>
                <c:formatCode>0.00%</c:formatCode>
                <c:ptCount val="10"/>
                <c:pt idx="0">
                  <c:v>0.47448015122873344</c:v>
                </c:pt>
                <c:pt idx="1">
                  <c:v>0.21739130434782608</c:v>
                </c:pt>
                <c:pt idx="2">
                  <c:v>8.8846880907372403E-2</c:v>
                </c:pt>
                <c:pt idx="3">
                  <c:v>7.1833648393194713E-2</c:v>
                </c:pt>
                <c:pt idx="4">
                  <c:v>6.6162570888468802E-2</c:v>
                </c:pt>
                <c:pt idx="5">
                  <c:v>2.6465028355387523E-2</c:v>
                </c:pt>
                <c:pt idx="6">
                  <c:v>2.6465028355387523E-2</c:v>
                </c:pt>
                <c:pt idx="7">
                  <c:v>1.890359168241966E-2</c:v>
                </c:pt>
                <c:pt idx="8">
                  <c:v>9.4517958412098299E-3</c:v>
                </c:pt>
                <c:pt idx="9" formatCode="0%">
                  <c:v>0</c:v>
                </c:pt>
              </c:numCache>
            </c:numRef>
          </c:val>
        </c:ser>
        <c:dLbls>
          <c:showLegendKey val="0"/>
          <c:showVal val="0"/>
          <c:showCatName val="0"/>
          <c:showSerName val="0"/>
          <c:showPercent val="0"/>
          <c:showBubbleSize val="0"/>
        </c:dLbls>
        <c:gapWidth val="150"/>
        <c:shape val="cylinder"/>
        <c:axId val="253117952"/>
        <c:axId val="252817344"/>
        <c:axId val="0"/>
      </c:bar3DChart>
      <c:catAx>
        <c:axId val="253117952"/>
        <c:scaling>
          <c:orientation val="minMax"/>
        </c:scaling>
        <c:delete val="0"/>
        <c:axPos val="b"/>
        <c:majorTickMark val="out"/>
        <c:minorTickMark val="none"/>
        <c:tickLblPos val="nextTo"/>
        <c:txPr>
          <a:bodyPr/>
          <a:lstStyle/>
          <a:p>
            <a:pPr>
              <a:defRPr sz="1100" b="1"/>
            </a:pPr>
            <a:endParaRPr lang="ro-RO"/>
          </a:p>
        </c:txPr>
        <c:crossAx val="252817344"/>
        <c:crosses val="autoZero"/>
        <c:auto val="1"/>
        <c:lblAlgn val="ctr"/>
        <c:lblOffset val="100"/>
        <c:noMultiLvlLbl val="0"/>
      </c:catAx>
      <c:valAx>
        <c:axId val="252817344"/>
        <c:scaling>
          <c:orientation val="minMax"/>
        </c:scaling>
        <c:delete val="1"/>
        <c:axPos val="l"/>
        <c:numFmt formatCode="0.00%" sourceLinked="1"/>
        <c:majorTickMark val="out"/>
        <c:minorTickMark val="none"/>
        <c:tickLblPos val="nextTo"/>
        <c:crossAx val="253117952"/>
        <c:crosses val="autoZero"/>
        <c:crossBetween val="between"/>
      </c:valAx>
    </c:plotArea>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pt-BR" sz="2000" dirty="0"/>
              <a:t>M_pedagogic </a:t>
            </a:r>
            <a:r>
              <a:rPr lang="pt-BR" sz="2000" dirty="0" smtClean="0"/>
              <a:t>_ </a:t>
            </a:r>
            <a:r>
              <a:rPr lang="pt-BR" sz="2000" dirty="0"/>
              <a:t>Clasa a </a:t>
            </a:r>
            <a:r>
              <a:rPr lang="pt-BR" sz="2000" dirty="0" smtClean="0"/>
              <a:t>XII-a</a:t>
            </a:r>
            <a:r>
              <a:rPr lang="ro-RO" sz="2000" dirty="0" smtClean="0"/>
              <a:t> </a:t>
            </a:r>
            <a:r>
              <a:rPr lang="pt-BR" sz="2000" dirty="0" smtClean="0"/>
              <a:t>(</a:t>
            </a:r>
            <a:r>
              <a:rPr lang="pt-BR" sz="2000" dirty="0"/>
              <a:t>53.57%)</a:t>
            </a:r>
          </a:p>
        </c:rich>
      </c:tx>
      <c:layout/>
      <c:overlay val="0"/>
      <c:spPr>
        <a:ln>
          <a:solidFill>
            <a:schemeClr val="tx1"/>
          </a:solidFill>
        </a:ln>
      </c:spPr>
    </c:title>
    <c:autoTitleDeleted val="0"/>
    <c:view3D>
      <c:rotX val="15"/>
      <c:rotY val="20"/>
      <c:rAngAx val="1"/>
    </c:view3D>
    <c:floor>
      <c:thickness val="0"/>
    </c:floor>
    <c:sideWall>
      <c:thickness val="0"/>
    </c:sideWall>
    <c:backWall>
      <c:thickness val="0"/>
    </c:backWall>
    <c:plotArea>
      <c:layout>
        <c:manualLayout>
          <c:layoutTarget val="inner"/>
          <c:xMode val="edge"/>
          <c:yMode val="edge"/>
          <c:x val="3.0555586146137327E-2"/>
          <c:y val="0.30189055315453989"/>
          <c:w val="0.96944441385386271"/>
          <c:h val="0.63534288477098255"/>
        </c:manualLayout>
      </c:layout>
      <c:bar3DChart>
        <c:barDir val="col"/>
        <c:grouping val="clustered"/>
        <c:varyColors val="0"/>
        <c:ser>
          <c:idx val="0"/>
          <c:order val="0"/>
          <c:tx>
            <c:strRef>
              <c:f>PED!$A$18</c:f>
              <c:strCache>
                <c:ptCount val="1"/>
                <c:pt idx="0">
                  <c:v>M_pedagogic  _ Clasa a XII-a_(53.57%)</c:v>
                </c:pt>
              </c:strCache>
            </c:strRef>
          </c:tx>
          <c:spPr>
            <a:solidFill>
              <a:srgbClr val="A31D73"/>
            </a:solidFill>
          </c:spPr>
          <c:invertIfNegative val="0"/>
          <c:dLbls>
            <c:txPr>
              <a:bodyPr/>
              <a:lstStyle/>
              <a:p>
                <a:pPr>
                  <a:defRPr sz="1800" b="1"/>
                </a:pPr>
                <a:endParaRPr lang="ro-RO"/>
              </a:p>
            </c:txPr>
            <c:showLegendKey val="0"/>
            <c:showVal val="1"/>
            <c:showCatName val="0"/>
            <c:showSerName val="0"/>
            <c:showPercent val="0"/>
            <c:showBubbleSize val="0"/>
            <c:showLeaderLines val="0"/>
          </c:dLbls>
          <c:cat>
            <c:strRef>
              <c:f>PED!$G$14:$P$14</c:f>
              <c:strCache>
                <c:ptCount val="10"/>
                <c:pt idx="0">
                  <c:v>1-1,99</c:v>
                </c:pt>
                <c:pt idx="1">
                  <c:v>2-2,99</c:v>
                </c:pt>
                <c:pt idx="2">
                  <c:v>3-3,99</c:v>
                </c:pt>
                <c:pt idx="3">
                  <c:v>4-4,99</c:v>
                </c:pt>
                <c:pt idx="4">
                  <c:v>5-5,99</c:v>
                </c:pt>
                <c:pt idx="5">
                  <c:v>6-6,99</c:v>
                </c:pt>
                <c:pt idx="6">
                  <c:v>7-7,99</c:v>
                </c:pt>
                <c:pt idx="7">
                  <c:v>8-8,99</c:v>
                </c:pt>
                <c:pt idx="8">
                  <c:v>9-9,99</c:v>
                </c:pt>
                <c:pt idx="9">
                  <c:v>10</c:v>
                </c:pt>
              </c:strCache>
            </c:strRef>
          </c:cat>
          <c:val>
            <c:numRef>
              <c:f>PED!$G$18:$P$18</c:f>
              <c:numCache>
                <c:formatCode>0.00%</c:formatCode>
                <c:ptCount val="10"/>
                <c:pt idx="0">
                  <c:v>0.125</c:v>
                </c:pt>
                <c:pt idx="1">
                  <c:v>7.1428571428571425E-2</c:v>
                </c:pt>
                <c:pt idx="2">
                  <c:v>0.17857142857142858</c:v>
                </c:pt>
                <c:pt idx="3">
                  <c:v>8.9285714285714288E-2</c:v>
                </c:pt>
                <c:pt idx="4">
                  <c:v>0.16071428571428573</c:v>
                </c:pt>
                <c:pt idx="5">
                  <c:v>0.14285714285714285</c:v>
                </c:pt>
                <c:pt idx="6">
                  <c:v>0.10714285714285714</c:v>
                </c:pt>
                <c:pt idx="7">
                  <c:v>7.1428571428571425E-2</c:v>
                </c:pt>
                <c:pt idx="8">
                  <c:v>5.3571428571428568E-2</c:v>
                </c:pt>
                <c:pt idx="9" formatCode="0%">
                  <c:v>0</c:v>
                </c:pt>
              </c:numCache>
            </c:numRef>
          </c:val>
        </c:ser>
        <c:dLbls>
          <c:showLegendKey val="0"/>
          <c:showVal val="0"/>
          <c:showCatName val="0"/>
          <c:showSerName val="0"/>
          <c:showPercent val="0"/>
          <c:showBubbleSize val="0"/>
        </c:dLbls>
        <c:gapWidth val="150"/>
        <c:shape val="cylinder"/>
        <c:axId val="253118464"/>
        <c:axId val="252819072"/>
        <c:axId val="0"/>
      </c:bar3DChart>
      <c:catAx>
        <c:axId val="253118464"/>
        <c:scaling>
          <c:orientation val="minMax"/>
        </c:scaling>
        <c:delete val="0"/>
        <c:axPos val="b"/>
        <c:majorTickMark val="out"/>
        <c:minorTickMark val="none"/>
        <c:tickLblPos val="nextTo"/>
        <c:txPr>
          <a:bodyPr/>
          <a:lstStyle/>
          <a:p>
            <a:pPr>
              <a:defRPr sz="1050" b="1"/>
            </a:pPr>
            <a:endParaRPr lang="ro-RO"/>
          </a:p>
        </c:txPr>
        <c:crossAx val="252819072"/>
        <c:crosses val="autoZero"/>
        <c:auto val="1"/>
        <c:lblAlgn val="ctr"/>
        <c:lblOffset val="100"/>
        <c:noMultiLvlLbl val="0"/>
      </c:catAx>
      <c:valAx>
        <c:axId val="252819072"/>
        <c:scaling>
          <c:orientation val="minMax"/>
        </c:scaling>
        <c:delete val="1"/>
        <c:axPos val="l"/>
        <c:numFmt formatCode="0.00%" sourceLinked="1"/>
        <c:majorTickMark val="out"/>
        <c:minorTickMark val="none"/>
        <c:tickLblPos val="nextTo"/>
        <c:crossAx val="253118464"/>
        <c:crosses val="autoZero"/>
        <c:crossBetween val="between"/>
      </c:valAx>
    </c:plotArea>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vi-VN" sz="2000"/>
              <a:t>Procent de promovare în funcție de promoții </a:t>
            </a:r>
          </a:p>
        </c:rich>
      </c:tx>
      <c:layout>
        <c:manualLayout>
          <c:xMode val="edge"/>
          <c:yMode val="edge"/>
          <c:x val="0.15706255468066491"/>
          <c:y val="3.7037037037037035E-2"/>
        </c:manualLayout>
      </c:layout>
      <c:overlay val="0"/>
      <c:spPr>
        <a:ln>
          <a:solidFill>
            <a:srgbClr val="FFFF99"/>
          </a:solidFill>
        </a:ln>
      </c:spPr>
    </c:title>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0.11123315835520563"/>
          <c:y val="0.23976432516276222"/>
          <c:w val="0.84111111111111114"/>
          <c:h val="0.6552162164042068"/>
        </c:manualLayout>
      </c:layout>
      <c:bar3DChart>
        <c:barDir val="col"/>
        <c:grouping val="clustered"/>
        <c:varyColors val="0"/>
        <c:ser>
          <c:idx val="0"/>
          <c:order val="0"/>
          <c:tx>
            <c:v>Procent de promovare în funcție de promoții după contestații</c:v>
          </c:tx>
          <c:spPr>
            <a:solidFill>
              <a:schemeClr val="bg2">
                <a:lumMod val="60000"/>
                <a:lumOff val="40000"/>
              </a:schemeClr>
            </a:solidFill>
          </c:spPr>
          <c:invertIfNegative val="0"/>
          <c:dLbls>
            <c:dLbl>
              <c:idx val="0"/>
              <c:layout>
                <c:manualLayout>
                  <c:x val="5.6684273840769905E-2"/>
                  <c:y val="-9.5034995625546811E-4"/>
                </c:manualLayout>
              </c:layout>
              <c:showLegendKey val="0"/>
              <c:showVal val="1"/>
              <c:showCatName val="0"/>
              <c:showSerName val="0"/>
              <c:showPercent val="0"/>
              <c:showBubbleSize val="0"/>
            </c:dLbl>
            <c:dLbl>
              <c:idx val="1"/>
              <c:layout>
                <c:manualLayout>
                  <c:x val="-5.2207895888014E-2"/>
                  <c:y val="3.3381087780694083E-2"/>
                </c:manualLayout>
              </c:layout>
              <c:showLegendKey val="0"/>
              <c:showVal val="1"/>
              <c:showCatName val="0"/>
              <c:showSerName val="0"/>
              <c:showPercent val="0"/>
              <c:showBubbleSize val="0"/>
            </c:dLbl>
            <c:txPr>
              <a:bodyPr/>
              <a:lstStyle/>
              <a:p>
                <a:pPr>
                  <a:defRPr sz="1800" b="1"/>
                </a:pPr>
                <a:endParaRPr lang="ro-RO"/>
              </a:p>
            </c:txPr>
            <c:showLegendKey val="0"/>
            <c:showVal val="1"/>
            <c:showCatName val="0"/>
            <c:showSerName val="0"/>
            <c:showPercent val="0"/>
            <c:showBubbleSize val="0"/>
            <c:showLeaderLines val="0"/>
          </c:dLbls>
          <c:cat>
            <c:strRef>
              <c:f>DEFALCAT!$A$11:$A$12</c:f>
              <c:strCache>
                <c:ptCount val="2"/>
                <c:pt idx="0">
                  <c:v>Curentă</c:v>
                </c:pt>
                <c:pt idx="1">
                  <c:v>Anterioară</c:v>
                </c:pt>
              </c:strCache>
            </c:strRef>
          </c:cat>
          <c:val>
            <c:numRef>
              <c:f>DEFALCAT!$O$11:$O$12</c:f>
              <c:numCache>
                <c:formatCode>0.00%</c:formatCode>
                <c:ptCount val="2"/>
                <c:pt idx="0">
                  <c:v>0.62644628099173549</c:v>
                </c:pt>
                <c:pt idx="1">
                  <c:v>0.29004329004329005</c:v>
                </c:pt>
              </c:numCache>
            </c:numRef>
          </c:val>
        </c:ser>
        <c:dLbls>
          <c:showLegendKey val="0"/>
          <c:showVal val="0"/>
          <c:showCatName val="0"/>
          <c:showSerName val="0"/>
          <c:showPercent val="0"/>
          <c:showBubbleSize val="0"/>
        </c:dLbls>
        <c:gapWidth val="100"/>
        <c:shape val="cylinder"/>
        <c:axId val="253118976"/>
        <c:axId val="253009920"/>
        <c:axId val="0"/>
      </c:bar3DChart>
      <c:catAx>
        <c:axId val="253118976"/>
        <c:scaling>
          <c:orientation val="minMax"/>
        </c:scaling>
        <c:delete val="0"/>
        <c:axPos val="b"/>
        <c:majorTickMark val="out"/>
        <c:minorTickMark val="none"/>
        <c:tickLblPos val="nextTo"/>
        <c:txPr>
          <a:bodyPr/>
          <a:lstStyle/>
          <a:p>
            <a:pPr>
              <a:defRPr sz="1600" b="1"/>
            </a:pPr>
            <a:endParaRPr lang="ro-RO"/>
          </a:p>
        </c:txPr>
        <c:crossAx val="253009920"/>
        <c:crosses val="autoZero"/>
        <c:auto val="1"/>
        <c:lblAlgn val="ctr"/>
        <c:lblOffset val="100"/>
        <c:noMultiLvlLbl val="0"/>
      </c:catAx>
      <c:valAx>
        <c:axId val="253009920"/>
        <c:scaling>
          <c:orientation val="minMax"/>
        </c:scaling>
        <c:delete val="1"/>
        <c:axPos val="l"/>
        <c:numFmt formatCode="0.00%" sourceLinked="1"/>
        <c:majorTickMark val="out"/>
        <c:minorTickMark val="none"/>
        <c:tickLblPos val="nextTo"/>
        <c:crossAx val="253118976"/>
        <c:crosses val="autoZero"/>
        <c:crossBetween val="between"/>
      </c:valAx>
    </c:plotArea>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vi-VN" sz="2400"/>
              <a:t>Procent de promovare pe filiere </a:t>
            </a:r>
          </a:p>
        </c:rich>
      </c:tx>
      <c:layout/>
      <c:overlay val="0"/>
      <c:spPr>
        <a:ln>
          <a:solidFill>
            <a:srgbClr val="FFFF99"/>
          </a:solidFill>
        </a:ln>
      </c:spPr>
    </c:title>
    <c:autoTitleDeleted val="0"/>
    <c:view3D>
      <c:rotX val="15"/>
      <c:rotY val="20"/>
      <c:rAngAx val="0"/>
      <c:perspective val="30"/>
    </c:view3D>
    <c:floor>
      <c:thickness val="0"/>
    </c:floor>
    <c:sideWall>
      <c:thickness val="0"/>
    </c:sideWall>
    <c:backWall>
      <c:thickness val="0"/>
    </c:backWall>
    <c:plotArea>
      <c:layout/>
      <c:bar3DChart>
        <c:barDir val="col"/>
        <c:grouping val="clustered"/>
        <c:varyColors val="0"/>
        <c:ser>
          <c:idx val="0"/>
          <c:order val="0"/>
          <c:tx>
            <c:v>Procent de promovare pe filiere după contestații</c:v>
          </c:tx>
          <c:spPr>
            <a:solidFill>
              <a:srgbClr val="C20DF3"/>
            </a:solidFill>
          </c:spPr>
          <c:invertIfNegative val="0"/>
          <c:dLbls>
            <c:txPr>
              <a:bodyPr/>
              <a:lstStyle/>
              <a:p>
                <a:pPr>
                  <a:defRPr sz="1800" b="1"/>
                </a:pPr>
                <a:endParaRPr lang="ro-RO"/>
              </a:p>
            </c:txPr>
            <c:showLegendKey val="0"/>
            <c:showVal val="1"/>
            <c:showCatName val="0"/>
            <c:showSerName val="0"/>
            <c:showPercent val="0"/>
            <c:showBubbleSize val="0"/>
            <c:showLeaderLines val="0"/>
          </c:dLbls>
          <c:cat>
            <c:strRef>
              <c:f>DEFALCAT!$A$4:$A$6</c:f>
              <c:strCache>
                <c:ptCount val="3"/>
                <c:pt idx="0">
                  <c:v>Tehnologică</c:v>
                </c:pt>
                <c:pt idx="1">
                  <c:v>Teoretică</c:v>
                </c:pt>
                <c:pt idx="2">
                  <c:v>Vocatională</c:v>
                </c:pt>
              </c:strCache>
            </c:strRef>
          </c:cat>
          <c:val>
            <c:numRef>
              <c:f>DEFALCAT!$O$4:$O$6</c:f>
              <c:numCache>
                <c:formatCode>0.00%</c:formatCode>
                <c:ptCount val="3"/>
                <c:pt idx="0">
                  <c:v>0.23558897243107768</c:v>
                </c:pt>
                <c:pt idx="1">
                  <c:v>0.74019607843137258</c:v>
                </c:pt>
                <c:pt idx="2">
                  <c:v>0.56194690265486724</c:v>
                </c:pt>
              </c:numCache>
            </c:numRef>
          </c:val>
        </c:ser>
        <c:dLbls>
          <c:showLegendKey val="0"/>
          <c:showVal val="0"/>
          <c:showCatName val="0"/>
          <c:showSerName val="0"/>
          <c:showPercent val="0"/>
          <c:showBubbleSize val="0"/>
        </c:dLbls>
        <c:gapWidth val="150"/>
        <c:shape val="cylinder"/>
        <c:axId val="253370368"/>
        <c:axId val="253011648"/>
        <c:axId val="0"/>
      </c:bar3DChart>
      <c:catAx>
        <c:axId val="253370368"/>
        <c:scaling>
          <c:orientation val="minMax"/>
        </c:scaling>
        <c:delete val="0"/>
        <c:axPos val="b"/>
        <c:majorTickMark val="out"/>
        <c:minorTickMark val="none"/>
        <c:tickLblPos val="nextTo"/>
        <c:txPr>
          <a:bodyPr/>
          <a:lstStyle/>
          <a:p>
            <a:pPr>
              <a:defRPr sz="1400" b="1"/>
            </a:pPr>
            <a:endParaRPr lang="ro-RO"/>
          </a:p>
        </c:txPr>
        <c:crossAx val="253011648"/>
        <c:crosses val="autoZero"/>
        <c:auto val="1"/>
        <c:lblAlgn val="ctr"/>
        <c:lblOffset val="100"/>
        <c:noMultiLvlLbl val="0"/>
      </c:catAx>
      <c:valAx>
        <c:axId val="253011648"/>
        <c:scaling>
          <c:orientation val="minMax"/>
        </c:scaling>
        <c:delete val="1"/>
        <c:axPos val="l"/>
        <c:numFmt formatCode="0.00%" sourceLinked="1"/>
        <c:majorTickMark val="out"/>
        <c:minorTickMark val="none"/>
        <c:tickLblPos val="nextTo"/>
        <c:crossAx val="253370368"/>
        <c:crosses val="autoZero"/>
        <c:crossBetween val="between"/>
      </c:valAx>
    </c:plotArea>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vi-VN" sz="2000"/>
              <a:t>Promovabilitate pe sectii de predare </a:t>
            </a:r>
          </a:p>
        </c:rich>
      </c:tx>
      <c:layout/>
      <c:overlay val="0"/>
      <c:spPr>
        <a:ln>
          <a:solidFill>
            <a:srgbClr val="FFFF99"/>
          </a:solidFill>
        </a:ln>
      </c:spPr>
    </c:title>
    <c:autoTitleDeleted val="0"/>
    <c:view3D>
      <c:rotX val="15"/>
      <c:rotY val="20"/>
      <c:rAngAx val="0"/>
      <c:perspective val="30"/>
    </c:view3D>
    <c:floor>
      <c:thickness val="0"/>
    </c:floor>
    <c:sideWall>
      <c:thickness val="0"/>
    </c:sideWall>
    <c:backWall>
      <c:thickness val="0"/>
    </c:backWall>
    <c:plotArea>
      <c:layout/>
      <c:bar3DChart>
        <c:barDir val="col"/>
        <c:grouping val="clustered"/>
        <c:varyColors val="0"/>
        <c:ser>
          <c:idx val="0"/>
          <c:order val="0"/>
          <c:tx>
            <c:v>Promovabilitate pe sectii de predare după contestatii</c:v>
          </c:tx>
          <c:invertIfNegative val="0"/>
          <c:dPt>
            <c:idx val="1"/>
            <c:invertIfNegative val="0"/>
            <c:bubble3D val="0"/>
            <c:spPr>
              <a:solidFill>
                <a:srgbClr val="C00000"/>
              </a:solidFill>
            </c:spPr>
          </c:dPt>
          <c:dLbls>
            <c:dLbl>
              <c:idx val="0"/>
              <c:spPr>
                <a:ln>
                  <a:solidFill>
                    <a:schemeClr val="accent1">
                      <a:lumMod val="75000"/>
                    </a:schemeClr>
                  </a:solidFill>
                </a:ln>
              </c:spPr>
              <c:txPr>
                <a:bodyPr/>
                <a:lstStyle/>
                <a:p>
                  <a:pPr>
                    <a:defRPr sz="1800" b="1"/>
                  </a:pPr>
                  <a:endParaRPr lang="ro-RO"/>
                </a:p>
              </c:txPr>
              <c:showLegendKey val="0"/>
              <c:showVal val="1"/>
              <c:showCatName val="0"/>
              <c:showSerName val="0"/>
              <c:showPercent val="0"/>
              <c:showBubbleSize val="0"/>
            </c:dLbl>
            <c:dLbl>
              <c:idx val="1"/>
              <c:spPr>
                <a:ln>
                  <a:solidFill>
                    <a:srgbClr val="C00000"/>
                  </a:solidFill>
                </a:ln>
              </c:spPr>
              <c:txPr>
                <a:bodyPr/>
                <a:lstStyle/>
                <a:p>
                  <a:pPr>
                    <a:defRPr sz="1800" b="1"/>
                  </a:pPr>
                  <a:endParaRPr lang="ro-RO"/>
                </a:p>
              </c:txPr>
              <c:showLegendKey val="0"/>
              <c:showVal val="1"/>
              <c:showCatName val="0"/>
              <c:showSerName val="0"/>
              <c:showPercent val="0"/>
              <c:showBubbleSize val="0"/>
            </c:dLbl>
            <c:txPr>
              <a:bodyPr/>
              <a:lstStyle/>
              <a:p>
                <a:pPr>
                  <a:defRPr sz="1800" b="1"/>
                </a:pPr>
                <a:endParaRPr lang="ro-RO"/>
              </a:p>
            </c:txPr>
            <c:showLegendKey val="0"/>
            <c:showVal val="1"/>
            <c:showCatName val="0"/>
            <c:showSerName val="0"/>
            <c:showPercent val="0"/>
            <c:showBubbleSize val="0"/>
            <c:showLeaderLines val="0"/>
          </c:dLbls>
          <c:cat>
            <c:strRef>
              <c:f>DEFALCAT!$A$17:$A$18</c:f>
              <c:strCache>
                <c:ptCount val="2"/>
                <c:pt idx="0">
                  <c:v>Română</c:v>
                </c:pt>
                <c:pt idx="1">
                  <c:v>Maghiară</c:v>
                </c:pt>
              </c:strCache>
            </c:strRef>
          </c:cat>
          <c:val>
            <c:numRef>
              <c:f>DEFALCAT!$O$17:$O$18</c:f>
              <c:numCache>
                <c:formatCode>0.00%</c:formatCode>
                <c:ptCount val="2"/>
                <c:pt idx="0">
                  <c:v>0.64163090128755362</c:v>
                </c:pt>
                <c:pt idx="1">
                  <c:v>0.5394871794871795</c:v>
                </c:pt>
              </c:numCache>
            </c:numRef>
          </c:val>
        </c:ser>
        <c:dLbls>
          <c:showLegendKey val="0"/>
          <c:showVal val="0"/>
          <c:showCatName val="0"/>
          <c:showSerName val="0"/>
          <c:showPercent val="0"/>
          <c:showBubbleSize val="0"/>
        </c:dLbls>
        <c:gapWidth val="150"/>
        <c:shape val="cylinder"/>
        <c:axId val="253375488"/>
        <c:axId val="253013952"/>
        <c:axId val="0"/>
      </c:bar3DChart>
      <c:catAx>
        <c:axId val="253375488"/>
        <c:scaling>
          <c:orientation val="minMax"/>
        </c:scaling>
        <c:delete val="0"/>
        <c:axPos val="b"/>
        <c:majorTickMark val="out"/>
        <c:minorTickMark val="none"/>
        <c:tickLblPos val="nextTo"/>
        <c:txPr>
          <a:bodyPr/>
          <a:lstStyle/>
          <a:p>
            <a:pPr>
              <a:defRPr sz="1600" b="1"/>
            </a:pPr>
            <a:endParaRPr lang="ro-RO"/>
          </a:p>
        </c:txPr>
        <c:crossAx val="253013952"/>
        <c:crosses val="autoZero"/>
        <c:auto val="1"/>
        <c:lblAlgn val="ctr"/>
        <c:lblOffset val="100"/>
        <c:noMultiLvlLbl val="0"/>
      </c:catAx>
      <c:valAx>
        <c:axId val="253013952"/>
        <c:scaling>
          <c:orientation val="minMax"/>
        </c:scaling>
        <c:delete val="1"/>
        <c:axPos val="l"/>
        <c:numFmt formatCode="0.00%" sourceLinked="1"/>
        <c:majorTickMark val="out"/>
        <c:minorTickMark val="none"/>
        <c:tickLblPos val="nextTo"/>
        <c:crossAx val="253375488"/>
        <c:crosses val="autoZero"/>
        <c:crossBetween val="between"/>
      </c:valAx>
    </c:plotArea>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vi-VN" sz="2000"/>
              <a:t>Procent de promovare pe </a:t>
            </a:r>
            <a:r>
              <a:rPr lang="ro-RO" sz="2000"/>
              <a:t>forme de învăţământ</a:t>
            </a:r>
            <a:r>
              <a:rPr lang="vi-VN" sz="2000"/>
              <a:t> </a:t>
            </a:r>
          </a:p>
        </c:rich>
      </c:tx>
      <c:layout>
        <c:manualLayout>
          <c:xMode val="edge"/>
          <c:yMode val="edge"/>
          <c:x val="0.14681812994719534"/>
          <c:y val="0"/>
        </c:manualLayout>
      </c:layout>
      <c:overlay val="0"/>
      <c:spPr>
        <a:ln>
          <a:solidFill>
            <a:srgbClr val="FFFF99"/>
          </a:solidFill>
        </a:ln>
      </c:spPr>
    </c:title>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2.8985507246376812E-2"/>
          <c:y val="0.21222222222222223"/>
          <c:w val="0.94202898550724634"/>
          <c:h val="0.64067585301837271"/>
        </c:manualLayout>
      </c:layout>
      <c:bar3DChart>
        <c:barDir val="col"/>
        <c:grouping val="clustered"/>
        <c:varyColors val="0"/>
        <c:ser>
          <c:idx val="0"/>
          <c:order val="0"/>
          <c:tx>
            <c:v>Procent de promovare pe forme de învăţământ</c:v>
          </c:tx>
          <c:invertIfNegative val="0"/>
          <c:dPt>
            <c:idx val="0"/>
            <c:invertIfNegative val="0"/>
            <c:bubble3D val="0"/>
            <c:spPr>
              <a:solidFill>
                <a:schemeClr val="bg2">
                  <a:lumMod val="40000"/>
                  <a:lumOff val="60000"/>
                </a:schemeClr>
              </a:solidFill>
            </c:spPr>
          </c:dPt>
          <c:dPt>
            <c:idx val="1"/>
            <c:invertIfNegative val="0"/>
            <c:bubble3D val="0"/>
            <c:spPr>
              <a:solidFill>
                <a:srgbClr val="F660C4"/>
              </a:solidFill>
            </c:spPr>
          </c:dPt>
          <c:dPt>
            <c:idx val="2"/>
            <c:invertIfNegative val="0"/>
            <c:bubble3D val="0"/>
            <c:spPr>
              <a:solidFill>
                <a:schemeClr val="accent5">
                  <a:lumMod val="75000"/>
                </a:schemeClr>
              </a:solidFill>
            </c:spPr>
          </c:dPt>
          <c:dLbls>
            <c:txPr>
              <a:bodyPr/>
              <a:lstStyle/>
              <a:p>
                <a:pPr>
                  <a:defRPr sz="1800" b="1"/>
                </a:pPr>
                <a:endParaRPr lang="ro-RO"/>
              </a:p>
            </c:txPr>
            <c:showLegendKey val="0"/>
            <c:showVal val="1"/>
            <c:showCatName val="0"/>
            <c:showSerName val="0"/>
            <c:showPercent val="0"/>
            <c:showBubbleSize val="0"/>
            <c:showLeaderLines val="0"/>
          </c:dLbls>
          <c:cat>
            <c:strRef>
              <c:f>DEFALCAT!$A$23:$A$25</c:f>
              <c:strCache>
                <c:ptCount val="3"/>
                <c:pt idx="0">
                  <c:v>Zi</c:v>
                </c:pt>
                <c:pt idx="1">
                  <c:v>Seral</c:v>
                </c:pt>
                <c:pt idx="2">
                  <c:v>Frecvență redusă</c:v>
                </c:pt>
              </c:strCache>
            </c:strRef>
          </c:cat>
          <c:val>
            <c:numRef>
              <c:f>DEFALCAT!$O$23:$O$25</c:f>
              <c:numCache>
                <c:formatCode>0.00%</c:formatCode>
                <c:ptCount val="3"/>
                <c:pt idx="0">
                  <c:v>0.59473299195318219</c:v>
                </c:pt>
                <c:pt idx="1">
                  <c:v>0.6</c:v>
                </c:pt>
                <c:pt idx="2">
                  <c:v>5.0847457627118647E-2</c:v>
                </c:pt>
              </c:numCache>
            </c:numRef>
          </c:val>
        </c:ser>
        <c:dLbls>
          <c:showLegendKey val="0"/>
          <c:showVal val="0"/>
          <c:showCatName val="0"/>
          <c:showSerName val="0"/>
          <c:showPercent val="0"/>
          <c:showBubbleSize val="0"/>
        </c:dLbls>
        <c:gapWidth val="150"/>
        <c:shape val="cylinder"/>
        <c:axId val="253376000"/>
        <c:axId val="253015680"/>
        <c:axId val="0"/>
      </c:bar3DChart>
      <c:catAx>
        <c:axId val="253376000"/>
        <c:scaling>
          <c:orientation val="minMax"/>
        </c:scaling>
        <c:delete val="0"/>
        <c:axPos val="b"/>
        <c:majorTickMark val="out"/>
        <c:minorTickMark val="none"/>
        <c:tickLblPos val="nextTo"/>
        <c:txPr>
          <a:bodyPr/>
          <a:lstStyle/>
          <a:p>
            <a:pPr>
              <a:defRPr sz="1600" b="1"/>
            </a:pPr>
            <a:endParaRPr lang="ro-RO"/>
          </a:p>
        </c:txPr>
        <c:crossAx val="253015680"/>
        <c:crosses val="autoZero"/>
        <c:auto val="1"/>
        <c:lblAlgn val="ctr"/>
        <c:lblOffset val="100"/>
        <c:noMultiLvlLbl val="0"/>
      </c:catAx>
      <c:valAx>
        <c:axId val="253015680"/>
        <c:scaling>
          <c:orientation val="minMax"/>
        </c:scaling>
        <c:delete val="1"/>
        <c:axPos val="l"/>
        <c:numFmt formatCode="0.00%" sourceLinked="1"/>
        <c:majorTickMark val="out"/>
        <c:minorTickMark val="none"/>
        <c:tickLblPos val="nextTo"/>
        <c:crossAx val="253376000"/>
        <c:crosses val="autoZero"/>
        <c:crossBetween val="between"/>
      </c:valAx>
    </c:plotArea>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ln>
          <a:solidFill>
            <a:srgbClr val="FFFF99"/>
          </a:solidFill>
        </a:ln>
      </c:spPr>
      <c:txPr>
        <a:bodyPr/>
        <a:lstStyle/>
        <a:p>
          <a:pPr>
            <a:defRPr sz="2000"/>
          </a:pPr>
          <a:endParaRPr lang="ro-RO"/>
        </a:p>
      </c:txPr>
    </c:title>
    <c:autoTitleDeleted val="0"/>
    <c:plotArea>
      <c:layout>
        <c:manualLayout>
          <c:layoutTarget val="inner"/>
          <c:xMode val="edge"/>
          <c:yMode val="edge"/>
          <c:x val="1.7974512989770097E-2"/>
          <c:y val="0.18965517241379309"/>
          <c:w val="0.96405097402045981"/>
          <c:h val="0.70266268440582846"/>
        </c:manualLayout>
      </c:layout>
      <c:barChart>
        <c:barDir val="col"/>
        <c:grouping val="clustered"/>
        <c:varyColors val="0"/>
        <c:ser>
          <c:idx val="0"/>
          <c:order val="0"/>
          <c:tx>
            <c:v>Promovabilitate pe probe de examen</c:v>
          </c:tx>
          <c:invertIfNegative val="0"/>
          <c:dPt>
            <c:idx val="1"/>
            <c:invertIfNegative val="0"/>
            <c:bubble3D val="0"/>
            <c:spPr>
              <a:solidFill>
                <a:srgbClr val="C00000"/>
              </a:solidFill>
            </c:spPr>
          </c:dPt>
          <c:dPt>
            <c:idx val="2"/>
            <c:invertIfNegative val="0"/>
            <c:bubble3D val="0"/>
            <c:spPr>
              <a:solidFill>
                <a:schemeClr val="accent6"/>
              </a:solidFill>
            </c:spPr>
          </c:dPt>
          <c:dPt>
            <c:idx val="3"/>
            <c:invertIfNegative val="0"/>
            <c:bubble3D val="0"/>
            <c:spPr>
              <a:solidFill>
                <a:schemeClr val="accent2">
                  <a:lumMod val="60000"/>
                  <a:lumOff val="40000"/>
                </a:schemeClr>
              </a:solidFill>
            </c:spPr>
          </c:dPt>
          <c:dLbls>
            <c:txPr>
              <a:bodyPr/>
              <a:lstStyle/>
              <a:p>
                <a:pPr>
                  <a:defRPr sz="2000" b="1"/>
                </a:pPr>
                <a:endParaRPr lang="ro-RO"/>
              </a:p>
            </c:txPr>
            <c:dLblPos val="outEnd"/>
            <c:showLegendKey val="0"/>
            <c:showVal val="1"/>
            <c:showCatName val="0"/>
            <c:showSerName val="0"/>
            <c:showPercent val="0"/>
            <c:showBubbleSize val="0"/>
            <c:showLeaderLines val="0"/>
          </c:dLbls>
          <c:cat>
            <c:strRef>
              <c:f>Probe_Discipline!$A$32:$A$35</c:f>
              <c:strCache>
                <c:ptCount val="4"/>
                <c:pt idx="0">
                  <c:v>Proba Ea)</c:v>
                </c:pt>
                <c:pt idx="1">
                  <c:v>Proba Eb)</c:v>
                </c:pt>
                <c:pt idx="2">
                  <c:v>Proba Ec)</c:v>
                </c:pt>
                <c:pt idx="3">
                  <c:v>Proba Ed)</c:v>
                </c:pt>
              </c:strCache>
            </c:strRef>
          </c:cat>
          <c:val>
            <c:numRef>
              <c:f>Probe_Discipline!$H$32:$H$35</c:f>
              <c:numCache>
                <c:formatCode>0.00%</c:formatCode>
                <c:ptCount val="4"/>
                <c:pt idx="0">
                  <c:v>0.67920656634746923</c:v>
                </c:pt>
                <c:pt idx="1">
                  <c:v>0.919436052366566</c:v>
                </c:pt>
                <c:pt idx="2">
                  <c:v>0.80896551724137933</c:v>
                </c:pt>
                <c:pt idx="3">
                  <c:v>0.84462696783025326</c:v>
                </c:pt>
              </c:numCache>
            </c:numRef>
          </c:val>
        </c:ser>
        <c:dLbls>
          <c:dLblPos val="outEnd"/>
          <c:showLegendKey val="0"/>
          <c:showVal val="1"/>
          <c:showCatName val="0"/>
          <c:showSerName val="0"/>
          <c:showPercent val="0"/>
          <c:showBubbleSize val="0"/>
        </c:dLbls>
        <c:gapWidth val="150"/>
        <c:axId val="254096896"/>
        <c:axId val="254181376"/>
      </c:barChart>
      <c:catAx>
        <c:axId val="254096896"/>
        <c:scaling>
          <c:orientation val="minMax"/>
        </c:scaling>
        <c:delete val="0"/>
        <c:axPos val="b"/>
        <c:majorTickMark val="out"/>
        <c:minorTickMark val="none"/>
        <c:tickLblPos val="nextTo"/>
        <c:txPr>
          <a:bodyPr/>
          <a:lstStyle/>
          <a:p>
            <a:pPr>
              <a:defRPr sz="1800" b="1"/>
            </a:pPr>
            <a:endParaRPr lang="ro-RO"/>
          </a:p>
        </c:txPr>
        <c:crossAx val="254181376"/>
        <c:crosses val="autoZero"/>
        <c:auto val="1"/>
        <c:lblAlgn val="ctr"/>
        <c:lblOffset val="100"/>
        <c:noMultiLvlLbl val="0"/>
      </c:catAx>
      <c:valAx>
        <c:axId val="254181376"/>
        <c:scaling>
          <c:orientation val="minMax"/>
        </c:scaling>
        <c:delete val="1"/>
        <c:axPos val="l"/>
        <c:numFmt formatCode="0.00%" sourceLinked="1"/>
        <c:majorTickMark val="out"/>
        <c:minorTickMark val="none"/>
        <c:tickLblPos val="nextTo"/>
        <c:crossAx val="254096896"/>
        <c:crosses val="autoZero"/>
        <c:crossBetween val="between"/>
      </c:valAx>
    </c:plotArea>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it-IT" dirty="0"/>
              <a:t>Promovabilitate pe discipline  Proba </a:t>
            </a:r>
            <a:r>
              <a:rPr lang="it-IT" dirty="0" smtClean="0"/>
              <a:t>Ec</a:t>
            </a:r>
            <a:r>
              <a:rPr lang="ro-RO" dirty="0" smtClean="0"/>
              <a:t>  (80,90%)</a:t>
            </a:r>
            <a:r>
              <a:rPr lang="it-IT" dirty="0" smtClean="0"/>
              <a:t>)</a:t>
            </a:r>
            <a:endParaRPr lang="it-IT" dirty="0"/>
          </a:p>
        </c:rich>
      </c:tx>
      <c:layout/>
      <c:overlay val="0"/>
      <c:spPr>
        <a:ln>
          <a:solidFill>
            <a:srgbClr val="FFFF99"/>
          </a:solidFill>
        </a:ln>
      </c:spPr>
    </c:title>
    <c:autoTitleDeleted val="0"/>
    <c:plotArea>
      <c:layout>
        <c:manualLayout>
          <c:layoutTarget val="inner"/>
          <c:xMode val="edge"/>
          <c:yMode val="edge"/>
          <c:x val="1.6787487709804542E-2"/>
          <c:y val="0.18181818181818182"/>
          <c:w val="0.96642502458039092"/>
          <c:h val="0.69419708900023858"/>
        </c:manualLayout>
      </c:layout>
      <c:barChart>
        <c:barDir val="col"/>
        <c:grouping val="clustered"/>
        <c:varyColors val="0"/>
        <c:ser>
          <c:idx val="0"/>
          <c:order val="0"/>
          <c:tx>
            <c:v>Promovabilitate pe discipline  Proba Ec)</c:v>
          </c:tx>
          <c:invertIfNegative val="0"/>
          <c:dPt>
            <c:idx val="1"/>
            <c:invertIfNegative val="0"/>
            <c:bubble3D val="0"/>
            <c:spPr>
              <a:solidFill>
                <a:srgbClr val="C00000"/>
              </a:solidFill>
            </c:spPr>
          </c:dPt>
          <c:dPt>
            <c:idx val="2"/>
            <c:invertIfNegative val="0"/>
            <c:bubble3D val="0"/>
            <c:spPr>
              <a:solidFill>
                <a:schemeClr val="accent6"/>
              </a:solidFill>
            </c:spPr>
          </c:dPt>
          <c:dPt>
            <c:idx val="3"/>
            <c:invertIfNegative val="0"/>
            <c:bubble3D val="0"/>
            <c:spPr>
              <a:solidFill>
                <a:schemeClr val="accent2">
                  <a:lumMod val="60000"/>
                  <a:lumOff val="40000"/>
                </a:schemeClr>
              </a:solidFill>
            </c:spPr>
          </c:dPt>
          <c:dLbls>
            <c:txPr>
              <a:bodyPr/>
              <a:lstStyle/>
              <a:p>
                <a:pPr>
                  <a:defRPr sz="2000" b="1"/>
                </a:pPr>
                <a:endParaRPr lang="ro-RO"/>
              </a:p>
            </c:txPr>
            <c:dLblPos val="outEnd"/>
            <c:showLegendKey val="0"/>
            <c:showVal val="1"/>
            <c:showCatName val="0"/>
            <c:showSerName val="0"/>
            <c:showPercent val="0"/>
            <c:showBubbleSize val="0"/>
            <c:showLeaderLines val="0"/>
          </c:dLbls>
          <c:cat>
            <c:strRef>
              <c:f>EC!$A$21:$A$22</c:f>
              <c:strCache>
                <c:ptCount val="2"/>
                <c:pt idx="0">
                  <c:v>Istorie</c:v>
                </c:pt>
                <c:pt idx="1">
                  <c:v>Matematică</c:v>
                </c:pt>
              </c:strCache>
            </c:strRef>
          </c:cat>
          <c:val>
            <c:numRef>
              <c:f>EC!$H$21:$H$22</c:f>
              <c:numCache>
                <c:formatCode>0.00%</c:formatCode>
                <c:ptCount val="2"/>
                <c:pt idx="0">
                  <c:v>0.91111111111111109</c:v>
                </c:pt>
                <c:pt idx="1">
                  <c:v>0.75602094240837692</c:v>
                </c:pt>
              </c:numCache>
            </c:numRef>
          </c:val>
        </c:ser>
        <c:dLbls>
          <c:dLblPos val="outEnd"/>
          <c:showLegendKey val="0"/>
          <c:showVal val="1"/>
          <c:showCatName val="0"/>
          <c:showSerName val="0"/>
          <c:showPercent val="0"/>
          <c:showBubbleSize val="0"/>
        </c:dLbls>
        <c:gapWidth val="150"/>
        <c:axId val="254513664"/>
        <c:axId val="254183680"/>
      </c:barChart>
      <c:catAx>
        <c:axId val="254513664"/>
        <c:scaling>
          <c:orientation val="minMax"/>
        </c:scaling>
        <c:delete val="0"/>
        <c:axPos val="b"/>
        <c:majorTickMark val="out"/>
        <c:minorTickMark val="none"/>
        <c:tickLblPos val="nextTo"/>
        <c:txPr>
          <a:bodyPr/>
          <a:lstStyle/>
          <a:p>
            <a:pPr>
              <a:defRPr sz="2000" b="1"/>
            </a:pPr>
            <a:endParaRPr lang="ro-RO"/>
          </a:p>
        </c:txPr>
        <c:crossAx val="254183680"/>
        <c:crosses val="autoZero"/>
        <c:auto val="1"/>
        <c:lblAlgn val="ctr"/>
        <c:lblOffset val="100"/>
        <c:noMultiLvlLbl val="0"/>
      </c:catAx>
      <c:valAx>
        <c:axId val="254183680"/>
        <c:scaling>
          <c:orientation val="minMax"/>
        </c:scaling>
        <c:delete val="1"/>
        <c:axPos val="l"/>
        <c:numFmt formatCode="0.00%" sourceLinked="1"/>
        <c:majorTickMark val="out"/>
        <c:minorTickMark val="none"/>
        <c:tickLblPos val="nextTo"/>
        <c:crossAx val="254513664"/>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30211674506222563"/>
          <c:y val="0.15422740941119828"/>
          <c:w val="0.65198183713167579"/>
          <c:h val="0.79767168113068221"/>
        </c:manualLayout>
      </c:layout>
      <c:bar3DChart>
        <c:barDir val="bar"/>
        <c:grouping val="clustered"/>
        <c:varyColors val="0"/>
        <c:ser>
          <c:idx val="0"/>
          <c:order val="0"/>
          <c:tx>
            <c:strRef>
              <c:f>'Rez_discipline_CV+National'!$P$2</c:f>
              <c:strCache>
                <c:ptCount val="1"/>
                <c:pt idx="0">
                  <c:v>Judeţul Covasna</c:v>
                </c:pt>
              </c:strCache>
            </c:strRef>
          </c:tx>
          <c:spPr>
            <a:solidFill>
              <a:srgbClr val="FFA7EE"/>
            </a:solidFill>
          </c:spPr>
          <c:invertIfNegative val="0"/>
          <c:dLbls>
            <c:dLbl>
              <c:idx val="0"/>
              <c:layout>
                <c:manualLayout>
                  <c:x val="1.8002686936463626E-2"/>
                  <c:y val="1.1299437541580588E-2"/>
                </c:manualLayout>
              </c:layout>
              <c:spPr>
                <a:solidFill>
                  <a:srgbClr val="FFCCFF"/>
                </a:solidFill>
                <a:ln>
                  <a:solidFill>
                    <a:srgbClr val="FFCCFF"/>
                  </a:solidFill>
                </a:ln>
              </c:spPr>
              <c:txPr>
                <a:bodyPr/>
                <a:lstStyle/>
                <a:p>
                  <a:pPr>
                    <a:defRPr sz="2000" b="1">
                      <a:solidFill>
                        <a:srgbClr val="FF0000"/>
                      </a:solidFill>
                    </a:defRPr>
                  </a:pPr>
                  <a:endParaRPr lang="ro-RO"/>
                </a:p>
              </c:txPr>
              <c:showLegendKey val="0"/>
              <c:showVal val="1"/>
              <c:showCatName val="0"/>
              <c:showSerName val="0"/>
              <c:showPercent val="0"/>
              <c:showBubbleSize val="0"/>
            </c:dLbl>
            <c:dLbl>
              <c:idx val="1"/>
              <c:layout>
                <c:manualLayout>
                  <c:x val="9.0013434682318129E-3"/>
                  <c:y val="5.6497187707902422E-3"/>
                </c:manualLayout>
              </c:layout>
              <c:showLegendKey val="0"/>
              <c:showVal val="1"/>
              <c:showCatName val="0"/>
              <c:showSerName val="0"/>
              <c:showPercent val="0"/>
              <c:showBubbleSize val="0"/>
            </c:dLbl>
            <c:dLbl>
              <c:idx val="2"/>
              <c:layout>
                <c:manualLayout>
                  <c:x val="1.7309205350118019E-2"/>
                  <c:y val="0"/>
                </c:manualLayout>
              </c:layout>
              <c:showLegendKey val="0"/>
              <c:showVal val="1"/>
              <c:showCatName val="0"/>
              <c:showSerName val="0"/>
              <c:showPercent val="0"/>
              <c:showBubbleSize val="0"/>
            </c:dLbl>
            <c:spPr>
              <a:solidFill>
                <a:srgbClr val="FFCCFF"/>
              </a:solidFill>
              <a:ln>
                <a:solidFill>
                  <a:srgbClr val="FFCCFF"/>
                </a:solidFill>
              </a:ln>
            </c:spPr>
            <c:txPr>
              <a:bodyPr/>
              <a:lstStyle/>
              <a:p>
                <a:pPr>
                  <a:defRPr sz="2000" b="1">
                    <a:solidFill>
                      <a:schemeClr val="accent1">
                        <a:lumMod val="50000"/>
                      </a:schemeClr>
                    </a:solidFill>
                  </a:defRPr>
                </a:pPr>
                <a:endParaRPr lang="ro-RO"/>
              </a:p>
            </c:txPr>
            <c:showLegendKey val="0"/>
            <c:showVal val="1"/>
            <c:showCatName val="0"/>
            <c:showSerName val="0"/>
            <c:showPercent val="0"/>
            <c:showBubbleSize val="0"/>
            <c:showLeaderLines val="0"/>
          </c:dLbls>
          <c:cat>
            <c:strRef>
              <c:f>'Rez_discipline_CV+National'!$A$3:$A$5</c:f>
              <c:strCache>
                <c:ptCount val="3"/>
                <c:pt idx="0">
                  <c:v>Limba şi literatura românâ</c:v>
                </c:pt>
                <c:pt idx="1">
                  <c:v>Limba şi literatura maternă</c:v>
                </c:pt>
                <c:pt idx="2">
                  <c:v>Matematică</c:v>
                </c:pt>
              </c:strCache>
            </c:strRef>
          </c:cat>
          <c:val>
            <c:numRef>
              <c:f>'Rez_discipline_CV+National'!$P$3:$P$5</c:f>
              <c:numCache>
                <c:formatCode>0.00%</c:formatCode>
                <c:ptCount val="3"/>
                <c:pt idx="0">
                  <c:v>0.56057629338572368</c:v>
                </c:pt>
                <c:pt idx="1">
                  <c:v>0.92119565217391308</c:v>
                </c:pt>
                <c:pt idx="2">
                  <c:v>0.73455978975032854</c:v>
                </c:pt>
              </c:numCache>
            </c:numRef>
          </c:val>
        </c:ser>
        <c:ser>
          <c:idx val="1"/>
          <c:order val="1"/>
          <c:tx>
            <c:strRef>
              <c:f>'Rez_discipline_CV+National'!$Q$2</c:f>
              <c:strCache>
                <c:ptCount val="1"/>
                <c:pt idx="0">
                  <c:v>Nivel naţional</c:v>
                </c:pt>
              </c:strCache>
            </c:strRef>
          </c:tx>
          <c:invertIfNegative val="0"/>
          <c:dLbls>
            <c:dLbl>
              <c:idx val="0"/>
              <c:layout>
                <c:manualLayout>
                  <c:x val="9.0013434682318129E-3"/>
                  <c:y val="0"/>
                </c:manualLayout>
              </c:layout>
              <c:showLegendKey val="0"/>
              <c:showVal val="1"/>
              <c:showCatName val="0"/>
              <c:showSerName val="0"/>
              <c:showPercent val="0"/>
              <c:showBubbleSize val="0"/>
            </c:dLbl>
            <c:dLbl>
              <c:idx val="1"/>
              <c:layout>
                <c:manualLayout>
                  <c:x val="1.7309205350117901E-2"/>
                  <c:y val="-1.6949156312370726E-2"/>
                </c:manualLayout>
              </c:layout>
              <c:showLegendKey val="0"/>
              <c:showVal val="1"/>
              <c:showCatName val="0"/>
              <c:showSerName val="0"/>
              <c:showPercent val="0"/>
              <c:showBubbleSize val="0"/>
            </c:dLbl>
            <c:dLbl>
              <c:idx val="2"/>
              <c:layout>
                <c:manualLayout>
                  <c:x val="2.0456333595594022E-2"/>
                  <c:y val="-2.2598875083160969E-2"/>
                </c:manualLayout>
              </c:layout>
              <c:showLegendKey val="0"/>
              <c:showVal val="1"/>
              <c:showCatName val="0"/>
              <c:showSerName val="0"/>
              <c:showPercent val="0"/>
              <c:showBubbleSize val="0"/>
            </c:dLbl>
            <c:spPr>
              <a:solidFill>
                <a:schemeClr val="accent2">
                  <a:lumMod val="40000"/>
                  <a:lumOff val="60000"/>
                </a:schemeClr>
              </a:solidFill>
              <a:ln>
                <a:solidFill>
                  <a:schemeClr val="accent2">
                    <a:lumMod val="50000"/>
                  </a:schemeClr>
                </a:solidFill>
              </a:ln>
            </c:spPr>
            <c:txPr>
              <a:bodyPr/>
              <a:lstStyle/>
              <a:p>
                <a:pPr>
                  <a:defRPr sz="1800" b="1">
                    <a:solidFill>
                      <a:schemeClr val="bg2">
                        <a:lumMod val="50000"/>
                      </a:schemeClr>
                    </a:solidFill>
                  </a:defRPr>
                </a:pPr>
                <a:endParaRPr lang="ro-RO"/>
              </a:p>
            </c:txPr>
            <c:showLegendKey val="0"/>
            <c:showVal val="1"/>
            <c:showCatName val="0"/>
            <c:showSerName val="0"/>
            <c:showPercent val="0"/>
            <c:showBubbleSize val="0"/>
            <c:showLeaderLines val="0"/>
          </c:dLbls>
          <c:cat>
            <c:strRef>
              <c:f>'Rez_discipline_CV+National'!$A$3:$A$5</c:f>
              <c:strCache>
                <c:ptCount val="3"/>
                <c:pt idx="0">
                  <c:v>Limba şi literatura românâ</c:v>
                </c:pt>
                <c:pt idx="1">
                  <c:v>Limba şi literatura maternă</c:v>
                </c:pt>
                <c:pt idx="2">
                  <c:v>Matematică</c:v>
                </c:pt>
              </c:strCache>
            </c:strRef>
          </c:cat>
          <c:val>
            <c:numRef>
              <c:f>'Rez_discipline_CV+National'!$Q$3:$Q$5</c:f>
              <c:numCache>
                <c:formatCode>0.00%</c:formatCode>
                <c:ptCount val="3"/>
                <c:pt idx="0">
                  <c:v>0.73099999999999998</c:v>
                </c:pt>
                <c:pt idx="1">
                  <c:v>0.89649999999999996</c:v>
                </c:pt>
                <c:pt idx="2">
                  <c:v>0.72899999999999998</c:v>
                </c:pt>
              </c:numCache>
            </c:numRef>
          </c:val>
        </c:ser>
        <c:dLbls>
          <c:showLegendKey val="0"/>
          <c:showVal val="1"/>
          <c:showCatName val="0"/>
          <c:showSerName val="0"/>
          <c:showPercent val="0"/>
          <c:showBubbleSize val="0"/>
        </c:dLbls>
        <c:gapWidth val="150"/>
        <c:shape val="cylinder"/>
        <c:axId val="251508224"/>
        <c:axId val="199347008"/>
        <c:axId val="0"/>
      </c:bar3DChart>
      <c:catAx>
        <c:axId val="251508224"/>
        <c:scaling>
          <c:orientation val="minMax"/>
        </c:scaling>
        <c:delete val="0"/>
        <c:axPos val="l"/>
        <c:majorTickMark val="out"/>
        <c:minorTickMark val="none"/>
        <c:tickLblPos val="nextTo"/>
        <c:txPr>
          <a:bodyPr/>
          <a:lstStyle/>
          <a:p>
            <a:pPr>
              <a:defRPr sz="2000" b="1"/>
            </a:pPr>
            <a:endParaRPr lang="ro-RO"/>
          </a:p>
        </c:txPr>
        <c:crossAx val="199347008"/>
        <c:crosses val="autoZero"/>
        <c:auto val="1"/>
        <c:lblAlgn val="ctr"/>
        <c:lblOffset val="100"/>
        <c:noMultiLvlLbl val="0"/>
      </c:catAx>
      <c:valAx>
        <c:axId val="199347008"/>
        <c:scaling>
          <c:orientation val="minMax"/>
        </c:scaling>
        <c:delete val="1"/>
        <c:axPos val="b"/>
        <c:numFmt formatCode="0.00%" sourceLinked="1"/>
        <c:majorTickMark val="out"/>
        <c:minorTickMark val="none"/>
        <c:tickLblPos val="nextTo"/>
        <c:crossAx val="251508224"/>
        <c:crosses val="autoZero"/>
        <c:crossBetween val="between"/>
      </c:valAx>
    </c:plotArea>
    <c:legend>
      <c:legendPos val="r"/>
      <c:layout>
        <c:manualLayout>
          <c:xMode val="edge"/>
          <c:yMode val="edge"/>
          <c:x val="6.7824296138057419E-3"/>
          <c:y val="8.1620641848089721E-3"/>
          <c:w val="0.32500715538016434"/>
          <c:h val="0.14001394683006721"/>
        </c:manualLayout>
      </c:layout>
      <c:overlay val="0"/>
      <c:txPr>
        <a:bodyPr/>
        <a:lstStyle/>
        <a:p>
          <a:pPr>
            <a:defRPr sz="2000" b="1"/>
          </a:pPr>
          <a:endParaRPr lang="ro-RO"/>
        </a:p>
      </c:txPr>
    </c:legend>
    <c:plotVisOnly val="1"/>
    <c:dispBlanksAs val="gap"/>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it-IT" dirty="0"/>
              <a:t>Promovabilitate pe discipline - Proba Ed</a:t>
            </a:r>
            <a:r>
              <a:rPr lang="it-IT" dirty="0" smtClean="0"/>
              <a:t>)</a:t>
            </a:r>
            <a:r>
              <a:rPr lang="ro-RO" dirty="0" smtClean="0"/>
              <a:t>  (84,46%)</a:t>
            </a:r>
          </a:p>
        </c:rich>
      </c:tx>
      <c:layout/>
      <c:overlay val="0"/>
      <c:spPr>
        <a:ln>
          <a:solidFill>
            <a:srgbClr val="FFFF99"/>
          </a:solidFill>
        </a:ln>
      </c:spPr>
    </c:title>
    <c:autoTitleDeleted val="0"/>
    <c:plotArea>
      <c:layout/>
      <c:barChart>
        <c:barDir val="bar"/>
        <c:grouping val="clustered"/>
        <c:varyColors val="0"/>
        <c:ser>
          <c:idx val="0"/>
          <c:order val="0"/>
          <c:tx>
            <c:v>Promovabilitate pe discipline - Proba Ed)</c:v>
          </c:tx>
          <c:spPr>
            <a:ln>
              <a:solidFill>
                <a:schemeClr val="tx1"/>
              </a:solidFill>
            </a:ln>
          </c:spPr>
          <c:invertIfNegative val="0"/>
          <c:dPt>
            <c:idx val="1"/>
            <c:invertIfNegative val="0"/>
            <c:bubble3D val="0"/>
            <c:spPr>
              <a:solidFill>
                <a:srgbClr val="C00000"/>
              </a:solidFill>
              <a:ln>
                <a:solidFill>
                  <a:schemeClr val="tx1"/>
                </a:solidFill>
              </a:ln>
            </c:spPr>
          </c:dPt>
          <c:dPt>
            <c:idx val="2"/>
            <c:invertIfNegative val="0"/>
            <c:bubble3D val="0"/>
            <c:spPr>
              <a:solidFill>
                <a:schemeClr val="accent6"/>
              </a:solidFill>
              <a:ln>
                <a:solidFill>
                  <a:schemeClr val="tx1"/>
                </a:solidFill>
              </a:ln>
            </c:spPr>
          </c:dPt>
          <c:dPt>
            <c:idx val="3"/>
            <c:invertIfNegative val="0"/>
            <c:bubble3D val="0"/>
            <c:spPr>
              <a:solidFill>
                <a:schemeClr val="accent2">
                  <a:lumMod val="60000"/>
                  <a:lumOff val="40000"/>
                </a:schemeClr>
              </a:solidFill>
              <a:ln>
                <a:solidFill>
                  <a:schemeClr val="tx1"/>
                </a:solidFill>
              </a:ln>
            </c:spPr>
          </c:dPt>
          <c:dPt>
            <c:idx val="4"/>
            <c:invertIfNegative val="0"/>
            <c:bubble3D val="0"/>
            <c:spPr>
              <a:solidFill>
                <a:schemeClr val="accent3">
                  <a:lumMod val="75000"/>
                </a:schemeClr>
              </a:solidFill>
              <a:ln>
                <a:solidFill>
                  <a:schemeClr val="tx1"/>
                </a:solidFill>
              </a:ln>
            </c:spPr>
          </c:dPt>
          <c:dPt>
            <c:idx val="5"/>
            <c:invertIfNegative val="0"/>
            <c:bubble3D val="0"/>
            <c:spPr>
              <a:solidFill>
                <a:schemeClr val="accent4">
                  <a:lumMod val="75000"/>
                </a:schemeClr>
              </a:solidFill>
              <a:ln>
                <a:solidFill>
                  <a:schemeClr val="tx1"/>
                </a:solidFill>
              </a:ln>
            </c:spPr>
          </c:dPt>
          <c:dPt>
            <c:idx val="7"/>
            <c:invertIfNegative val="0"/>
            <c:bubble3D val="0"/>
            <c:spPr>
              <a:solidFill>
                <a:srgbClr val="7030A0"/>
              </a:solidFill>
              <a:ln>
                <a:solidFill>
                  <a:schemeClr val="tx1"/>
                </a:solidFill>
              </a:ln>
            </c:spPr>
          </c:dPt>
          <c:dLbls>
            <c:txPr>
              <a:bodyPr/>
              <a:lstStyle/>
              <a:p>
                <a:pPr>
                  <a:defRPr sz="2000" b="1"/>
                </a:pPr>
                <a:endParaRPr lang="ro-RO"/>
              </a:p>
            </c:txPr>
            <c:dLblPos val="outEnd"/>
            <c:showLegendKey val="0"/>
            <c:showVal val="1"/>
            <c:showCatName val="0"/>
            <c:showSerName val="0"/>
            <c:showPercent val="0"/>
            <c:showBubbleSize val="0"/>
            <c:showLeaderLines val="0"/>
          </c:dLbls>
          <c:cat>
            <c:strRef>
              <c:f>Probe_Discipline!$A$44:$A$52</c:f>
              <c:strCache>
                <c:ptCount val="9"/>
                <c:pt idx="0">
                  <c:v>Economie</c:v>
                </c:pt>
                <c:pt idx="1">
                  <c:v>Filosofie</c:v>
                </c:pt>
                <c:pt idx="2">
                  <c:v>Logică, argumentare și comunicare</c:v>
                </c:pt>
                <c:pt idx="3">
                  <c:v>Informatică</c:v>
                </c:pt>
                <c:pt idx="4">
                  <c:v>Chimie</c:v>
                </c:pt>
                <c:pt idx="5">
                  <c:v>Geografie</c:v>
                </c:pt>
                <c:pt idx="6">
                  <c:v>Biologie</c:v>
                </c:pt>
                <c:pt idx="7">
                  <c:v>Fizică</c:v>
                </c:pt>
                <c:pt idx="8">
                  <c:v>Psihologie</c:v>
                </c:pt>
              </c:strCache>
            </c:strRef>
          </c:cat>
          <c:val>
            <c:numRef>
              <c:f>Probe_Discipline!$H$44:$H$52</c:f>
              <c:numCache>
                <c:formatCode>0.00%</c:formatCode>
                <c:ptCount val="9"/>
                <c:pt idx="0">
                  <c:v>1</c:v>
                </c:pt>
                <c:pt idx="1">
                  <c:v>1</c:v>
                </c:pt>
                <c:pt idx="2">
                  <c:v>1</c:v>
                </c:pt>
                <c:pt idx="3">
                  <c:v>0.97142857142857142</c:v>
                </c:pt>
                <c:pt idx="4">
                  <c:v>0.95327102803738317</c:v>
                </c:pt>
                <c:pt idx="5">
                  <c:v>0.89619883040935677</c:v>
                </c:pt>
                <c:pt idx="6">
                  <c:v>0.76095617529880477</c:v>
                </c:pt>
                <c:pt idx="7">
                  <c:v>0.66666666666666663</c:v>
                </c:pt>
                <c:pt idx="8">
                  <c:v>0.625</c:v>
                </c:pt>
              </c:numCache>
            </c:numRef>
          </c:val>
        </c:ser>
        <c:dLbls>
          <c:dLblPos val="outEnd"/>
          <c:showLegendKey val="0"/>
          <c:showVal val="1"/>
          <c:showCatName val="0"/>
          <c:showSerName val="0"/>
          <c:showPercent val="0"/>
          <c:showBubbleSize val="0"/>
        </c:dLbls>
        <c:gapWidth val="150"/>
        <c:axId val="254516736"/>
        <c:axId val="254185984"/>
      </c:barChart>
      <c:catAx>
        <c:axId val="254516736"/>
        <c:scaling>
          <c:orientation val="minMax"/>
        </c:scaling>
        <c:delete val="0"/>
        <c:axPos val="l"/>
        <c:majorTickMark val="out"/>
        <c:minorTickMark val="none"/>
        <c:tickLblPos val="nextTo"/>
        <c:txPr>
          <a:bodyPr/>
          <a:lstStyle/>
          <a:p>
            <a:pPr>
              <a:defRPr sz="1800" b="1"/>
            </a:pPr>
            <a:endParaRPr lang="ro-RO"/>
          </a:p>
        </c:txPr>
        <c:crossAx val="254185984"/>
        <c:crosses val="autoZero"/>
        <c:auto val="1"/>
        <c:lblAlgn val="ctr"/>
        <c:lblOffset val="100"/>
        <c:noMultiLvlLbl val="0"/>
      </c:catAx>
      <c:valAx>
        <c:axId val="254185984"/>
        <c:scaling>
          <c:orientation val="minMax"/>
        </c:scaling>
        <c:delete val="1"/>
        <c:axPos val="b"/>
        <c:numFmt formatCode="0.00%" sourceLinked="1"/>
        <c:majorTickMark val="out"/>
        <c:minorTickMark val="none"/>
        <c:tickLblPos val="nextTo"/>
        <c:crossAx val="254516736"/>
        <c:crosses val="autoZero"/>
        <c:crossBetween val="between"/>
      </c:valAx>
    </c:plotArea>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vi-VN" sz="2000" dirty="0"/>
              <a:t>Promovabilitate Matematică pe tip de </a:t>
            </a:r>
            <a:r>
              <a:rPr lang="vi-VN" sz="2000" dirty="0" smtClean="0"/>
              <a:t>subiect</a:t>
            </a:r>
            <a:endParaRPr lang="vi-VN" sz="2000" dirty="0"/>
          </a:p>
        </c:rich>
      </c:tx>
      <c:layout/>
      <c:overlay val="0"/>
      <c:spPr>
        <a:ln>
          <a:solidFill>
            <a:srgbClr val="FFFF99"/>
          </a:solidFill>
        </a:ln>
      </c:spPr>
    </c:title>
    <c:autoTitleDeleted val="0"/>
    <c:plotArea>
      <c:layout>
        <c:manualLayout>
          <c:layoutTarget val="inner"/>
          <c:xMode val="edge"/>
          <c:yMode val="edge"/>
          <c:x val="0.37408027121609799"/>
          <c:y val="0.22041666666666668"/>
          <c:w val="0.53147528433945757"/>
          <c:h val="0.72865740740740736"/>
        </c:manualLayout>
      </c:layout>
      <c:barChart>
        <c:barDir val="bar"/>
        <c:grouping val="clustered"/>
        <c:varyColors val="0"/>
        <c:ser>
          <c:idx val="0"/>
          <c:order val="0"/>
          <c:tx>
            <c:v>Promovabilitate Matematică pe tip de subiect  (procent de promovare general: 75,60%)</c:v>
          </c:tx>
          <c:invertIfNegative val="0"/>
          <c:dPt>
            <c:idx val="1"/>
            <c:invertIfNegative val="0"/>
            <c:bubble3D val="0"/>
            <c:spPr>
              <a:solidFill>
                <a:srgbClr val="C00000"/>
              </a:solidFill>
            </c:spPr>
          </c:dPt>
          <c:dPt>
            <c:idx val="2"/>
            <c:invertIfNegative val="0"/>
            <c:bubble3D val="0"/>
            <c:spPr>
              <a:solidFill>
                <a:schemeClr val="accent6"/>
              </a:solidFill>
            </c:spPr>
          </c:dPt>
          <c:dPt>
            <c:idx val="3"/>
            <c:invertIfNegative val="0"/>
            <c:bubble3D val="0"/>
            <c:spPr>
              <a:solidFill>
                <a:schemeClr val="accent2">
                  <a:lumMod val="60000"/>
                  <a:lumOff val="40000"/>
                </a:schemeClr>
              </a:solidFill>
            </c:spPr>
          </c:dPt>
          <c:dLbls>
            <c:txPr>
              <a:bodyPr/>
              <a:lstStyle/>
              <a:p>
                <a:pPr>
                  <a:defRPr sz="2000" b="1"/>
                </a:pPr>
                <a:endParaRPr lang="ro-RO"/>
              </a:p>
            </c:txPr>
            <c:dLblPos val="outEnd"/>
            <c:showLegendKey val="0"/>
            <c:showVal val="1"/>
            <c:showCatName val="0"/>
            <c:showSerName val="0"/>
            <c:showPercent val="0"/>
            <c:showBubbleSize val="0"/>
            <c:showLeaderLines val="0"/>
          </c:dLbls>
          <c:cat>
            <c:strRef>
              <c:f>EC!$A$4:$A$7</c:f>
              <c:strCache>
                <c:ptCount val="4"/>
                <c:pt idx="0">
                  <c:v>Matematică ST-NAT</c:v>
                </c:pt>
                <c:pt idx="1">
                  <c:v>Matematică MATE-INFO</c:v>
                </c:pt>
                <c:pt idx="2">
                  <c:v>Matematică PED</c:v>
                </c:pt>
                <c:pt idx="3">
                  <c:v>Matematică TEHN</c:v>
                </c:pt>
              </c:strCache>
            </c:strRef>
          </c:cat>
          <c:val>
            <c:numRef>
              <c:f>EC!$H$4:$H$7</c:f>
              <c:numCache>
                <c:formatCode>0.00%</c:formatCode>
                <c:ptCount val="4"/>
                <c:pt idx="0">
                  <c:v>0.92741935483870963</c:v>
                </c:pt>
                <c:pt idx="1">
                  <c:v>0.90871369294605808</c:v>
                </c:pt>
                <c:pt idx="2">
                  <c:v>0.87096774193548387</c:v>
                </c:pt>
                <c:pt idx="3">
                  <c:v>0.54207920792079212</c:v>
                </c:pt>
              </c:numCache>
            </c:numRef>
          </c:val>
        </c:ser>
        <c:dLbls>
          <c:dLblPos val="outEnd"/>
          <c:showLegendKey val="0"/>
          <c:showVal val="1"/>
          <c:showCatName val="0"/>
          <c:showSerName val="0"/>
          <c:showPercent val="0"/>
          <c:showBubbleSize val="0"/>
        </c:dLbls>
        <c:gapWidth val="150"/>
        <c:axId val="254560768"/>
        <c:axId val="254188288"/>
      </c:barChart>
      <c:catAx>
        <c:axId val="254560768"/>
        <c:scaling>
          <c:orientation val="minMax"/>
        </c:scaling>
        <c:delete val="0"/>
        <c:axPos val="l"/>
        <c:majorTickMark val="out"/>
        <c:minorTickMark val="none"/>
        <c:tickLblPos val="nextTo"/>
        <c:txPr>
          <a:bodyPr/>
          <a:lstStyle/>
          <a:p>
            <a:pPr>
              <a:defRPr sz="1800" b="1"/>
            </a:pPr>
            <a:endParaRPr lang="ro-RO"/>
          </a:p>
        </c:txPr>
        <c:crossAx val="254188288"/>
        <c:crosses val="autoZero"/>
        <c:auto val="1"/>
        <c:lblAlgn val="ctr"/>
        <c:lblOffset val="100"/>
        <c:noMultiLvlLbl val="0"/>
      </c:catAx>
      <c:valAx>
        <c:axId val="254188288"/>
        <c:scaling>
          <c:orientation val="minMax"/>
        </c:scaling>
        <c:delete val="1"/>
        <c:axPos val="b"/>
        <c:numFmt formatCode="0.00%" sourceLinked="1"/>
        <c:majorTickMark val="out"/>
        <c:minorTickMark val="none"/>
        <c:tickLblPos val="nextTo"/>
        <c:crossAx val="254560768"/>
        <c:crosses val="autoZero"/>
        <c:crossBetween val="between"/>
      </c:valAx>
    </c:plotArea>
    <c:plotVisOnly val="1"/>
    <c:dispBlanksAs val="gap"/>
    <c:showDLblsOverMax val="0"/>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25947081982399262"/>
          <c:y val="3.2504299199631076E-2"/>
          <c:w val="0.69326771653543307"/>
          <c:h val="0.6844867938778374"/>
        </c:manualLayout>
      </c:layout>
      <c:bar3DChart>
        <c:barDir val="bar"/>
        <c:grouping val="clustered"/>
        <c:varyColors val="0"/>
        <c:ser>
          <c:idx val="0"/>
          <c:order val="0"/>
          <c:tx>
            <c:strRef>
              <c:f>EC!$G$41</c:f>
              <c:strCache>
                <c:ptCount val="1"/>
                <c:pt idx="0">
                  <c:v>Judeţul Covasna</c:v>
                </c:pt>
              </c:strCache>
            </c:strRef>
          </c:tx>
          <c:spPr>
            <a:solidFill>
              <a:srgbClr val="C20DF3"/>
            </a:solidFill>
          </c:spPr>
          <c:invertIfNegative val="0"/>
          <c:cat>
            <c:strRef>
              <c:f>EC!$F$42:$F$45</c:f>
              <c:strCache>
                <c:ptCount val="4"/>
                <c:pt idx="0">
                  <c:v>Matematică ST-NAT</c:v>
                </c:pt>
                <c:pt idx="1">
                  <c:v>Matematică MATE-INFO</c:v>
                </c:pt>
                <c:pt idx="2">
                  <c:v>Matematică PED</c:v>
                </c:pt>
                <c:pt idx="3">
                  <c:v>Matematică TEHN</c:v>
                </c:pt>
              </c:strCache>
            </c:strRef>
          </c:cat>
          <c:val>
            <c:numRef>
              <c:f>EC!$G$42:$G$45</c:f>
              <c:numCache>
                <c:formatCode>0.00%</c:formatCode>
                <c:ptCount val="4"/>
                <c:pt idx="0">
                  <c:v>0.92741935483870963</c:v>
                </c:pt>
                <c:pt idx="1">
                  <c:v>0.90871369294605808</c:v>
                </c:pt>
                <c:pt idx="2">
                  <c:v>0.87096774193548387</c:v>
                </c:pt>
                <c:pt idx="3">
                  <c:v>0.54207920792079212</c:v>
                </c:pt>
              </c:numCache>
            </c:numRef>
          </c:val>
        </c:ser>
        <c:ser>
          <c:idx val="1"/>
          <c:order val="1"/>
          <c:tx>
            <c:strRef>
              <c:f>EC!$H$41</c:f>
              <c:strCache>
                <c:ptCount val="1"/>
                <c:pt idx="0">
                  <c:v>Nivel Naţional</c:v>
                </c:pt>
              </c:strCache>
            </c:strRef>
          </c:tx>
          <c:invertIfNegative val="0"/>
          <c:cat>
            <c:strRef>
              <c:f>EC!$F$42:$F$45</c:f>
              <c:strCache>
                <c:ptCount val="4"/>
                <c:pt idx="0">
                  <c:v>Matematică ST-NAT</c:v>
                </c:pt>
                <c:pt idx="1">
                  <c:v>Matematică MATE-INFO</c:v>
                </c:pt>
                <c:pt idx="2">
                  <c:v>Matematică PED</c:v>
                </c:pt>
                <c:pt idx="3">
                  <c:v>Matematică TEHN</c:v>
                </c:pt>
              </c:strCache>
            </c:strRef>
          </c:cat>
          <c:val>
            <c:numRef>
              <c:f>EC!$H$42:$H$45</c:f>
              <c:numCache>
                <c:formatCode>0.00%</c:formatCode>
                <c:ptCount val="4"/>
                <c:pt idx="0">
                  <c:v>0.79649999999999999</c:v>
                </c:pt>
                <c:pt idx="1">
                  <c:v>0.87709999999999999</c:v>
                </c:pt>
                <c:pt idx="2">
                  <c:v>0.90429999999999999</c:v>
                </c:pt>
                <c:pt idx="3">
                  <c:v>0.61609999999999998</c:v>
                </c:pt>
              </c:numCache>
            </c:numRef>
          </c:val>
        </c:ser>
        <c:dLbls>
          <c:showLegendKey val="0"/>
          <c:showVal val="0"/>
          <c:showCatName val="0"/>
          <c:showSerName val="0"/>
          <c:showPercent val="0"/>
          <c:showBubbleSize val="0"/>
        </c:dLbls>
        <c:gapWidth val="150"/>
        <c:shape val="cylinder"/>
        <c:axId val="254682624"/>
        <c:axId val="254624896"/>
        <c:axId val="0"/>
      </c:bar3DChart>
      <c:catAx>
        <c:axId val="254682624"/>
        <c:scaling>
          <c:orientation val="minMax"/>
        </c:scaling>
        <c:delete val="0"/>
        <c:axPos val="l"/>
        <c:majorTickMark val="out"/>
        <c:minorTickMark val="none"/>
        <c:tickLblPos val="nextTo"/>
        <c:txPr>
          <a:bodyPr/>
          <a:lstStyle/>
          <a:p>
            <a:pPr>
              <a:defRPr sz="1400" b="1"/>
            </a:pPr>
            <a:endParaRPr lang="ro-RO"/>
          </a:p>
        </c:txPr>
        <c:crossAx val="254624896"/>
        <c:crosses val="autoZero"/>
        <c:auto val="1"/>
        <c:lblAlgn val="ctr"/>
        <c:lblOffset val="100"/>
        <c:noMultiLvlLbl val="0"/>
      </c:catAx>
      <c:valAx>
        <c:axId val="254624896"/>
        <c:scaling>
          <c:orientation val="minMax"/>
        </c:scaling>
        <c:delete val="1"/>
        <c:axPos val="b"/>
        <c:numFmt formatCode="0.00%" sourceLinked="1"/>
        <c:majorTickMark val="out"/>
        <c:minorTickMark val="none"/>
        <c:tickLblPos val="nextTo"/>
        <c:crossAx val="254682624"/>
        <c:crosses val="autoZero"/>
        <c:crossBetween val="between"/>
      </c:valAx>
      <c:dTable>
        <c:showHorzBorder val="1"/>
        <c:showVertBorder val="1"/>
        <c:showOutline val="1"/>
        <c:showKeys val="0"/>
        <c:txPr>
          <a:bodyPr/>
          <a:lstStyle/>
          <a:p>
            <a:pPr rtl="0">
              <a:defRPr sz="1800" b="1"/>
            </a:pPr>
            <a:endParaRPr lang="ro-RO"/>
          </a:p>
        </c:txPr>
      </c:dTable>
    </c:plotArea>
    <c:legend>
      <c:legendPos val="r"/>
      <c:layout>
        <c:manualLayout>
          <c:xMode val="edge"/>
          <c:yMode val="edge"/>
          <c:x val="0.77332677165354335"/>
          <c:y val="4.2882407728624269E-2"/>
          <c:w val="0.22079087540528022"/>
          <c:h val="0.14004164366120794"/>
        </c:manualLayout>
      </c:layout>
      <c:overlay val="0"/>
      <c:txPr>
        <a:bodyPr/>
        <a:lstStyle/>
        <a:p>
          <a:pPr>
            <a:defRPr sz="1600" b="1"/>
          </a:pPr>
          <a:endParaRPr lang="ro-RO"/>
        </a:p>
      </c:txPr>
    </c:legend>
    <c:plotVisOnly val="1"/>
    <c:dispBlanksAs val="gap"/>
    <c:showDLblsOverMax val="0"/>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2.6238626421697289E-2"/>
          <c:y val="4.5803587571858699E-2"/>
          <c:w val="0.97376137357830272"/>
          <c:h val="0.87573273678973751"/>
        </c:manualLayout>
      </c:layout>
      <c:bar3DChart>
        <c:barDir val="col"/>
        <c:grouping val="clustered"/>
        <c:varyColors val="0"/>
        <c:ser>
          <c:idx val="0"/>
          <c:order val="0"/>
          <c:tx>
            <c:strRef>
              <c:f>EC!$A$22</c:f>
              <c:strCache>
                <c:ptCount val="1"/>
                <c:pt idx="0">
                  <c:v>Matematică</c:v>
                </c:pt>
              </c:strCache>
            </c:strRef>
          </c:tx>
          <c:invertIfNegative val="0"/>
          <c:dPt>
            <c:idx val="4"/>
            <c:invertIfNegative val="0"/>
            <c:bubble3D val="0"/>
            <c:spPr>
              <a:solidFill>
                <a:srgbClr val="FF0000"/>
              </a:solidFill>
            </c:spPr>
          </c:dPt>
          <c:dLbls>
            <c:txPr>
              <a:bodyPr/>
              <a:lstStyle/>
              <a:p>
                <a:pPr>
                  <a:defRPr sz="2000" b="1"/>
                </a:pPr>
                <a:endParaRPr lang="ro-RO"/>
              </a:p>
            </c:txPr>
            <c:showLegendKey val="0"/>
            <c:showVal val="1"/>
            <c:showCatName val="0"/>
            <c:showSerName val="0"/>
            <c:showPercent val="0"/>
            <c:showBubbleSize val="0"/>
            <c:showLeaderLines val="0"/>
          </c:dLbls>
          <c:cat>
            <c:strRef>
              <c:f>EC!$I$20:$R$20</c:f>
              <c:strCache>
                <c:ptCount val="10"/>
                <c:pt idx="0">
                  <c:v>1-1,99</c:v>
                </c:pt>
                <c:pt idx="1">
                  <c:v>2-2,99</c:v>
                </c:pt>
                <c:pt idx="2">
                  <c:v>3-3,99</c:v>
                </c:pt>
                <c:pt idx="3">
                  <c:v>4-4,99</c:v>
                </c:pt>
                <c:pt idx="4">
                  <c:v>5-5,99</c:v>
                </c:pt>
                <c:pt idx="5">
                  <c:v>6-6,99</c:v>
                </c:pt>
                <c:pt idx="6">
                  <c:v>7-7,99</c:v>
                </c:pt>
                <c:pt idx="7">
                  <c:v>8-8,99</c:v>
                </c:pt>
                <c:pt idx="8">
                  <c:v>9-9,99</c:v>
                </c:pt>
                <c:pt idx="9">
                  <c:v>10</c:v>
                </c:pt>
              </c:strCache>
            </c:strRef>
          </c:cat>
          <c:val>
            <c:numRef>
              <c:f>EC!$I$24:$R$24</c:f>
              <c:numCache>
                <c:formatCode>0.00%</c:formatCode>
                <c:ptCount val="10"/>
                <c:pt idx="0">
                  <c:v>7.4345549738219899E-2</c:v>
                </c:pt>
                <c:pt idx="1">
                  <c:v>5.7591623036649213E-2</c:v>
                </c:pt>
                <c:pt idx="2">
                  <c:v>7.3298429319371722E-2</c:v>
                </c:pt>
                <c:pt idx="3">
                  <c:v>3.8743455497382201E-2</c:v>
                </c:pt>
                <c:pt idx="4">
                  <c:v>0.18115183246073299</c:v>
                </c:pt>
                <c:pt idx="5">
                  <c:v>0.13926701570680627</c:v>
                </c:pt>
                <c:pt idx="6">
                  <c:v>0.16963350785340314</c:v>
                </c:pt>
                <c:pt idx="7">
                  <c:v>0.13821989528795811</c:v>
                </c:pt>
                <c:pt idx="8">
                  <c:v>0.11413612565445026</c:v>
                </c:pt>
                <c:pt idx="9">
                  <c:v>1.3612565445026177E-2</c:v>
                </c:pt>
              </c:numCache>
            </c:numRef>
          </c:val>
        </c:ser>
        <c:dLbls>
          <c:showLegendKey val="0"/>
          <c:showVal val="1"/>
          <c:showCatName val="0"/>
          <c:showSerName val="0"/>
          <c:showPercent val="0"/>
          <c:showBubbleSize val="0"/>
        </c:dLbls>
        <c:gapWidth val="150"/>
        <c:shape val="cylinder"/>
        <c:axId val="254830080"/>
        <c:axId val="254627200"/>
        <c:axId val="0"/>
      </c:bar3DChart>
      <c:catAx>
        <c:axId val="254830080"/>
        <c:scaling>
          <c:orientation val="minMax"/>
        </c:scaling>
        <c:delete val="0"/>
        <c:axPos val="b"/>
        <c:majorTickMark val="out"/>
        <c:minorTickMark val="none"/>
        <c:tickLblPos val="nextTo"/>
        <c:txPr>
          <a:bodyPr/>
          <a:lstStyle/>
          <a:p>
            <a:pPr>
              <a:defRPr sz="1400" b="1"/>
            </a:pPr>
            <a:endParaRPr lang="ro-RO"/>
          </a:p>
        </c:txPr>
        <c:crossAx val="254627200"/>
        <c:crosses val="autoZero"/>
        <c:auto val="1"/>
        <c:lblAlgn val="ctr"/>
        <c:lblOffset val="100"/>
        <c:noMultiLvlLbl val="0"/>
      </c:catAx>
      <c:valAx>
        <c:axId val="254627200"/>
        <c:scaling>
          <c:orientation val="minMax"/>
        </c:scaling>
        <c:delete val="1"/>
        <c:axPos val="l"/>
        <c:numFmt formatCode="0.00%" sourceLinked="1"/>
        <c:majorTickMark val="out"/>
        <c:minorTickMark val="none"/>
        <c:tickLblPos val="nextTo"/>
        <c:crossAx val="254830080"/>
        <c:crosses val="autoZero"/>
        <c:crossBetween val="between"/>
      </c:valAx>
    </c:plotArea>
    <c:plotVisOnly val="1"/>
    <c:dispBlanksAs val="gap"/>
    <c:showDLblsOverMax val="0"/>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ln>
          <a:solidFill>
            <a:srgbClr val="FFFF99"/>
          </a:solidFill>
        </a:ln>
      </c:spPr>
      <c:txPr>
        <a:bodyPr/>
        <a:lstStyle/>
        <a:p>
          <a:pPr>
            <a:defRPr sz="2000"/>
          </a:pPr>
          <a:endParaRPr lang="ro-RO"/>
        </a:p>
      </c:txPr>
    </c:title>
    <c:autoTitleDeleted val="0"/>
    <c:view3D>
      <c:rotX val="15"/>
      <c:rotY val="20"/>
      <c:rAngAx val="1"/>
    </c:view3D>
    <c:floor>
      <c:thickness val="0"/>
    </c:floor>
    <c:sideWall>
      <c:thickness val="0"/>
    </c:sideWall>
    <c:backWall>
      <c:thickness val="0"/>
    </c:backWall>
    <c:plotArea>
      <c:layout>
        <c:manualLayout>
          <c:layoutTarget val="inner"/>
          <c:xMode val="edge"/>
          <c:yMode val="edge"/>
          <c:x val="2.6238626421697289E-2"/>
          <c:y val="7.6066334404828601E-2"/>
          <c:w val="0.97376137357830272"/>
          <c:h val="0.87154206847739535"/>
        </c:manualLayout>
      </c:layout>
      <c:bar3DChart>
        <c:barDir val="col"/>
        <c:grouping val="clustered"/>
        <c:varyColors val="0"/>
        <c:ser>
          <c:idx val="0"/>
          <c:order val="0"/>
          <c:tx>
            <c:strRef>
              <c:f>EC!$A$13</c:f>
              <c:strCache>
                <c:ptCount val="1"/>
                <c:pt idx="0">
                  <c:v>Matematică ST-NAT (92,74%)</c:v>
                </c:pt>
              </c:strCache>
            </c:strRef>
          </c:tx>
          <c:spPr>
            <a:solidFill>
              <a:schemeClr val="accent5">
                <a:lumMod val="60000"/>
                <a:lumOff val="40000"/>
              </a:schemeClr>
            </a:solidFill>
            <a:ln>
              <a:solidFill>
                <a:srgbClr val="FFFF99"/>
              </a:solidFill>
            </a:ln>
          </c:spPr>
          <c:invertIfNegative val="0"/>
          <c:dLbls>
            <c:dLbl>
              <c:idx val="0"/>
              <c:layout>
                <c:manualLayout>
                  <c:x val="-4.9971164771916198E-3"/>
                  <c:y val="3.3548387096774192E-2"/>
                </c:manualLayout>
              </c:layout>
              <c:showLegendKey val="0"/>
              <c:showVal val="1"/>
              <c:showCatName val="0"/>
              <c:showSerName val="0"/>
              <c:showPercent val="0"/>
              <c:showBubbleSize val="0"/>
            </c:dLbl>
            <c:dLbl>
              <c:idx val="1"/>
              <c:layout>
                <c:manualLayout>
                  <c:x val="-8.7019579405366206E-3"/>
                  <c:y val="2.5806451612904171E-3"/>
                </c:manualLayout>
              </c:layout>
              <c:showLegendKey val="0"/>
              <c:showVal val="1"/>
              <c:showCatName val="0"/>
              <c:showSerName val="0"/>
              <c:showPercent val="0"/>
              <c:showBubbleSize val="0"/>
            </c:dLbl>
            <c:dLbl>
              <c:idx val="2"/>
              <c:layout>
                <c:manualLayout>
                  <c:x val="3.4807831762146454E-2"/>
                  <c:y val="-2.3225806451612905E-2"/>
                </c:manualLayout>
              </c:layout>
              <c:showLegendKey val="0"/>
              <c:showVal val="1"/>
              <c:showCatName val="0"/>
              <c:showSerName val="0"/>
              <c:showPercent val="0"/>
              <c:showBubbleSize val="0"/>
            </c:dLbl>
            <c:dLbl>
              <c:idx val="3"/>
              <c:layout>
                <c:manualLayout>
                  <c:x val="1.4503263234227702E-2"/>
                  <c:y val="-6.9677419354838704E-2"/>
                </c:manualLayout>
              </c:layout>
              <c:showLegendKey val="0"/>
              <c:showVal val="1"/>
              <c:showCatName val="0"/>
              <c:showSerName val="0"/>
              <c:showPercent val="0"/>
              <c:showBubbleSize val="0"/>
            </c:dLbl>
            <c:txPr>
              <a:bodyPr/>
              <a:lstStyle/>
              <a:p>
                <a:pPr>
                  <a:defRPr sz="1800" b="1"/>
                </a:pPr>
                <a:endParaRPr lang="ro-RO"/>
              </a:p>
            </c:txPr>
            <c:showLegendKey val="0"/>
            <c:showVal val="1"/>
            <c:showCatName val="0"/>
            <c:showSerName val="0"/>
            <c:showPercent val="0"/>
            <c:showBubbleSize val="0"/>
            <c:showLeaderLines val="0"/>
          </c:dLbls>
          <c:cat>
            <c:strRef>
              <c:f>EC!$I$11:$R$11</c:f>
              <c:strCache>
                <c:ptCount val="10"/>
                <c:pt idx="0">
                  <c:v>1-1,99</c:v>
                </c:pt>
                <c:pt idx="1">
                  <c:v>2-2,99</c:v>
                </c:pt>
                <c:pt idx="2">
                  <c:v>3-3,99</c:v>
                </c:pt>
                <c:pt idx="3">
                  <c:v>4-4,99</c:v>
                </c:pt>
                <c:pt idx="4">
                  <c:v>5-5,99</c:v>
                </c:pt>
                <c:pt idx="5">
                  <c:v>6-6,99</c:v>
                </c:pt>
                <c:pt idx="6">
                  <c:v>7-7,99</c:v>
                </c:pt>
                <c:pt idx="7">
                  <c:v>8-8,99</c:v>
                </c:pt>
                <c:pt idx="8">
                  <c:v>9-9,99</c:v>
                </c:pt>
                <c:pt idx="9">
                  <c:v>10</c:v>
                </c:pt>
              </c:strCache>
            </c:strRef>
          </c:cat>
          <c:val>
            <c:numRef>
              <c:f>EC!$I$13:$R$13</c:f>
              <c:numCache>
                <c:formatCode>0.00%</c:formatCode>
                <c:ptCount val="10"/>
                <c:pt idx="0">
                  <c:v>0</c:v>
                </c:pt>
                <c:pt idx="1">
                  <c:v>1.6129032258064516E-2</c:v>
                </c:pt>
                <c:pt idx="2">
                  <c:v>2.4193548387096774E-2</c:v>
                </c:pt>
                <c:pt idx="3">
                  <c:v>3.2258064516129031E-2</c:v>
                </c:pt>
                <c:pt idx="4">
                  <c:v>0.13709677419354838</c:v>
                </c:pt>
                <c:pt idx="5">
                  <c:v>0.19354838709677419</c:v>
                </c:pt>
                <c:pt idx="6">
                  <c:v>0.30645161290322581</c:v>
                </c:pt>
                <c:pt idx="7">
                  <c:v>0.20161290322580644</c:v>
                </c:pt>
                <c:pt idx="8">
                  <c:v>8.8709677419354843E-2</c:v>
                </c:pt>
                <c:pt idx="9">
                  <c:v>0</c:v>
                </c:pt>
              </c:numCache>
            </c:numRef>
          </c:val>
        </c:ser>
        <c:dLbls>
          <c:showLegendKey val="0"/>
          <c:showVal val="1"/>
          <c:showCatName val="0"/>
          <c:showSerName val="0"/>
          <c:showPercent val="0"/>
          <c:showBubbleSize val="0"/>
        </c:dLbls>
        <c:gapWidth val="150"/>
        <c:shape val="cylinder"/>
        <c:axId val="255149568"/>
        <c:axId val="254629504"/>
        <c:axId val="0"/>
      </c:bar3DChart>
      <c:catAx>
        <c:axId val="255149568"/>
        <c:scaling>
          <c:orientation val="minMax"/>
        </c:scaling>
        <c:delete val="0"/>
        <c:axPos val="b"/>
        <c:majorTickMark val="out"/>
        <c:minorTickMark val="none"/>
        <c:tickLblPos val="nextTo"/>
        <c:txPr>
          <a:bodyPr/>
          <a:lstStyle/>
          <a:p>
            <a:pPr>
              <a:defRPr b="1"/>
            </a:pPr>
            <a:endParaRPr lang="ro-RO"/>
          </a:p>
        </c:txPr>
        <c:crossAx val="254629504"/>
        <c:crosses val="autoZero"/>
        <c:auto val="1"/>
        <c:lblAlgn val="ctr"/>
        <c:lblOffset val="100"/>
        <c:noMultiLvlLbl val="0"/>
      </c:catAx>
      <c:valAx>
        <c:axId val="254629504"/>
        <c:scaling>
          <c:orientation val="minMax"/>
        </c:scaling>
        <c:delete val="1"/>
        <c:axPos val="l"/>
        <c:numFmt formatCode="0.00%" sourceLinked="1"/>
        <c:majorTickMark val="out"/>
        <c:minorTickMark val="none"/>
        <c:tickLblPos val="nextTo"/>
        <c:crossAx val="255149568"/>
        <c:crosses val="autoZero"/>
        <c:crossBetween val="between"/>
      </c:valAx>
    </c:plotArea>
    <c:plotVisOnly val="1"/>
    <c:dispBlanksAs val="gap"/>
    <c:showDLblsOverMax val="0"/>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ln>
          <a:solidFill>
            <a:srgbClr val="FFFF99"/>
          </a:solidFill>
        </a:ln>
      </c:spPr>
      <c:txPr>
        <a:bodyPr/>
        <a:lstStyle/>
        <a:p>
          <a:pPr>
            <a:defRPr sz="2000"/>
          </a:pPr>
          <a:endParaRPr lang="ro-RO"/>
        </a:p>
      </c:txPr>
    </c:title>
    <c:autoTitleDeleted val="0"/>
    <c:view3D>
      <c:rotX val="15"/>
      <c:rotY val="20"/>
      <c:rAngAx val="1"/>
    </c:view3D>
    <c:floor>
      <c:thickness val="0"/>
    </c:floor>
    <c:sideWall>
      <c:thickness val="0"/>
    </c:sideWall>
    <c:backWall>
      <c:thickness val="0"/>
    </c:backWall>
    <c:plotArea>
      <c:layout>
        <c:manualLayout>
          <c:layoutTarget val="inner"/>
          <c:xMode val="edge"/>
          <c:yMode val="edge"/>
          <c:x val="2.6238719338466228E-2"/>
          <c:y val="0.2108977950789859"/>
          <c:w val="0.97376137357830272"/>
          <c:h val="0.74238127537428611"/>
        </c:manualLayout>
      </c:layout>
      <c:bar3DChart>
        <c:barDir val="col"/>
        <c:grouping val="clustered"/>
        <c:varyColors val="0"/>
        <c:ser>
          <c:idx val="0"/>
          <c:order val="0"/>
          <c:tx>
            <c:strRef>
              <c:f>EC!$A$14</c:f>
              <c:strCache>
                <c:ptCount val="1"/>
                <c:pt idx="0">
                  <c:v>Matematică MATE-INFO (90,87%)</c:v>
                </c:pt>
              </c:strCache>
            </c:strRef>
          </c:tx>
          <c:spPr>
            <a:solidFill>
              <a:srgbClr val="C20DF3"/>
            </a:solidFill>
            <a:ln>
              <a:solidFill>
                <a:srgbClr val="FFFF99"/>
              </a:solidFill>
            </a:ln>
          </c:spPr>
          <c:invertIfNegative val="0"/>
          <c:dLbls>
            <c:dLbl>
              <c:idx val="1"/>
              <c:layout>
                <c:manualLayout>
                  <c:x val="1.4508522100249076E-2"/>
                  <c:y val="-1.7478152309613075E-2"/>
                </c:manualLayout>
              </c:layout>
              <c:showLegendKey val="0"/>
              <c:showVal val="1"/>
              <c:showCatName val="0"/>
              <c:showSerName val="0"/>
              <c:showPercent val="0"/>
              <c:showBubbleSize val="0"/>
            </c:dLbl>
            <c:dLbl>
              <c:idx val="7"/>
              <c:layout>
                <c:manualLayout>
                  <c:x val="-2.901704420049818E-3"/>
                  <c:y val="3.2459425717852687E-2"/>
                </c:manualLayout>
              </c:layout>
              <c:showLegendKey val="0"/>
              <c:showVal val="1"/>
              <c:showCatName val="0"/>
              <c:showSerName val="0"/>
              <c:showPercent val="0"/>
              <c:showBubbleSize val="0"/>
            </c:dLbl>
            <c:txPr>
              <a:bodyPr/>
              <a:lstStyle/>
              <a:p>
                <a:pPr>
                  <a:defRPr sz="1800" b="1"/>
                </a:pPr>
                <a:endParaRPr lang="ro-RO"/>
              </a:p>
            </c:txPr>
            <c:showLegendKey val="0"/>
            <c:showVal val="1"/>
            <c:showCatName val="0"/>
            <c:showSerName val="0"/>
            <c:showPercent val="0"/>
            <c:showBubbleSize val="0"/>
            <c:showLeaderLines val="0"/>
          </c:dLbls>
          <c:cat>
            <c:strRef>
              <c:f>EC!$I$11:$R$11</c:f>
              <c:strCache>
                <c:ptCount val="10"/>
                <c:pt idx="0">
                  <c:v>1-1,99</c:v>
                </c:pt>
                <c:pt idx="1">
                  <c:v>2-2,99</c:v>
                </c:pt>
                <c:pt idx="2">
                  <c:v>3-3,99</c:v>
                </c:pt>
                <c:pt idx="3">
                  <c:v>4-4,99</c:v>
                </c:pt>
                <c:pt idx="4">
                  <c:v>5-5,99</c:v>
                </c:pt>
                <c:pt idx="5">
                  <c:v>6-6,99</c:v>
                </c:pt>
                <c:pt idx="6">
                  <c:v>7-7,99</c:v>
                </c:pt>
                <c:pt idx="7">
                  <c:v>8-8,99</c:v>
                </c:pt>
                <c:pt idx="8">
                  <c:v>9-9,99</c:v>
                </c:pt>
                <c:pt idx="9">
                  <c:v>10</c:v>
                </c:pt>
              </c:strCache>
            </c:strRef>
          </c:cat>
          <c:val>
            <c:numRef>
              <c:f>EC!$I$14:$R$14</c:f>
              <c:numCache>
                <c:formatCode>0.00%</c:formatCode>
                <c:ptCount val="10"/>
                <c:pt idx="0">
                  <c:v>8.2987551867219917E-3</c:v>
                </c:pt>
                <c:pt idx="1">
                  <c:v>2.0746887966804978E-2</c:v>
                </c:pt>
                <c:pt idx="2">
                  <c:v>4.9792531120331947E-2</c:v>
                </c:pt>
                <c:pt idx="3">
                  <c:v>1.2448132780082987E-2</c:v>
                </c:pt>
                <c:pt idx="4">
                  <c:v>0.16182572614107885</c:v>
                </c:pt>
                <c:pt idx="5">
                  <c:v>0.13692946058091288</c:v>
                </c:pt>
                <c:pt idx="6">
                  <c:v>0.17012448132780084</c:v>
                </c:pt>
                <c:pt idx="7">
                  <c:v>0.16182572614107885</c:v>
                </c:pt>
                <c:pt idx="8">
                  <c:v>0.24481327800829875</c:v>
                </c:pt>
                <c:pt idx="9">
                  <c:v>3.3195020746887967E-2</c:v>
                </c:pt>
              </c:numCache>
            </c:numRef>
          </c:val>
        </c:ser>
        <c:dLbls>
          <c:showLegendKey val="0"/>
          <c:showVal val="1"/>
          <c:showCatName val="0"/>
          <c:showSerName val="0"/>
          <c:showPercent val="0"/>
          <c:showBubbleSize val="0"/>
        </c:dLbls>
        <c:gapWidth val="150"/>
        <c:shape val="cylinder"/>
        <c:axId val="255277056"/>
        <c:axId val="254631232"/>
        <c:axId val="0"/>
      </c:bar3DChart>
      <c:catAx>
        <c:axId val="255277056"/>
        <c:scaling>
          <c:orientation val="minMax"/>
        </c:scaling>
        <c:delete val="0"/>
        <c:axPos val="b"/>
        <c:majorTickMark val="out"/>
        <c:minorTickMark val="none"/>
        <c:tickLblPos val="nextTo"/>
        <c:txPr>
          <a:bodyPr/>
          <a:lstStyle/>
          <a:p>
            <a:pPr>
              <a:defRPr sz="1000" b="1"/>
            </a:pPr>
            <a:endParaRPr lang="ro-RO"/>
          </a:p>
        </c:txPr>
        <c:crossAx val="254631232"/>
        <c:crosses val="autoZero"/>
        <c:auto val="1"/>
        <c:lblAlgn val="ctr"/>
        <c:lblOffset val="100"/>
        <c:noMultiLvlLbl val="0"/>
      </c:catAx>
      <c:valAx>
        <c:axId val="254631232"/>
        <c:scaling>
          <c:orientation val="minMax"/>
        </c:scaling>
        <c:delete val="1"/>
        <c:axPos val="l"/>
        <c:numFmt formatCode="0.00%" sourceLinked="1"/>
        <c:majorTickMark val="out"/>
        <c:minorTickMark val="none"/>
        <c:tickLblPos val="nextTo"/>
        <c:crossAx val="255277056"/>
        <c:crosses val="autoZero"/>
        <c:crossBetween val="between"/>
      </c:valAx>
    </c:plotArea>
    <c:plotVisOnly val="1"/>
    <c:dispBlanksAs val="gap"/>
    <c:showDLblsOverMax val="0"/>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8068913423650218"/>
          <c:y val="2.9962546816479401E-2"/>
        </c:manualLayout>
      </c:layout>
      <c:overlay val="0"/>
      <c:spPr>
        <a:ln>
          <a:solidFill>
            <a:srgbClr val="FFFF99"/>
          </a:solidFill>
        </a:ln>
      </c:spPr>
      <c:txPr>
        <a:bodyPr/>
        <a:lstStyle/>
        <a:p>
          <a:pPr>
            <a:defRPr sz="2000"/>
          </a:pPr>
          <a:endParaRPr lang="ro-RO"/>
        </a:p>
      </c:txPr>
    </c:title>
    <c:autoTitleDeleted val="0"/>
    <c:view3D>
      <c:rotX val="15"/>
      <c:rotY val="20"/>
      <c:rAngAx val="1"/>
    </c:view3D>
    <c:floor>
      <c:thickness val="0"/>
    </c:floor>
    <c:sideWall>
      <c:thickness val="0"/>
    </c:sideWall>
    <c:backWall>
      <c:thickness val="0"/>
    </c:backWall>
    <c:plotArea>
      <c:layout>
        <c:manualLayout>
          <c:layoutTarget val="inner"/>
          <c:xMode val="edge"/>
          <c:yMode val="edge"/>
          <c:x val="2.5745886548383751E-2"/>
          <c:y val="0.14992578174919147"/>
          <c:w val="0.97376137357830272"/>
          <c:h val="0.80335328870408051"/>
        </c:manualLayout>
      </c:layout>
      <c:bar3DChart>
        <c:barDir val="col"/>
        <c:grouping val="clustered"/>
        <c:varyColors val="0"/>
        <c:ser>
          <c:idx val="0"/>
          <c:order val="0"/>
          <c:tx>
            <c:strRef>
              <c:f>EC!$A$15</c:f>
              <c:strCache>
                <c:ptCount val="1"/>
                <c:pt idx="0">
                  <c:v>Matematică PED (87,10%)</c:v>
                </c:pt>
              </c:strCache>
            </c:strRef>
          </c:tx>
          <c:spPr>
            <a:solidFill>
              <a:srgbClr val="FA4532"/>
            </a:solidFill>
          </c:spPr>
          <c:invertIfNegative val="0"/>
          <c:dLbls>
            <c:dLbl>
              <c:idx val="5"/>
              <c:layout>
                <c:manualLayout>
                  <c:x val="-0.1044613591217935"/>
                  <c:y val="-4.9937578027465668E-3"/>
                </c:manualLayout>
              </c:layout>
              <c:showLegendKey val="0"/>
              <c:showVal val="1"/>
              <c:showCatName val="0"/>
              <c:showSerName val="0"/>
              <c:showPercent val="0"/>
              <c:showBubbleSize val="0"/>
            </c:dLbl>
            <c:txPr>
              <a:bodyPr/>
              <a:lstStyle/>
              <a:p>
                <a:pPr>
                  <a:defRPr sz="1800" b="1"/>
                </a:pPr>
                <a:endParaRPr lang="ro-RO"/>
              </a:p>
            </c:txPr>
            <c:showLegendKey val="0"/>
            <c:showVal val="1"/>
            <c:showCatName val="0"/>
            <c:showSerName val="0"/>
            <c:showPercent val="0"/>
            <c:showBubbleSize val="0"/>
            <c:showLeaderLines val="0"/>
          </c:dLbls>
          <c:cat>
            <c:strRef>
              <c:f>EC!$I$11:$R$11</c:f>
              <c:strCache>
                <c:ptCount val="10"/>
                <c:pt idx="0">
                  <c:v>1-1,99</c:v>
                </c:pt>
                <c:pt idx="1">
                  <c:v>2-2,99</c:v>
                </c:pt>
                <c:pt idx="2">
                  <c:v>3-3,99</c:v>
                </c:pt>
                <c:pt idx="3">
                  <c:v>4-4,99</c:v>
                </c:pt>
                <c:pt idx="4">
                  <c:v>5-5,99</c:v>
                </c:pt>
                <c:pt idx="5">
                  <c:v>6-6,99</c:v>
                </c:pt>
                <c:pt idx="6">
                  <c:v>7-7,99</c:v>
                </c:pt>
                <c:pt idx="7">
                  <c:v>8-8,99</c:v>
                </c:pt>
                <c:pt idx="8">
                  <c:v>9-9,99</c:v>
                </c:pt>
                <c:pt idx="9">
                  <c:v>10</c:v>
                </c:pt>
              </c:strCache>
            </c:strRef>
          </c:cat>
          <c:val>
            <c:numRef>
              <c:f>EC!$I$15:$R$15</c:f>
              <c:numCache>
                <c:formatCode>0.00%</c:formatCode>
                <c:ptCount val="10"/>
                <c:pt idx="0">
                  <c:v>6.4516129032258063E-2</c:v>
                </c:pt>
                <c:pt idx="1">
                  <c:v>1.6129032258064516E-2</c:v>
                </c:pt>
                <c:pt idx="2">
                  <c:v>0</c:v>
                </c:pt>
                <c:pt idx="3">
                  <c:v>4.8387096774193547E-2</c:v>
                </c:pt>
                <c:pt idx="4">
                  <c:v>0.11290322580645161</c:v>
                </c:pt>
                <c:pt idx="5">
                  <c:v>0.17741935483870969</c:v>
                </c:pt>
                <c:pt idx="6">
                  <c:v>0.17741935483870969</c:v>
                </c:pt>
                <c:pt idx="7">
                  <c:v>0.24193548387096775</c:v>
                </c:pt>
                <c:pt idx="8">
                  <c:v>0.16129032258064516</c:v>
                </c:pt>
                <c:pt idx="9">
                  <c:v>0</c:v>
                </c:pt>
              </c:numCache>
            </c:numRef>
          </c:val>
        </c:ser>
        <c:dLbls>
          <c:showLegendKey val="0"/>
          <c:showVal val="1"/>
          <c:showCatName val="0"/>
          <c:showSerName val="0"/>
          <c:showPercent val="0"/>
          <c:showBubbleSize val="0"/>
        </c:dLbls>
        <c:gapWidth val="150"/>
        <c:shape val="cylinder"/>
        <c:axId val="255270912"/>
        <c:axId val="251922112"/>
        <c:axId val="0"/>
      </c:bar3DChart>
      <c:catAx>
        <c:axId val="255270912"/>
        <c:scaling>
          <c:orientation val="minMax"/>
        </c:scaling>
        <c:delete val="0"/>
        <c:axPos val="b"/>
        <c:majorTickMark val="out"/>
        <c:minorTickMark val="none"/>
        <c:tickLblPos val="nextTo"/>
        <c:txPr>
          <a:bodyPr/>
          <a:lstStyle/>
          <a:p>
            <a:pPr>
              <a:defRPr b="1"/>
            </a:pPr>
            <a:endParaRPr lang="ro-RO"/>
          </a:p>
        </c:txPr>
        <c:crossAx val="251922112"/>
        <c:crosses val="autoZero"/>
        <c:auto val="1"/>
        <c:lblAlgn val="ctr"/>
        <c:lblOffset val="100"/>
        <c:noMultiLvlLbl val="0"/>
      </c:catAx>
      <c:valAx>
        <c:axId val="251922112"/>
        <c:scaling>
          <c:orientation val="minMax"/>
        </c:scaling>
        <c:delete val="1"/>
        <c:axPos val="l"/>
        <c:numFmt formatCode="0.00%" sourceLinked="1"/>
        <c:majorTickMark val="out"/>
        <c:minorTickMark val="none"/>
        <c:tickLblPos val="nextTo"/>
        <c:crossAx val="255270912"/>
        <c:crosses val="autoZero"/>
        <c:crossBetween val="between"/>
      </c:valAx>
    </c:plotArea>
    <c:plotVisOnly val="1"/>
    <c:dispBlanksAs val="gap"/>
    <c:showDLblsOverMax val="0"/>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ln>
          <a:solidFill>
            <a:srgbClr val="FFFF99"/>
          </a:solidFill>
        </a:ln>
      </c:spPr>
      <c:txPr>
        <a:bodyPr/>
        <a:lstStyle/>
        <a:p>
          <a:pPr>
            <a:defRPr sz="2000"/>
          </a:pPr>
          <a:endParaRPr lang="ro-RO"/>
        </a:p>
      </c:txPr>
    </c:title>
    <c:autoTitleDeleted val="0"/>
    <c:view3D>
      <c:rotX val="15"/>
      <c:rotY val="20"/>
      <c:rAngAx val="1"/>
    </c:view3D>
    <c:floor>
      <c:thickness val="0"/>
    </c:floor>
    <c:sideWall>
      <c:thickness val="0"/>
    </c:sideWall>
    <c:backWall>
      <c:thickness val="0"/>
    </c:backWall>
    <c:plotArea>
      <c:layout>
        <c:manualLayout>
          <c:layoutTarget val="inner"/>
          <c:xMode val="edge"/>
          <c:yMode val="edge"/>
          <c:x val="1.753661502972027E-2"/>
          <c:y val="0.15115877123122781"/>
          <c:w val="0.97376137357830272"/>
          <c:h val="0.76421562787389297"/>
        </c:manualLayout>
      </c:layout>
      <c:bar3DChart>
        <c:barDir val="col"/>
        <c:grouping val="clustered"/>
        <c:varyColors val="0"/>
        <c:ser>
          <c:idx val="0"/>
          <c:order val="0"/>
          <c:tx>
            <c:strRef>
              <c:f>EC!$A$16</c:f>
              <c:strCache>
                <c:ptCount val="1"/>
                <c:pt idx="0">
                  <c:v>Matematică TEHN (54,21%)</c:v>
                </c:pt>
              </c:strCache>
            </c:strRef>
          </c:tx>
          <c:spPr>
            <a:solidFill>
              <a:schemeClr val="tx2">
                <a:lumMod val="50000"/>
              </a:schemeClr>
            </a:solidFill>
          </c:spPr>
          <c:invertIfNegative val="0"/>
          <c:dLbls>
            <c:txPr>
              <a:bodyPr/>
              <a:lstStyle/>
              <a:p>
                <a:pPr>
                  <a:defRPr sz="1800" b="1"/>
                </a:pPr>
                <a:endParaRPr lang="ro-RO"/>
              </a:p>
            </c:txPr>
            <c:showLegendKey val="0"/>
            <c:showVal val="1"/>
            <c:showCatName val="0"/>
            <c:showSerName val="0"/>
            <c:showPercent val="0"/>
            <c:showBubbleSize val="0"/>
            <c:showLeaderLines val="0"/>
          </c:dLbls>
          <c:cat>
            <c:strRef>
              <c:f>EC!$I$11:$R$11</c:f>
              <c:strCache>
                <c:ptCount val="10"/>
                <c:pt idx="0">
                  <c:v>1-1,99</c:v>
                </c:pt>
                <c:pt idx="1">
                  <c:v>2-2,99</c:v>
                </c:pt>
                <c:pt idx="2">
                  <c:v>3-3,99</c:v>
                </c:pt>
                <c:pt idx="3">
                  <c:v>4-4,99</c:v>
                </c:pt>
                <c:pt idx="4">
                  <c:v>5-5,99</c:v>
                </c:pt>
                <c:pt idx="5">
                  <c:v>6-6,99</c:v>
                </c:pt>
                <c:pt idx="6">
                  <c:v>7-7,99</c:v>
                </c:pt>
                <c:pt idx="7">
                  <c:v>8-8,99</c:v>
                </c:pt>
                <c:pt idx="8">
                  <c:v>9-9,99</c:v>
                </c:pt>
                <c:pt idx="9">
                  <c:v>10</c:v>
                </c:pt>
              </c:strCache>
            </c:strRef>
          </c:cat>
          <c:val>
            <c:numRef>
              <c:f>EC!$I$16:$R$16</c:f>
              <c:numCache>
                <c:formatCode>0.00%</c:formatCode>
                <c:ptCount val="10"/>
                <c:pt idx="0">
                  <c:v>0.1608910891089109</c:v>
                </c:pt>
                <c:pt idx="1">
                  <c:v>0.11138613861386139</c:v>
                </c:pt>
                <c:pt idx="2">
                  <c:v>0.12871287128712872</c:v>
                </c:pt>
                <c:pt idx="3">
                  <c:v>5.6930693069306933E-2</c:v>
                </c:pt>
                <c:pt idx="4">
                  <c:v>0.23019801980198021</c:v>
                </c:pt>
                <c:pt idx="5">
                  <c:v>0.10148514851485149</c:v>
                </c:pt>
                <c:pt idx="6">
                  <c:v>8.4158415841584164E-2</c:v>
                </c:pt>
                <c:pt idx="7">
                  <c:v>6.9306930693069313E-2</c:v>
                </c:pt>
                <c:pt idx="8">
                  <c:v>4.4554455445544552E-2</c:v>
                </c:pt>
                <c:pt idx="9">
                  <c:v>1.2376237623762377E-2</c:v>
                </c:pt>
              </c:numCache>
            </c:numRef>
          </c:val>
        </c:ser>
        <c:dLbls>
          <c:showLegendKey val="0"/>
          <c:showVal val="1"/>
          <c:showCatName val="0"/>
          <c:showSerName val="0"/>
          <c:showPercent val="0"/>
          <c:showBubbleSize val="0"/>
        </c:dLbls>
        <c:gapWidth val="150"/>
        <c:shape val="cylinder"/>
        <c:axId val="255271424"/>
        <c:axId val="251923840"/>
        <c:axId val="0"/>
      </c:bar3DChart>
      <c:catAx>
        <c:axId val="255271424"/>
        <c:scaling>
          <c:orientation val="minMax"/>
        </c:scaling>
        <c:delete val="0"/>
        <c:axPos val="b"/>
        <c:majorTickMark val="out"/>
        <c:minorTickMark val="none"/>
        <c:tickLblPos val="nextTo"/>
        <c:txPr>
          <a:bodyPr/>
          <a:lstStyle/>
          <a:p>
            <a:pPr>
              <a:defRPr sz="1000" b="1"/>
            </a:pPr>
            <a:endParaRPr lang="ro-RO"/>
          </a:p>
        </c:txPr>
        <c:crossAx val="251923840"/>
        <c:crosses val="autoZero"/>
        <c:auto val="1"/>
        <c:lblAlgn val="ctr"/>
        <c:lblOffset val="100"/>
        <c:noMultiLvlLbl val="0"/>
      </c:catAx>
      <c:valAx>
        <c:axId val="251923840"/>
        <c:scaling>
          <c:orientation val="minMax"/>
        </c:scaling>
        <c:delete val="1"/>
        <c:axPos val="l"/>
        <c:numFmt formatCode="0.00%" sourceLinked="1"/>
        <c:majorTickMark val="out"/>
        <c:minorTickMark val="none"/>
        <c:tickLblPos val="nextTo"/>
        <c:crossAx val="255271424"/>
        <c:crosses val="autoZero"/>
        <c:crossBetween val="between"/>
      </c:valAx>
    </c:plotArea>
    <c:plotVisOnly val="1"/>
    <c:dispBlanksAs val="gap"/>
    <c:showDLblsOverMax val="0"/>
  </c:chart>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2000"/>
            </a:pPr>
            <a:r>
              <a:rPr lang="en-US" sz="2000" dirty="0" err="1" smtClean="0"/>
              <a:t>Procent</a:t>
            </a:r>
            <a:r>
              <a:rPr lang="ro-RO" sz="2000" dirty="0" smtClean="0"/>
              <a:t>e</a:t>
            </a:r>
            <a:r>
              <a:rPr lang="ro-RO" sz="2000" baseline="0" dirty="0" smtClean="0"/>
              <a:t>le </a:t>
            </a:r>
            <a:r>
              <a:rPr lang="en-US" sz="2000" dirty="0" smtClean="0"/>
              <a:t>de </a:t>
            </a:r>
            <a:r>
              <a:rPr lang="en-US" sz="2000" dirty="0" err="1" smtClean="0"/>
              <a:t>promovare</a:t>
            </a:r>
            <a:r>
              <a:rPr lang="ro-RO" sz="2000" dirty="0" smtClean="0"/>
              <a:t> la nivelul unităţilor de învăţământ</a:t>
            </a:r>
            <a:endParaRPr lang="en-US" sz="2000" dirty="0"/>
          </a:p>
        </c:rich>
      </c:tx>
      <c:layout/>
      <c:overlay val="0"/>
      <c:spPr>
        <a:ln>
          <a:solidFill>
            <a:srgbClr val="FFFF99"/>
          </a:solidFill>
        </a:ln>
      </c:spPr>
    </c:title>
    <c:autoTitleDeleted val="0"/>
    <c:view3D>
      <c:rotX val="15"/>
      <c:rotY val="20"/>
      <c:rAngAx val="1"/>
    </c:view3D>
    <c:floor>
      <c:thickness val="0"/>
    </c:floor>
    <c:sideWall>
      <c:thickness val="0"/>
    </c:sideWall>
    <c:backWall>
      <c:thickness val="0"/>
    </c:backWall>
    <c:plotArea>
      <c:layout>
        <c:manualLayout>
          <c:layoutTarget val="inner"/>
          <c:xMode val="edge"/>
          <c:yMode val="edge"/>
          <c:x val="0.32781268968548805"/>
          <c:y val="9.4230154163723101E-2"/>
          <c:w val="0.63181583552055998"/>
          <c:h val="0.86538063460049053"/>
        </c:manualLayout>
      </c:layout>
      <c:bar3DChart>
        <c:barDir val="bar"/>
        <c:grouping val="clustered"/>
        <c:varyColors val="0"/>
        <c:ser>
          <c:idx val="0"/>
          <c:order val="0"/>
          <c:tx>
            <c:strRef>
              <c:f>'Matematica-scoli'!$B$22</c:f>
              <c:strCache>
                <c:ptCount val="1"/>
                <c:pt idx="0">
                  <c:v>Procent de promovare</c:v>
                </c:pt>
              </c:strCache>
            </c:strRef>
          </c:tx>
          <c:invertIfNegative val="0"/>
          <c:dPt>
            <c:idx val="5"/>
            <c:invertIfNegative val="0"/>
            <c:bubble3D val="0"/>
            <c:spPr>
              <a:solidFill>
                <a:srgbClr val="A31D73"/>
              </a:solidFill>
            </c:spPr>
          </c:dPt>
          <c:dPt>
            <c:idx val="6"/>
            <c:invertIfNegative val="0"/>
            <c:bubble3D val="0"/>
            <c:spPr>
              <a:solidFill>
                <a:srgbClr val="A31D73"/>
              </a:solidFill>
            </c:spPr>
          </c:dPt>
          <c:dPt>
            <c:idx val="7"/>
            <c:invertIfNegative val="0"/>
            <c:bubble3D val="0"/>
            <c:spPr>
              <a:solidFill>
                <a:srgbClr val="A31D73"/>
              </a:solidFill>
            </c:spPr>
          </c:dPt>
          <c:dPt>
            <c:idx val="8"/>
            <c:invertIfNegative val="0"/>
            <c:bubble3D val="0"/>
            <c:spPr>
              <a:solidFill>
                <a:srgbClr val="A31D73"/>
              </a:solidFill>
            </c:spPr>
          </c:dPt>
          <c:dPt>
            <c:idx val="9"/>
            <c:invertIfNegative val="0"/>
            <c:bubble3D val="0"/>
            <c:spPr>
              <a:solidFill>
                <a:srgbClr val="A31D73"/>
              </a:solidFill>
            </c:spPr>
          </c:dPt>
          <c:dPt>
            <c:idx val="10"/>
            <c:invertIfNegative val="0"/>
            <c:bubble3D val="0"/>
            <c:spPr>
              <a:solidFill>
                <a:schemeClr val="accent5">
                  <a:lumMod val="75000"/>
                </a:schemeClr>
              </a:solidFill>
            </c:spPr>
          </c:dPt>
          <c:dPt>
            <c:idx val="11"/>
            <c:invertIfNegative val="0"/>
            <c:bubble3D val="0"/>
            <c:spPr>
              <a:solidFill>
                <a:schemeClr val="accent5">
                  <a:lumMod val="75000"/>
                </a:schemeClr>
              </a:solidFill>
            </c:spPr>
          </c:dPt>
          <c:dPt>
            <c:idx val="12"/>
            <c:invertIfNegative val="0"/>
            <c:bubble3D val="0"/>
            <c:spPr>
              <a:solidFill>
                <a:schemeClr val="accent5">
                  <a:lumMod val="75000"/>
                </a:schemeClr>
              </a:solidFill>
            </c:spPr>
          </c:dPt>
          <c:dPt>
            <c:idx val="13"/>
            <c:invertIfNegative val="0"/>
            <c:bubble3D val="0"/>
            <c:spPr>
              <a:solidFill>
                <a:srgbClr val="F660C4"/>
              </a:solidFill>
            </c:spPr>
          </c:dPt>
          <c:dPt>
            <c:idx val="14"/>
            <c:invertIfNegative val="0"/>
            <c:bubble3D val="0"/>
            <c:spPr>
              <a:solidFill>
                <a:schemeClr val="accent3">
                  <a:lumMod val="60000"/>
                  <a:lumOff val="40000"/>
                </a:schemeClr>
              </a:solidFill>
            </c:spPr>
          </c:dPt>
          <c:dPt>
            <c:idx val="15"/>
            <c:invertIfNegative val="0"/>
            <c:bubble3D val="0"/>
            <c:spPr>
              <a:solidFill>
                <a:schemeClr val="accent3">
                  <a:lumMod val="60000"/>
                  <a:lumOff val="40000"/>
                </a:schemeClr>
              </a:solidFill>
            </c:spPr>
          </c:dPt>
          <c:dPt>
            <c:idx val="16"/>
            <c:invertIfNegative val="0"/>
            <c:bubble3D val="0"/>
            <c:spPr>
              <a:solidFill>
                <a:srgbClr val="FA4532"/>
              </a:solidFill>
            </c:spPr>
          </c:dPt>
          <c:dLbls>
            <c:txPr>
              <a:bodyPr/>
              <a:lstStyle/>
              <a:p>
                <a:pPr>
                  <a:defRPr sz="1600" b="1"/>
                </a:pPr>
                <a:endParaRPr lang="ro-RO"/>
              </a:p>
            </c:txPr>
            <c:showLegendKey val="0"/>
            <c:showVal val="1"/>
            <c:showCatName val="0"/>
            <c:showSerName val="0"/>
            <c:showPercent val="0"/>
            <c:showBubbleSize val="0"/>
            <c:showLeaderLines val="0"/>
          </c:dLbls>
          <c:cat>
            <c:strRef>
              <c:f>'Matematica-scoli'!$A$23:$A$39</c:f>
              <c:strCache>
                <c:ptCount val="17"/>
                <c:pt idx="0">
                  <c:v>LICEUL TEORETIC "SZEKELY MIKO" SF.GHEORGHE</c:v>
                </c:pt>
                <c:pt idx="1">
                  <c:v>LICEUL TEORETIC "NAGY MOZES" TG.SECUIESC</c:v>
                </c:pt>
                <c:pt idx="2">
                  <c:v>LICEUL TEOLOGIC REFORMAT TG.SECUIESC</c:v>
                </c:pt>
                <c:pt idx="3">
                  <c:v>COLEGIUL NATIONAL "MIHAI VITEAZUL" SF.GHEORGHE</c:v>
                </c:pt>
                <c:pt idx="4">
                  <c:v>LICEUL TEORETIC "MIKES KELEMEN" SF.GHEORGHE</c:v>
                </c:pt>
                <c:pt idx="5">
                  <c:v>LICEUL TEHNOLOGIC "BERDE ARON" SF.GHEORGHE</c:v>
                </c:pt>
                <c:pt idx="6">
                  <c:v>LICEUL TEORETIC "MIRCEA ELIADE" INTORSURA BUZAULUI</c:v>
                </c:pt>
                <c:pt idx="7">
                  <c:v>LICEUL TEHNOLOGIC "BAROTI SZABO DAVID" BARAOLT</c:v>
                </c:pt>
                <c:pt idx="8">
                  <c:v>LICEUL "KOROSI CSOMA SANDOR" COVASNA</c:v>
                </c:pt>
                <c:pt idx="9">
                  <c:v>LICEUL PEDAGOGIC "BOD PETER" TG.SECUIESC</c:v>
                </c:pt>
                <c:pt idx="10">
                  <c:v>LICEUL TEHNOLOGIC "CONSTANTIN BRANCUSI" SF.GHEORGHE</c:v>
                </c:pt>
                <c:pt idx="11">
                  <c:v>LICEUL TEHNOLOGIC "PUSKAS TIVADAR" SF.GHEORGHE</c:v>
                </c:pt>
                <c:pt idx="12">
                  <c:v>LICEUL TEOLOGIC REFORMAT SF.GHEORGHE</c:v>
                </c:pt>
                <c:pt idx="13">
                  <c:v>LICEUL TEHNOLOGIC "NICOLAE BALCESCU" INTORSURA BUZAULUI</c:v>
                </c:pt>
                <c:pt idx="14">
                  <c:v>LICEUL TEHNOLOGIC "APOR PETER" TG.SECUIESC</c:v>
                </c:pt>
                <c:pt idx="15">
                  <c:v>LICEUL TEHNOLOGIC "KOS KAROLY" SF.GHEORGHE</c:v>
                </c:pt>
                <c:pt idx="16">
                  <c:v>LICEUL TEHNOLOGIC "GABOR ARON" TG.SECUIESC</c:v>
                </c:pt>
              </c:strCache>
            </c:strRef>
          </c:cat>
          <c:val>
            <c:numRef>
              <c:f>'Matematica-scoli'!$B$23:$B$39</c:f>
              <c:numCache>
                <c:formatCode>0.00%</c:formatCode>
                <c:ptCount val="17"/>
                <c:pt idx="0">
                  <c:v>0.98701298701298701</c:v>
                </c:pt>
                <c:pt idx="1">
                  <c:v>0.98360655737704916</c:v>
                </c:pt>
                <c:pt idx="2">
                  <c:v>0.96969696969696972</c:v>
                </c:pt>
                <c:pt idx="3">
                  <c:v>0.96103896103896103</c:v>
                </c:pt>
                <c:pt idx="4">
                  <c:v>0.92452830188679247</c:v>
                </c:pt>
                <c:pt idx="5">
                  <c:v>0.86538461538461542</c:v>
                </c:pt>
                <c:pt idx="6">
                  <c:v>0.83561643835616439</c:v>
                </c:pt>
                <c:pt idx="7">
                  <c:v>0.82191780821917804</c:v>
                </c:pt>
                <c:pt idx="8">
                  <c:v>0.81690140845070425</c:v>
                </c:pt>
                <c:pt idx="9">
                  <c:v>0.80882352941176472</c:v>
                </c:pt>
                <c:pt idx="10">
                  <c:v>0.65853658536585369</c:v>
                </c:pt>
                <c:pt idx="11">
                  <c:v>0.65517241379310343</c:v>
                </c:pt>
                <c:pt idx="12">
                  <c:v>0.625</c:v>
                </c:pt>
                <c:pt idx="13">
                  <c:v>0.58333333333333337</c:v>
                </c:pt>
                <c:pt idx="14">
                  <c:v>0.40659340659340659</c:v>
                </c:pt>
                <c:pt idx="15">
                  <c:v>0.4</c:v>
                </c:pt>
                <c:pt idx="16">
                  <c:v>0.23076923076923078</c:v>
                </c:pt>
              </c:numCache>
            </c:numRef>
          </c:val>
        </c:ser>
        <c:dLbls>
          <c:showLegendKey val="0"/>
          <c:showVal val="1"/>
          <c:showCatName val="0"/>
          <c:showSerName val="0"/>
          <c:showPercent val="0"/>
          <c:showBubbleSize val="0"/>
        </c:dLbls>
        <c:gapWidth val="150"/>
        <c:shape val="cylinder"/>
        <c:axId val="245067776"/>
        <c:axId val="257550592"/>
        <c:axId val="0"/>
      </c:bar3DChart>
      <c:catAx>
        <c:axId val="245067776"/>
        <c:scaling>
          <c:orientation val="minMax"/>
        </c:scaling>
        <c:delete val="0"/>
        <c:axPos val="l"/>
        <c:majorTickMark val="out"/>
        <c:minorTickMark val="none"/>
        <c:tickLblPos val="nextTo"/>
        <c:txPr>
          <a:bodyPr/>
          <a:lstStyle/>
          <a:p>
            <a:pPr>
              <a:defRPr sz="900"/>
            </a:pPr>
            <a:endParaRPr lang="ro-RO"/>
          </a:p>
        </c:txPr>
        <c:crossAx val="257550592"/>
        <c:crosses val="autoZero"/>
        <c:auto val="1"/>
        <c:lblAlgn val="ctr"/>
        <c:lblOffset val="100"/>
        <c:noMultiLvlLbl val="0"/>
      </c:catAx>
      <c:valAx>
        <c:axId val="257550592"/>
        <c:scaling>
          <c:orientation val="minMax"/>
        </c:scaling>
        <c:delete val="1"/>
        <c:axPos val="b"/>
        <c:numFmt formatCode="0.00%" sourceLinked="1"/>
        <c:majorTickMark val="out"/>
        <c:minorTickMark val="none"/>
        <c:tickLblPos val="nextTo"/>
        <c:crossAx val="245067776"/>
        <c:crosses val="autoZero"/>
        <c:crossBetween val="between"/>
      </c:valAx>
    </c:plotArea>
    <c:plotVisOnly val="1"/>
    <c:dispBlanksAs val="gap"/>
    <c:showDLblsOverMax val="0"/>
  </c:chart>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ln>
          <a:solidFill>
            <a:srgbClr val="FFFF99"/>
          </a:solidFill>
        </a:ln>
      </c:spPr>
    </c:title>
    <c:autoTitleDeleted val="0"/>
    <c:view3D>
      <c:rotX val="15"/>
      <c:rotY val="20"/>
      <c:rAngAx val="1"/>
    </c:view3D>
    <c:floor>
      <c:thickness val="0"/>
    </c:floor>
    <c:sideWall>
      <c:thickness val="0"/>
    </c:sideWall>
    <c:backWall>
      <c:thickness val="0"/>
    </c:backWall>
    <c:plotArea>
      <c:layout>
        <c:manualLayout>
          <c:layoutTarget val="inner"/>
          <c:xMode val="edge"/>
          <c:yMode val="edge"/>
          <c:x val="3.0555586146137327E-2"/>
          <c:y val="0.23422134733158359"/>
          <c:w val="0.96944441385386271"/>
          <c:h val="0.65664611045207399"/>
        </c:manualLayout>
      </c:layout>
      <c:bar3DChart>
        <c:barDir val="col"/>
        <c:grouping val="clustered"/>
        <c:varyColors val="0"/>
        <c:ser>
          <c:idx val="0"/>
          <c:order val="0"/>
          <c:tx>
            <c:strRef>
              <c:f>'Mate-Info'!$A$14</c:f>
              <c:strCache>
                <c:ptCount val="1"/>
                <c:pt idx="0">
                  <c:v>M_Mate-info _ Clasa a XI-a_(43.04%)</c:v>
                </c:pt>
              </c:strCache>
            </c:strRef>
          </c:tx>
          <c:spPr>
            <a:solidFill>
              <a:srgbClr val="FA9CEF"/>
            </a:solidFill>
          </c:spPr>
          <c:invertIfNegative val="0"/>
          <c:dLbls>
            <c:txPr>
              <a:bodyPr/>
              <a:lstStyle/>
              <a:p>
                <a:pPr>
                  <a:defRPr sz="1600" b="1"/>
                </a:pPr>
                <a:endParaRPr lang="ro-RO"/>
              </a:p>
            </c:txPr>
            <c:showLegendKey val="0"/>
            <c:showVal val="1"/>
            <c:showCatName val="0"/>
            <c:showSerName val="0"/>
            <c:showPercent val="0"/>
            <c:showBubbleSize val="0"/>
            <c:showLeaderLines val="0"/>
          </c:dLbls>
          <c:cat>
            <c:strRef>
              <c:f>'Mate-Info'!$G$3:$P$3</c:f>
              <c:strCache>
                <c:ptCount val="10"/>
                <c:pt idx="0">
                  <c:v>1-1,99</c:v>
                </c:pt>
                <c:pt idx="1">
                  <c:v>2-2,99</c:v>
                </c:pt>
                <c:pt idx="2">
                  <c:v>3-3,99</c:v>
                </c:pt>
                <c:pt idx="3">
                  <c:v>4-4,99</c:v>
                </c:pt>
                <c:pt idx="4">
                  <c:v>5-5,99</c:v>
                </c:pt>
                <c:pt idx="5">
                  <c:v>6-6,99</c:v>
                </c:pt>
                <c:pt idx="6">
                  <c:v>7-7,99</c:v>
                </c:pt>
                <c:pt idx="7">
                  <c:v>8-8,99</c:v>
                </c:pt>
                <c:pt idx="8">
                  <c:v>9-9,99</c:v>
                </c:pt>
                <c:pt idx="9">
                  <c:v>10</c:v>
                </c:pt>
              </c:strCache>
            </c:strRef>
          </c:cat>
          <c:val>
            <c:numRef>
              <c:f>'Mate-Info'!$G$14:$P$14</c:f>
              <c:numCache>
                <c:formatCode>0.00%</c:formatCode>
                <c:ptCount val="10"/>
                <c:pt idx="0">
                  <c:v>9.2827004219409287E-2</c:v>
                </c:pt>
                <c:pt idx="1">
                  <c:v>0.14345991561181434</c:v>
                </c:pt>
                <c:pt idx="2">
                  <c:v>0.19831223628691982</c:v>
                </c:pt>
                <c:pt idx="3">
                  <c:v>0.13502109704641349</c:v>
                </c:pt>
                <c:pt idx="4">
                  <c:v>0.17721518987341772</c:v>
                </c:pt>
                <c:pt idx="5">
                  <c:v>6.3291139240506333E-2</c:v>
                </c:pt>
                <c:pt idx="6">
                  <c:v>7.5949367088607597E-2</c:v>
                </c:pt>
                <c:pt idx="7">
                  <c:v>5.0632911392405063E-2</c:v>
                </c:pt>
                <c:pt idx="8">
                  <c:v>5.0632911392405063E-2</c:v>
                </c:pt>
                <c:pt idx="9">
                  <c:v>1.2658227848101266E-2</c:v>
                </c:pt>
              </c:numCache>
            </c:numRef>
          </c:val>
        </c:ser>
        <c:dLbls>
          <c:showLegendKey val="0"/>
          <c:showVal val="0"/>
          <c:showCatName val="0"/>
          <c:showSerName val="0"/>
          <c:showPercent val="0"/>
          <c:showBubbleSize val="0"/>
        </c:dLbls>
        <c:gapWidth val="150"/>
        <c:shape val="cylinder"/>
        <c:axId val="255274496"/>
        <c:axId val="251926144"/>
        <c:axId val="0"/>
      </c:bar3DChart>
      <c:catAx>
        <c:axId val="255274496"/>
        <c:scaling>
          <c:orientation val="minMax"/>
        </c:scaling>
        <c:delete val="0"/>
        <c:axPos val="b"/>
        <c:majorTickMark val="out"/>
        <c:minorTickMark val="none"/>
        <c:tickLblPos val="nextTo"/>
        <c:txPr>
          <a:bodyPr/>
          <a:lstStyle/>
          <a:p>
            <a:pPr>
              <a:defRPr sz="1100" b="1"/>
            </a:pPr>
            <a:endParaRPr lang="ro-RO"/>
          </a:p>
        </c:txPr>
        <c:crossAx val="251926144"/>
        <c:crosses val="autoZero"/>
        <c:auto val="1"/>
        <c:lblAlgn val="ctr"/>
        <c:lblOffset val="100"/>
        <c:noMultiLvlLbl val="0"/>
      </c:catAx>
      <c:valAx>
        <c:axId val="251926144"/>
        <c:scaling>
          <c:orientation val="minMax"/>
        </c:scaling>
        <c:delete val="1"/>
        <c:axPos val="l"/>
        <c:numFmt formatCode="0.00%" sourceLinked="1"/>
        <c:majorTickMark val="out"/>
        <c:minorTickMark val="none"/>
        <c:tickLblPos val="nextTo"/>
        <c:crossAx val="255274496"/>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err="1"/>
              <a:t>Sim</a:t>
            </a:r>
            <a:r>
              <a:rPr lang="ro-RO" sz="1600" dirty="0"/>
              <a:t>u</a:t>
            </a:r>
            <a:r>
              <a:rPr lang="en-US" sz="1600" dirty="0" err="1"/>
              <a:t>lare</a:t>
            </a:r>
            <a:r>
              <a:rPr lang="ro-RO" sz="1600" dirty="0"/>
              <a:t> </a:t>
            </a:r>
            <a:r>
              <a:rPr lang="ro-RO" sz="1600" dirty="0" err="1" smtClean="0"/>
              <a:t>JUDEȚEANĂ</a:t>
            </a:r>
            <a:r>
              <a:rPr lang="ro-RO" sz="1600" baseline="0" dirty="0" err="1" smtClean="0"/>
              <a:t>-</a:t>
            </a:r>
            <a:r>
              <a:rPr lang="ro-RO" sz="1600" dirty="0" err="1" smtClean="0"/>
              <a:t>Noiembrie</a:t>
            </a:r>
            <a:r>
              <a:rPr lang="ro-RO" sz="1600" baseline="0" dirty="0" smtClean="0"/>
              <a:t> 2013</a:t>
            </a:r>
          </a:p>
          <a:p>
            <a:pPr>
              <a:defRPr sz="1600"/>
            </a:pPr>
            <a:r>
              <a:rPr lang="ro-RO" sz="1600" baseline="0" dirty="0" smtClean="0"/>
              <a:t>Procent promovare: 30,60%</a:t>
            </a:r>
            <a:endParaRPr lang="ro-RO" sz="1600" dirty="0"/>
          </a:p>
        </c:rich>
      </c:tx>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4.9690370734908141E-3"/>
          <c:y val="8.0340790734491518E-2"/>
          <c:w val="0.99503096292650917"/>
          <c:h val="0.85470232887555719"/>
        </c:manualLayout>
      </c:layout>
      <c:bar3DChart>
        <c:barDir val="col"/>
        <c:grouping val="clustered"/>
        <c:varyColors val="0"/>
        <c:ser>
          <c:idx val="1"/>
          <c:order val="0"/>
          <c:tx>
            <c:v>Rezultate procentuale pe tranșe de medii</c:v>
          </c:tx>
          <c:invertIfNegative val="0"/>
          <c:dLbls>
            <c:dLbl>
              <c:idx val="1"/>
              <c:layout>
                <c:manualLayout>
                  <c:x val="-3.6458333333333343E-2"/>
                  <c:y val="7.9365079365079118E-3"/>
                </c:manualLayout>
              </c:layout>
              <c:showLegendKey val="0"/>
              <c:showVal val="1"/>
              <c:showCatName val="0"/>
              <c:showSerName val="0"/>
              <c:showPercent val="0"/>
              <c:showBubbleSize val="0"/>
            </c:dLbl>
            <c:dLbl>
              <c:idx val="2"/>
              <c:layout>
                <c:manualLayout>
                  <c:x val="2.3437500000000024E-2"/>
                  <c:y val="7.9365079365079361E-3"/>
                </c:manualLayout>
              </c:layout>
              <c:showLegendKey val="0"/>
              <c:showVal val="1"/>
              <c:showCatName val="0"/>
              <c:showSerName val="0"/>
              <c:showPercent val="0"/>
              <c:showBubbleSize val="0"/>
            </c:dLbl>
            <c:txPr>
              <a:bodyPr/>
              <a:lstStyle/>
              <a:p>
                <a:pPr>
                  <a:defRPr sz="1800" b="1"/>
                </a:pPr>
                <a:endParaRPr lang="ro-RO"/>
              </a:p>
            </c:txPr>
            <c:showLegendKey val="0"/>
            <c:showVal val="1"/>
            <c:showCatName val="0"/>
            <c:showSerName val="0"/>
            <c:showPercent val="0"/>
            <c:showBubbleSize val="0"/>
            <c:showLeaderLines val="0"/>
          </c:dLbls>
          <c:cat>
            <c:strRef>
              <c:f>'Simulare_JUD_noiembrie 2013'!$J$1:$S$1</c:f>
              <c:strCache>
                <c:ptCount val="10"/>
                <c:pt idx="0">
                  <c:v>1-1,99</c:v>
                </c:pt>
                <c:pt idx="1">
                  <c:v>2-2,99</c:v>
                </c:pt>
                <c:pt idx="2">
                  <c:v>3-3,99</c:v>
                </c:pt>
                <c:pt idx="3">
                  <c:v>4-4,99</c:v>
                </c:pt>
                <c:pt idx="4">
                  <c:v>5-5,99</c:v>
                </c:pt>
                <c:pt idx="5">
                  <c:v>6-6,99</c:v>
                </c:pt>
                <c:pt idx="6">
                  <c:v>7-7,99</c:v>
                </c:pt>
                <c:pt idx="7">
                  <c:v>8-8,99</c:v>
                </c:pt>
                <c:pt idx="8">
                  <c:v>9-9,99</c:v>
                </c:pt>
                <c:pt idx="9">
                  <c:v>10</c:v>
                </c:pt>
              </c:strCache>
            </c:strRef>
          </c:cat>
          <c:val>
            <c:numRef>
              <c:f>'Simulare_JUD_noiembrie 2013'!$J$74:$S$74</c:f>
              <c:numCache>
                <c:formatCode>0.00%</c:formatCode>
                <c:ptCount val="10"/>
                <c:pt idx="0">
                  <c:v>0.13400335008375208</c:v>
                </c:pt>
                <c:pt idx="1">
                  <c:v>0.20268006700167504</c:v>
                </c:pt>
                <c:pt idx="2">
                  <c:v>0.20212171970965942</c:v>
                </c:pt>
                <c:pt idx="3">
                  <c:v>0.15522054718034617</c:v>
                </c:pt>
                <c:pt idx="4">
                  <c:v>0.10831937465103295</c:v>
                </c:pt>
                <c:pt idx="5">
                  <c:v>8.0960357342266892E-2</c:v>
                </c:pt>
                <c:pt idx="6">
                  <c:v>5.4159687325516473E-2</c:v>
                </c:pt>
                <c:pt idx="7">
                  <c:v>3.461753210496929E-2</c:v>
                </c:pt>
                <c:pt idx="8">
                  <c:v>2.2892238972640984E-2</c:v>
                </c:pt>
                <c:pt idx="9">
                  <c:v>5.0251256281407036E-3</c:v>
                </c:pt>
              </c:numCache>
            </c:numRef>
          </c:val>
        </c:ser>
        <c:dLbls>
          <c:showLegendKey val="0"/>
          <c:showVal val="1"/>
          <c:showCatName val="0"/>
          <c:showSerName val="0"/>
          <c:showPercent val="0"/>
          <c:showBubbleSize val="0"/>
        </c:dLbls>
        <c:gapWidth val="150"/>
        <c:shape val="cylinder"/>
        <c:axId val="277816832"/>
        <c:axId val="251190016"/>
        <c:axId val="0"/>
      </c:bar3DChart>
      <c:catAx>
        <c:axId val="277816832"/>
        <c:scaling>
          <c:orientation val="minMax"/>
        </c:scaling>
        <c:delete val="0"/>
        <c:axPos val="b"/>
        <c:majorTickMark val="out"/>
        <c:minorTickMark val="none"/>
        <c:tickLblPos val="nextTo"/>
        <c:txPr>
          <a:bodyPr/>
          <a:lstStyle/>
          <a:p>
            <a:pPr>
              <a:defRPr sz="1100" b="1"/>
            </a:pPr>
            <a:endParaRPr lang="ro-RO"/>
          </a:p>
        </c:txPr>
        <c:crossAx val="251190016"/>
        <c:crosses val="autoZero"/>
        <c:auto val="1"/>
        <c:lblAlgn val="ctr"/>
        <c:lblOffset val="100"/>
        <c:noMultiLvlLbl val="0"/>
      </c:catAx>
      <c:valAx>
        <c:axId val="251190016"/>
        <c:scaling>
          <c:orientation val="minMax"/>
        </c:scaling>
        <c:delete val="1"/>
        <c:axPos val="l"/>
        <c:numFmt formatCode="0.00%" sourceLinked="1"/>
        <c:majorTickMark val="out"/>
        <c:minorTickMark val="none"/>
        <c:tickLblPos val="nextTo"/>
        <c:crossAx val="277816832"/>
        <c:crosses val="autoZero"/>
        <c:crossBetween val="between"/>
      </c:valAx>
    </c:plotArea>
    <c:plotVisOnly val="1"/>
    <c:dispBlanksAs val="gap"/>
    <c:showDLblsOverMax val="0"/>
  </c:chart>
  <c:spPr>
    <a:ln>
      <a:solidFill>
        <a:schemeClr val="tx1"/>
      </a:solidFill>
    </a:ln>
  </c:sp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ln>
          <a:solidFill>
            <a:srgbClr val="FFFF99"/>
          </a:solidFill>
        </a:ln>
      </c:spPr>
    </c:title>
    <c:autoTitleDeleted val="0"/>
    <c:view3D>
      <c:rotX val="15"/>
      <c:rotY val="20"/>
      <c:rAngAx val="1"/>
    </c:view3D>
    <c:floor>
      <c:thickness val="0"/>
    </c:floor>
    <c:sideWall>
      <c:thickness val="0"/>
    </c:sideWall>
    <c:backWall>
      <c:thickness val="0"/>
    </c:backWall>
    <c:plotArea>
      <c:layout>
        <c:manualLayout>
          <c:layoutTarget val="inner"/>
          <c:xMode val="edge"/>
          <c:yMode val="edge"/>
          <c:x val="3.0555586146137327E-2"/>
          <c:y val="0.18944034706438473"/>
          <c:w val="0.96944441385386271"/>
          <c:h val="0.70811086281158486"/>
        </c:manualLayout>
      </c:layout>
      <c:bar3DChart>
        <c:barDir val="col"/>
        <c:grouping val="clustered"/>
        <c:varyColors val="0"/>
        <c:ser>
          <c:idx val="0"/>
          <c:order val="0"/>
          <c:tx>
            <c:strRef>
              <c:f>'ST-NAT'!$A$12</c:f>
              <c:strCache>
                <c:ptCount val="1"/>
                <c:pt idx="0">
                  <c:v>M_st-nat _ Clasa a XI-a_ (57.31%)</c:v>
                </c:pt>
              </c:strCache>
            </c:strRef>
          </c:tx>
          <c:spPr>
            <a:solidFill>
              <a:schemeClr val="accent6">
                <a:lumMod val="75000"/>
              </a:schemeClr>
            </a:solidFill>
          </c:spPr>
          <c:invertIfNegative val="0"/>
          <c:dLbls>
            <c:txPr>
              <a:bodyPr/>
              <a:lstStyle/>
              <a:p>
                <a:pPr>
                  <a:defRPr sz="1600" b="1"/>
                </a:pPr>
                <a:endParaRPr lang="ro-RO"/>
              </a:p>
            </c:txPr>
            <c:showLegendKey val="0"/>
            <c:showVal val="1"/>
            <c:showCatName val="0"/>
            <c:showSerName val="0"/>
            <c:showPercent val="0"/>
            <c:showBubbleSize val="0"/>
            <c:showLeaderLines val="0"/>
          </c:dLbls>
          <c:cat>
            <c:strRef>
              <c:f>'ST-NAT'!$G$3:$P$3</c:f>
              <c:strCache>
                <c:ptCount val="10"/>
                <c:pt idx="0">
                  <c:v>1-1,99</c:v>
                </c:pt>
                <c:pt idx="1">
                  <c:v>2-2,99</c:v>
                </c:pt>
                <c:pt idx="2">
                  <c:v>3-3,99</c:v>
                </c:pt>
                <c:pt idx="3">
                  <c:v>4-4,99</c:v>
                </c:pt>
                <c:pt idx="4">
                  <c:v>5-5,99</c:v>
                </c:pt>
                <c:pt idx="5">
                  <c:v>6-6,99</c:v>
                </c:pt>
                <c:pt idx="6">
                  <c:v>7-7,99</c:v>
                </c:pt>
                <c:pt idx="7">
                  <c:v>8-8,99</c:v>
                </c:pt>
                <c:pt idx="8">
                  <c:v>9-9,99</c:v>
                </c:pt>
                <c:pt idx="9">
                  <c:v>10</c:v>
                </c:pt>
              </c:strCache>
            </c:strRef>
          </c:cat>
          <c:val>
            <c:numRef>
              <c:f>'ST-NAT'!$G$12:$P$12</c:f>
              <c:numCache>
                <c:formatCode>0.00%</c:formatCode>
                <c:ptCount val="10"/>
                <c:pt idx="0">
                  <c:v>6.7193675889328064E-2</c:v>
                </c:pt>
                <c:pt idx="1">
                  <c:v>0.11857707509881422</c:v>
                </c:pt>
                <c:pt idx="2">
                  <c:v>8.3003952569169967E-2</c:v>
                </c:pt>
                <c:pt idx="3">
                  <c:v>0.15810276679841898</c:v>
                </c:pt>
                <c:pt idx="4">
                  <c:v>0.22529644268774704</c:v>
                </c:pt>
                <c:pt idx="5">
                  <c:v>0.11857707509881422</c:v>
                </c:pt>
                <c:pt idx="6">
                  <c:v>9.4861660079051377E-2</c:v>
                </c:pt>
                <c:pt idx="7">
                  <c:v>7.5098814229249009E-2</c:v>
                </c:pt>
                <c:pt idx="8">
                  <c:v>4.3478260869565216E-2</c:v>
                </c:pt>
                <c:pt idx="9">
                  <c:v>1.5810276679841896E-2</c:v>
                </c:pt>
              </c:numCache>
            </c:numRef>
          </c:val>
        </c:ser>
        <c:dLbls>
          <c:showLegendKey val="0"/>
          <c:showVal val="0"/>
          <c:showCatName val="0"/>
          <c:showSerName val="0"/>
          <c:showPercent val="0"/>
          <c:showBubbleSize val="0"/>
        </c:dLbls>
        <c:gapWidth val="150"/>
        <c:shape val="cylinder"/>
        <c:axId val="255275520"/>
        <c:axId val="251927872"/>
        <c:axId val="0"/>
      </c:bar3DChart>
      <c:catAx>
        <c:axId val="255275520"/>
        <c:scaling>
          <c:orientation val="minMax"/>
        </c:scaling>
        <c:delete val="0"/>
        <c:axPos val="b"/>
        <c:majorTickMark val="out"/>
        <c:minorTickMark val="none"/>
        <c:tickLblPos val="nextTo"/>
        <c:txPr>
          <a:bodyPr/>
          <a:lstStyle/>
          <a:p>
            <a:pPr>
              <a:defRPr sz="1050" b="1"/>
            </a:pPr>
            <a:endParaRPr lang="ro-RO"/>
          </a:p>
        </c:txPr>
        <c:crossAx val="251927872"/>
        <c:crosses val="autoZero"/>
        <c:auto val="1"/>
        <c:lblAlgn val="ctr"/>
        <c:lblOffset val="100"/>
        <c:noMultiLvlLbl val="0"/>
      </c:catAx>
      <c:valAx>
        <c:axId val="251927872"/>
        <c:scaling>
          <c:orientation val="minMax"/>
        </c:scaling>
        <c:delete val="1"/>
        <c:axPos val="l"/>
        <c:numFmt formatCode="0.00%" sourceLinked="1"/>
        <c:majorTickMark val="out"/>
        <c:minorTickMark val="none"/>
        <c:tickLblPos val="nextTo"/>
        <c:crossAx val="255275520"/>
        <c:crosses val="autoZero"/>
        <c:crossBetween val="between"/>
      </c:valAx>
    </c:plotArea>
    <c:plotVisOnly val="1"/>
    <c:dispBlanksAs val="gap"/>
    <c:showDLblsOverMax val="0"/>
  </c:chart>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1584966571471174"/>
          <c:y val="6.2500012815783462E-2"/>
        </c:manualLayout>
      </c:layout>
      <c:overlay val="0"/>
      <c:spPr>
        <a:ln>
          <a:solidFill>
            <a:srgbClr val="FFFF99"/>
          </a:solidFill>
        </a:ln>
      </c:spPr>
      <c:txPr>
        <a:bodyPr/>
        <a:lstStyle/>
        <a:p>
          <a:pPr>
            <a:defRPr sz="1800"/>
          </a:pPr>
          <a:endParaRPr lang="ro-RO"/>
        </a:p>
      </c:txPr>
    </c:title>
    <c:autoTitleDeleted val="0"/>
    <c:view3D>
      <c:rotX val="15"/>
      <c:rotY val="20"/>
      <c:rAngAx val="1"/>
    </c:view3D>
    <c:floor>
      <c:thickness val="0"/>
    </c:floor>
    <c:sideWall>
      <c:thickness val="0"/>
    </c:sideWall>
    <c:backWall>
      <c:thickness val="0"/>
    </c:backWall>
    <c:plotArea>
      <c:layout>
        <c:manualLayout>
          <c:layoutTarget val="inner"/>
          <c:xMode val="edge"/>
          <c:yMode val="edge"/>
          <c:x val="3.0555586146137327E-2"/>
          <c:y val="0.18734624904573677"/>
          <c:w val="0.96944441385386271"/>
          <c:h val="0.69970302241285731"/>
        </c:manualLayout>
      </c:layout>
      <c:bar3DChart>
        <c:barDir val="col"/>
        <c:grouping val="clustered"/>
        <c:varyColors val="0"/>
        <c:ser>
          <c:idx val="0"/>
          <c:order val="0"/>
          <c:tx>
            <c:strRef>
              <c:f>TEHN!$A$14</c:f>
              <c:strCache>
                <c:ptCount val="1"/>
                <c:pt idx="0">
                  <c:v>M_tehnologic  _ Clasa a XI-a_ (8.22%)</c:v>
                </c:pt>
              </c:strCache>
            </c:strRef>
          </c:tx>
          <c:spPr>
            <a:solidFill>
              <a:srgbClr val="A31D73"/>
            </a:solidFill>
          </c:spPr>
          <c:invertIfNegative val="0"/>
          <c:dLbls>
            <c:dLbl>
              <c:idx val="4"/>
              <c:layout>
                <c:manualLayout>
                  <c:x val="2.9542626637260512E-3"/>
                  <c:y val="-2.6041672006576446E-2"/>
                </c:manualLayout>
              </c:layout>
              <c:showLegendKey val="0"/>
              <c:showVal val="1"/>
              <c:showCatName val="0"/>
              <c:showSerName val="0"/>
              <c:showPercent val="0"/>
              <c:showBubbleSize val="0"/>
            </c:dLbl>
            <c:dLbl>
              <c:idx val="5"/>
              <c:layout>
                <c:manualLayout>
                  <c:x val="-5.4160856497474949E-17"/>
                  <c:y val="-1.8229170404603607E-2"/>
                </c:manualLayout>
              </c:layout>
              <c:showLegendKey val="0"/>
              <c:showVal val="1"/>
              <c:showCatName val="0"/>
              <c:showSerName val="0"/>
              <c:showPercent val="0"/>
              <c:showBubbleSize val="0"/>
            </c:dLbl>
            <c:dLbl>
              <c:idx val="6"/>
              <c:layout>
                <c:manualLayout>
                  <c:x val="-2.0679838646082357E-2"/>
                  <c:y val="2.0833337605260963E-2"/>
                </c:manualLayout>
              </c:layout>
              <c:showLegendKey val="0"/>
              <c:showVal val="1"/>
              <c:showCatName val="0"/>
              <c:showSerName val="0"/>
              <c:showPercent val="0"/>
              <c:showBubbleSize val="0"/>
            </c:dLbl>
            <c:dLbl>
              <c:idx val="7"/>
              <c:layout>
                <c:manualLayout>
                  <c:x val="4.7268202619616818E-2"/>
                  <c:y val="-1.822917040460351E-2"/>
                </c:manualLayout>
              </c:layout>
              <c:showLegendKey val="0"/>
              <c:showVal val="1"/>
              <c:showCatName val="0"/>
              <c:showSerName val="0"/>
              <c:showPercent val="0"/>
              <c:showBubbleSize val="0"/>
            </c:dLbl>
            <c:dLbl>
              <c:idx val="8"/>
              <c:layout>
                <c:manualLayout>
                  <c:x val="5.9085253274521023E-3"/>
                  <c:y val="2.3437504805918802E-2"/>
                </c:manualLayout>
              </c:layout>
              <c:showLegendKey val="0"/>
              <c:showVal val="1"/>
              <c:showCatName val="0"/>
              <c:showSerName val="0"/>
              <c:showPercent val="0"/>
              <c:showBubbleSize val="0"/>
            </c:dLbl>
            <c:dLbl>
              <c:idx val="9"/>
              <c:layout>
                <c:manualLayout>
                  <c:x val="2.9542626637260403E-2"/>
                  <c:y val="-2.3437504805918802E-2"/>
                </c:manualLayout>
              </c:layout>
              <c:showLegendKey val="0"/>
              <c:showVal val="1"/>
              <c:showCatName val="0"/>
              <c:showSerName val="0"/>
              <c:showPercent val="0"/>
              <c:showBubbleSize val="0"/>
            </c:dLbl>
            <c:txPr>
              <a:bodyPr/>
              <a:lstStyle/>
              <a:p>
                <a:pPr>
                  <a:defRPr sz="1800" b="1"/>
                </a:pPr>
                <a:endParaRPr lang="ro-RO"/>
              </a:p>
            </c:txPr>
            <c:showLegendKey val="0"/>
            <c:showVal val="1"/>
            <c:showCatName val="0"/>
            <c:showSerName val="0"/>
            <c:showPercent val="0"/>
            <c:showBubbleSize val="0"/>
            <c:showLeaderLines val="0"/>
          </c:dLbls>
          <c:cat>
            <c:strRef>
              <c:f>TEHN!$G$4:$P$4</c:f>
              <c:strCache>
                <c:ptCount val="10"/>
                <c:pt idx="0">
                  <c:v>1-1,99</c:v>
                </c:pt>
                <c:pt idx="1">
                  <c:v>2-2,99</c:v>
                </c:pt>
                <c:pt idx="2">
                  <c:v>3-3,99</c:v>
                </c:pt>
                <c:pt idx="3">
                  <c:v>4-4,99</c:v>
                </c:pt>
                <c:pt idx="4">
                  <c:v>5-5,99</c:v>
                </c:pt>
                <c:pt idx="5">
                  <c:v>6-6,99</c:v>
                </c:pt>
                <c:pt idx="6">
                  <c:v>7-7,99</c:v>
                </c:pt>
                <c:pt idx="7">
                  <c:v>8-8,99</c:v>
                </c:pt>
                <c:pt idx="8">
                  <c:v>9-9,99</c:v>
                </c:pt>
                <c:pt idx="9">
                  <c:v>10</c:v>
                </c:pt>
              </c:strCache>
            </c:strRef>
          </c:cat>
          <c:val>
            <c:numRef>
              <c:f>TEHN!$G$14:$P$14</c:f>
              <c:numCache>
                <c:formatCode>0.00%</c:formatCode>
                <c:ptCount val="10"/>
                <c:pt idx="0">
                  <c:v>0.37573385518590996</c:v>
                </c:pt>
                <c:pt idx="1">
                  <c:v>0.26027397260273971</c:v>
                </c:pt>
                <c:pt idx="2">
                  <c:v>0.16046966731898238</c:v>
                </c:pt>
                <c:pt idx="3">
                  <c:v>0.12133072407045009</c:v>
                </c:pt>
                <c:pt idx="4">
                  <c:v>4.5009784735812131E-2</c:v>
                </c:pt>
                <c:pt idx="5">
                  <c:v>2.1526418786692758E-2</c:v>
                </c:pt>
                <c:pt idx="6">
                  <c:v>9.7847358121330719E-3</c:v>
                </c:pt>
                <c:pt idx="7">
                  <c:v>3.9138943248532287E-3</c:v>
                </c:pt>
                <c:pt idx="8">
                  <c:v>1.9569471624266144E-3</c:v>
                </c:pt>
                <c:pt idx="9" formatCode="0%">
                  <c:v>0</c:v>
                </c:pt>
              </c:numCache>
            </c:numRef>
          </c:val>
        </c:ser>
        <c:dLbls>
          <c:showLegendKey val="0"/>
          <c:showVal val="0"/>
          <c:showCatName val="0"/>
          <c:showSerName val="0"/>
          <c:showPercent val="0"/>
          <c:showBubbleSize val="0"/>
        </c:dLbls>
        <c:gapWidth val="150"/>
        <c:shape val="cylinder"/>
        <c:axId val="256749568"/>
        <c:axId val="256575168"/>
        <c:axId val="0"/>
      </c:bar3DChart>
      <c:catAx>
        <c:axId val="256749568"/>
        <c:scaling>
          <c:orientation val="minMax"/>
        </c:scaling>
        <c:delete val="0"/>
        <c:axPos val="b"/>
        <c:majorTickMark val="out"/>
        <c:minorTickMark val="none"/>
        <c:tickLblPos val="nextTo"/>
        <c:txPr>
          <a:bodyPr/>
          <a:lstStyle/>
          <a:p>
            <a:pPr>
              <a:defRPr sz="1100" b="1"/>
            </a:pPr>
            <a:endParaRPr lang="ro-RO"/>
          </a:p>
        </c:txPr>
        <c:crossAx val="256575168"/>
        <c:crosses val="autoZero"/>
        <c:auto val="1"/>
        <c:lblAlgn val="ctr"/>
        <c:lblOffset val="100"/>
        <c:noMultiLvlLbl val="0"/>
      </c:catAx>
      <c:valAx>
        <c:axId val="256575168"/>
        <c:scaling>
          <c:orientation val="minMax"/>
        </c:scaling>
        <c:delete val="1"/>
        <c:axPos val="l"/>
        <c:numFmt formatCode="0.00%" sourceLinked="1"/>
        <c:majorTickMark val="out"/>
        <c:minorTickMark val="none"/>
        <c:tickLblPos val="nextTo"/>
        <c:crossAx val="256749568"/>
        <c:crosses val="autoZero"/>
        <c:crossBetween val="between"/>
      </c:valAx>
    </c:plotArea>
    <c:plotVisOnly val="1"/>
    <c:dispBlanksAs val="gap"/>
    <c:showDLblsOverMax val="0"/>
  </c:chart>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pt-BR" sz="1800" dirty="0"/>
              <a:t>M_pedagogic  _ Clasa a XI-a</a:t>
            </a:r>
            <a:r>
              <a:rPr lang="pt-BR" sz="1800" dirty="0" smtClean="0"/>
              <a:t>_</a:t>
            </a:r>
            <a:r>
              <a:rPr lang="ro-RO" sz="1800" dirty="0" smtClean="0"/>
              <a:t> </a:t>
            </a:r>
            <a:r>
              <a:rPr lang="pt-BR" sz="1800" dirty="0" smtClean="0"/>
              <a:t>(</a:t>
            </a:r>
            <a:r>
              <a:rPr lang="pt-BR" sz="1800" dirty="0"/>
              <a:t>20.69%)</a:t>
            </a:r>
          </a:p>
        </c:rich>
      </c:tx>
      <c:layout/>
      <c:overlay val="0"/>
      <c:spPr>
        <a:ln>
          <a:solidFill>
            <a:srgbClr val="FFFF99"/>
          </a:solidFill>
        </a:ln>
      </c:spPr>
    </c:title>
    <c:autoTitleDeleted val="0"/>
    <c:view3D>
      <c:rotX val="15"/>
      <c:rotY val="20"/>
      <c:rAngAx val="1"/>
    </c:view3D>
    <c:floor>
      <c:thickness val="0"/>
    </c:floor>
    <c:sideWall>
      <c:thickness val="0"/>
    </c:sideWall>
    <c:backWall>
      <c:thickness val="0"/>
    </c:backWall>
    <c:plotArea>
      <c:layout>
        <c:manualLayout>
          <c:layoutTarget val="inner"/>
          <c:xMode val="edge"/>
          <c:yMode val="edge"/>
          <c:x val="3.0555586146137327E-2"/>
          <c:y val="0.23422134733158359"/>
          <c:w val="0.96944441385386271"/>
          <c:h val="0.66480721930031139"/>
        </c:manualLayout>
      </c:layout>
      <c:bar3DChart>
        <c:barDir val="col"/>
        <c:grouping val="clustered"/>
        <c:varyColors val="0"/>
        <c:ser>
          <c:idx val="0"/>
          <c:order val="0"/>
          <c:tx>
            <c:strRef>
              <c:f>PED!$A$8</c:f>
              <c:strCache>
                <c:ptCount val="1"/>
                <c:pt idx="0">
                  <c:v>M_pedagogic  _ Clasa a XI-a_(20.69%)</c:v>
                </c:pt>
              </c:strCache>
            </c:strRef>
          </c:tx>
          <c:spPr>
            <a:solidFill>
              <a:schemeClr val="bg2">
                <a:lumMod val="40000"/>
                <a:lumOff val="60000"/>
              </a:schemeClr>
            </a:solidFill>
          </c:spPr>
          <c:invertIfNegative val="0"/>
          <c:dLbls>
            <c:dLbl>
              <c:idx val="1"/>
              <c:layout>
                <c:manualLayout>
                  <c:x val="-2.8469750889679714E-2"/>
                  <c:y val="5.1923882042023183E-3"/>
                </c:manualLayout>
              </c:layout>
              <c:showLegendKey val="0"/>
              <c:showVal val="1"/>
              <c:showCatName val="0"/>
              <c:showSerName val="0"/>
              <c:showPercent val="0"/>
              <c:showBubbleSize val="0"/>
            </c:dLbl>
            <c:dLbl>
              <c:idx val="2"/>
              <c:layout>
                <c:manualLayout>
                  <c:x val="1.4234875444839857E-2"/>
                  <c:y val="-2.5961941021011639E-2"/>
                </c:manualLayout>
              </c:layout>
              <c:showLegendKey val="0"/>
              <c:showVal val="1"/>
              <c:showCatName val="0"/>
              <c:showSerName val="0"/>
              <c:showPercent val="0"/>
              <c:showBubbleSize val="0"/>
            </c:dLbl>
            <c:dLbl>
              <c:idx val="3"/>
              <c:layout>
                <c:manualLayout>
                  <c:x val="7.4021352313167255E-2"/>
                  <c:y val="5.1923882042023183E-3"/>
                </c:manualLayout>
              </c:layout>
              <c:showLegendKey val="0"/>
              <c:showVal val="1"/>
              <c:showCatName val="0"/>
              <c:showSerName val="0"/>
              <c:showPercent val="0"/>
              <c:showBubbleSize val="0"/>
            </c:dLbl>
            <c:txPr>
              <a:bodyPr/>
              <a:lstStyle/>
              <a:p>
                <a:pPr>
                  <a:defRPr sz="1800" b="1"/>
                </a:pPr>
                <a:endParaRPr lang="ro-RO"/>
              </a:p>
            </c:txPr>
            <c:showLegendKey val="0"/>
            <c:showVal val="1"/>
            <c:showCatName val="0"/>
            <c:showSerName val="0"/>
            <c:showPercent val="0"/>
            <c:showBubbleSize val="0"/>
            <c:showLeaderLines val="0"/>
          </c:dLbls>
          <c:cat>
            <c:strRef>
              <c:f>PED!$G$4:$P$4</c:f>
              <c:strCache>
                <c:ptCount val="10"/>
                <c:pt idx="0">
                  <c:v>1-1,99</c:v>
                </c:pt>
                <c:pt idx="1">
                  <c:v>2-2,99</c:v>
                </c:pt>
                <c:pt idx="2">
                  <c:v>3-3,99</c:v>
                </c:pt>
                <c:pt idx="3">
                  <c:v>4-4,99</c:v>
                </c:pt>
                <c:pt idx="4">
                  <c:v>5-5,99</c:v>
                </c:pt>
                <c:pt idx="5">
                  <c:v>6-6,99</c:v>
                </c:pt>
                <c:pt idx="6">
                  <c:v>7-7,99</c:v>
                </c:pt>
                <c:pt idx="7">
                  <c:v>8-8,99</c:v>
                </c:pt>
                <c:pt idx="8">
                  <c:v>9-9,99</c:v>
                </c:pt>
                <c:pt idx="9">
                  <c:v>10</c:v>
                </c:pt>
              </c:strCache>
            </c:strRef>
          </c:cat>
          <c:val>
            <c:numRef>
              <c:f>PED!$G$8:$P$8</c:f>
              <c:numCache>
                <c:formatCode>0.00%</c:formatCode>
                <c:ptCount val="10"/>
                <c:pt idx="0">
                  <c:v>0.15517241379310345</c:v>
                </c:pt>
                <c:pt idx="1">
                  <c:v>0.20689655172413793</c:v>
                </c:pt>
                <c:pt idx="2">
                  <c:v>0.22413793103448276</c:v>
                </c:pt>
                <c:pt idx="3">
                  <c:v>0.20689655172413793</c:v>
                </c:pt>
                <c:pt idx="4">
                  <c:v>0.1206896551724138</c:v>
                </c:pt>
                <c:pt idx="5">
                  <c:v>8.6206896551724144E-2</c:v>
                </c:pt>
                <c:pt idx="6" formatCode="0%">
                  <c:v>0</c:v>
                </c:pt>
                <c:pt idx="7" formatCode="0%">
                  <c:v>0</c:v>
                </c:pt>
                <c:pt idx="8" formatCode="0%">
                  <c:v>0</c:v>
                </c:pt>
                <c:pt idx="9" formatCode="0%">
                  <c:v>0</c:v>
                </c:pt>
              </c:numCache>
            </c:numRef>
          </c:val>
        </c:ser>
        <c:dLbls>
          <c:showLegendKey val="0"/>
          <c:showVal val="0"/>
          <c:showCatName val="0"/>
          <c:showSerName val="0"/>
          <c:showPercent val="0"/>
          <c:showBubbleSize val="0"/>
        </c:dLbls>
        <c:gapWidth val="150"/>
        <c:shape val="cylinder"/>
        <c:axId val="256750080"/>
        <c:axId val="256576896"/>
        <c:axId val="0"/>
      </c:bar3DChart>
      <c:catAx>
        <c:axId val="256750080"/>
        <c:scaling>
          <c:orientation val="minMax"/>
        </c:scaling>
        <c:delete val="0"/>
        <c:axPos val="b"/>
        <c:majorTickMark val="out"/>
        <c:minorTickMark val="none"/>
        <c:tickLblPos val="nextTo"/>
        <c:txPr>
          <a:bodyPr/>
          <a:lstStyle/>
          <a:p>
            <a:pPr>
              <a:defRPr sz="1100" b="1"/>
            </a:pPr>
            <a:endParaRPr lang="ro-RO"/>
          </a:p>
        </c:txPr>
        <c:crossAx val="256576896"/>
        <c:crosses val="autoZero"/>
        <c:auto val="1"/>
        <c:lblAlgn val="ctr"/>
        <c:lblOffset val="100"/>
        <c:noMultiLvlLbl val="0"/>
      </c:catAx>
      <c:valAx>
        <c:axId val="256576896"/>
        <c:scaling>
          <c:orientation val="minMax"/>
        </c:scaling>
        <c:delete val="1"/>
        <c:axPos val="l"/>
        <c:numFmt formatCode="0.00%" sourceLinked="1"/>
        <c:majorTickMark val="out"/>
        <c:minorTickMark val="none"/>
        <c:tickLblPos val="nextTo"/>
        <c:crossAx val="256750080"/>
        <c:crosses val="autoZero"/>
        <c:crossBetween val="between"/>
      </c:valAx>
    </c:plotArea>
    <c:plotVisOnly val="1"/>
    <c:dispBlanksAs val="gap"/>
    <c:showDLblsOverMax val="0"/>
  </c:chart>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b="1" i="0" u="none" strike="noStrike" baseline="0">
                <a:effectLst/>
              </a:rPr>
              <a:t>M_Mate-info _ Clasa a XI-a_(43.04%)</a:t>
            </a:r>
            <a:r>
              <a:rPr lang="en-US" sz="2000" b="1" i="0" u="none" strike="noStrike" baseline="0"/>
              <a:t> </a:t>
            </a:r>
            <a:endParaRPr lang="en-US" sz="2000"/>
          </a:p>
        </c:rich>
      </c:tx>
      <c:layout>
        <c:manualLayout>
          <c:xMode val="edge"/>
          <c:yMode val="edge"/>
          <c:x val="0.30832633420822397"/>
          <c:y val="2.7777777777777776E-2"/>
        </c:manualLayout>
      </c:layout>
      <c:overlay val="0"/>
      <c:spPr>
        <a:ln>
          <a:solidFill>
            <a:srgbClr val="FFFF99"/>
          </a:solidFill>
        </a:ln>
      </c:spPr>
    </c:title>
    <c:autoTitleDeleted val="0"/>
    <c:view3D>
      <c:rotX val="15"/>
      <c:rotY val="20"/>
      <c:rAngAx val="1"/>
    </c:view3D>
    <c:floor>
      <c:thickness val="0"/>
    </c:floor>
    <c:sideWall>
      <c:thickness val="0"/>
    </c:sideWall>
    <c:backWall>
      <c:thickness val="0"/>
    </c:backWall>
    <c:plotArea>
      <c:layout>
        <c:manualLayout>
          <c:layoutTarget val="inner"/>
          <c:xMode val="edge"/>
          <c:yMode val="edge"/>
          <c:x val="0.36611064934109105"/>
          <c:y val="0.11254751626407307"/>
          <c:w val="0.62110556542650086"/>
          <c:h val="0.85703423609698826"/>
        </c:manualLayout>
      </c:layout>
      <c:bar3DChart>
        <c:barDir val="bar"/>
        <c:grouping val="clustered"/>
        <c:varyColors val="0"/>
        <c:ser>
          <c:idx val="0"/>
          <c:order val="0"/>
          <c:tx>
            <c:strRef>
              <c:f>'Mate-Info'!$Q$3</c:f>
              <c:strCache>
                <c:ptCount val="1"/>
                <c:pt idx="0">
                  <c:v>Procent promovare</c:v>
                </c:pt>
              </c:strCache>
            </c:strRef>
          </c:tx>
          <c:spPr>
            <a:solidFill>
              <a:srgbClr val="C20DF3"/>
            </a:solidFill>
          </c:spPr>
          <c:invertIfNegative val="0"/>
          <c:dLbls>
            <c:txPr>
              <a:bodyPr/>
              <a:lstStyle/>
              <a:p>
                <a:pPr>
                  <a:defRPr sz="2000" b="1"/>
                </a:pPr>
                <a:endParaRPr lang="ro-RO"/>
              </a:p>
            </c:txPr>
            <c:showLegendKey val="0"/>
            <c:showVal val="1"/>
            <c:showCatName val="0"/>
            <c:showSerName val="0"/>
            <c:showPercent val="0"/>
            <c:showBubbleSize val="0"/>
            <c:showLeaderLines val="0"/>
          </c:dLbls>
          <c:cat>
            <c:strRef>
              <c:f>'Mate-Info'!$A$4:$A$12</c:f>
              <c:strCache>
                <c:ptCount val="9"/>
                <c:pt idx="0">
                  <c:v>LICEUL TEHNOLOGIC "BAROTI SZABO DAVID" BARAOLT</c:v>
                </c:pt>
                <c:pt idx="1">
                  <c:v>LICEUL TEORETIC "SZEKELY MIKO" SFINTU GHEORGHE</c:v>
                </c:pt>
                <c:pt idx="2">
                  <c:v>COLEGIUL NATIONAL "MIHAI VITEAZUL" SFINTU GHEORGHE</c:v>
                </c:pt>
                <c:pt idx="3">
                  <c:v>LICEUL PEDAGOGIC "BOD PETER" TIRGU SECUIESC</c:v>
                </c:pt>
                <c:pt idx="4">
                  <c:v>LICEUL TEORETIC "MIRCEA ELIADE" INTORSURA BUZAULUI</c:v>
                </c:pt>
                <c:pt idx="5">
                  <c:v>LICEUL TEOLOGIC REFORMAT SFINTU GHEORGHE</c:v>
                </c:pt>
                <c:pt idx="6">
                  <c:v>LICEUL TEORETIC "NAGY MOZES" TIRGU SECUIESC</c:v>
                </c:pt>
                <c:pt idx="7">
                  <c:v>LICEUL TEORETIC "MIKES KELEMEN" SFINTU GHEORGHE</c:v>
                </c:pt>
                <c:pt idx="8">
                  <c:v>LICEUL TEHNOLOGIC "GABOR ARON" TIRGU SECUIESC</c:v>
                </c:pt>
              </c:strCache>
            </c:strRef>
          </c:cat>
          <c:val>
            <c:numRef>
              <c:f>'Mate-Info'!$Q$4:$Q$12</c:f>
              <c:numCache>
                <c:formatCode>0.00%</c:formatCode>
                <c:ptCount val="9"/>
                <c:pt idx="0">
                  <c:v>0.83333333333333337</c:v>
                </c:pt>
                <c:pt idx="1">
                  <c:v>0.75471698113207553</c:v>
                </c:pt>
                <c:pt idx="2">
                  <c:v>0.58620689655172409</c:v>
                </c:pt>
                <c:pt idx="3">
                  <c:v>0.57692307692307687</c:v>
                </c:pt>
                <c:pt idx="4">
                  <c:v>0.28000000000000003</c:v>
                </c:pt>
                <c:pt idx="5">
                  <c:v>0.13636363636363635</c:v>
                </c:pt>
                <c:pt idx="6">
                  <c:v>0.13043478260869565</c:v>
                </c:pt>
                <c:pt idx="7">
                  <c:v>8.6956521739130432E-2</c:v>
                </c:pt>
                <c:pt idx="8">
                  <c:v>0</c:v>
                </c:pt>
              </c:numCache>
            </c:numRef>
          </c:val>
        </c:ser>
        <c:dLbls>
          <c:showLegendKey val="0"/>
          <c:showVal val="1"/>
          <c:showCatName val="0"/>
          <c:showSerName val="0"/>
          <c:showPercent val="0"/>
          <c:showBubbleSize val="0"/>
        </c:dLbls>
        <c:gapWidth val="150"/>
        <c:shape val="cone"/>
        <c:axId val="256753152"/>
        <c:axId val="256579200"/>
        <c:axId val="0"/>
      </c:bar3DChart>
      <c:catAx>
        <c:axId val="256753152"/>
        <c:scaling>
          <c:orientation val="minMax"/>
        </c:scaling>
        <c:delete val="0"/>
        <c:axPos val="l"/>
        <c:majorTickMark val="out"/>
        <c:minorTickMark val="none"/>
        <c:tickLblPos val="nextTo"/>
        <c:txPr>
          <a:bodyPr/>
          <a:lstStyle/>
          <a:p>
            <a:pPr>
              <a:defRPr sz="1200" b="1"/>
            </a:pPr>
            <a:endParaRPr lang="ro-RO"/>
          </a:p>
        </c:txPr>
        <c:crossAx val="256579200"/>
        <c:crosses val="autoZero"/>
        <c:auto val="1"/>
        <c:lblAlgn val="ctr"/>
        <c:lblOffset val="100"/>
        <c:noMultiLvlLbl val="0"/>
      </c:catAx>
      <c:valAx>
        <c:axId val="256579200"/>
        <c:scaling>
          <c:orientation val="minMax"/>
        </c:scaling>
        <c:delete val="1"/>
        <c:axPos val="b"/>
        <c:numFmt formatCode="0.00%" sourceLinked="1"/>
        <c:majorTickMark val="out"/>
        <c:minorTickMark val="none"/>
        <c:tickLblPos val="nextTo"/>
        <c:crossAx val="256753152"/>
        <c:crosses val="autoZero"/>
        <c:crossBetween val="between"/>
      </c:valAx>
    </c:plotArea>
    <c:legend>
      <c:legendPos val="r"/>
      <c:layout>
        <c:manualLayout>
          <c:xMode val="edge"/>
          <c:yMode val="edge"/>
          <c:x val="0.6882269520729194"/>
          <c:y val="0.11839448264809897"/>
          <c:w val="0.24500845528652263"/>
          <c:h val="6.5527045676145174E-2"/>
        </c:manualLayout>
      </c:layout>
      <c:overlay val="0"/>
      <c:txPr>
        <a:bodyPr/>
        <a:lstStyle/>
        <a:p>
          <a:pPr>
            <a:defRPr sz="1600" b="1"/>
          </a:pPr>
          <a:endParaRPr lang="ro-RO"/>
        </a:p>
      </c:txPr>
    </c:legend>
    <c:plotVisOnly val="1"/>
    <c:dispBlanksAs val="gap"/>
    <c:showDLblsOverMax val="0"/>
  </c:chart>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2000"/>
            </a:pPr>
            <a:r>
              <a:rPr lang="en-US" sz="2000" b="1" i="0" u="none" strike="noStrike" baseline="0">
                <a:effectLst/>
              </a:rPr>
              <a:t>M_st-nat _ Clasa a XI-a_ (57.31%)</a:t>
            </a:r>
            <a:endParaRPr lang="en-US" sz="2000"/>
          </a:p>
        </c:rich>
      </c:tx>
      <c:layout>
        <c:manualLayout>
          <c:xMode val="edge"/>
          <c:yMode val="edge"/>
          <c:x val="0.21285815502272115"/>
          <c:y val="3.5437604390360297E-2"/>
        </c:manualLayout>
      </c:layout>
      <c:overlay val="0"/>
      <c:spPr>
        <a:ln>
          <a:solidFill>
            <a:srgbClr val="FFFF99"/>
          </a:solidFill>
        </a:ln>
      </c:spPr>
    </c:title>
    <c:autoTitleDeleted val="0"/>
    <c:view3D>
      <c:rotX val="15"/>
      <c:rotY val="20"/>
      <c:rAngAx val="1"/>
    </c:view3D>
    <c:floor>
      <c:thickness val="0"/>
    </c:floor>
    <c:sideWall>
      <c:thickness val="0"/>
    </c:sideWall>
    <c:backWall>
      <c:thickness val="0"/>
    </c:backWall>
    <c:plotArea>
      <c:layout>
        <c:manualLayout>
          <c:layoutTarget val="inner"/>
          <c:xMode val="edge"/>
          <c:yMode val="edge"/>
          <c:x val="0.42389461157705211"/>
          <c:y val="0.13030303030303031"/>
          <c:w val="0.55232004615714525"/>
          <c:h val="0.83636363636363631"/>
        </c:manualLayout>
      </c:layout>
      <c:bar3DChart>
        <c:barDir val="bar"/>
        <c:grouping val="clustered"/>
        <c:varyColors val="0"/>
        <c:ser>
          <c:idx val="0"/>
          <c:order val="0"/>
          <c:tx>
            <c:strRef>
              <c:f>'ST-NAT'!$Q$3</c:f>
              <c:strCache>
                <c:ptCount val="1"/>
                <c:pt idx="0">
                  <c:v>Procent promovare</c:v>
                </c:pt>
              </c:strCache>
            </c:strRef>
          </c:tx>
          <c:spPr>
            <a:solidFill>
              <a:schemeClr val="bg2">
                <a:lumMod val="60000"/>
                <a:lumOff val="40000"/>
              </a:schemeClr>
            </a:solidFill>
          </c:spPr>
          <c:invertIfNegative val="0"/>
          <c:dLbls>
            <c:txPr>
              <a:bodyPr/>
              <a:lstStyle/>
              <a:p>
                <a:pPr>
                  <a:defRPr sz="2000" b="1"/>
                </a:pPr>
                <a:endParaRPr lang="ro-RO"/>
              </a:p>
            </c:txPr>
            <c:showLegendKey val="0"/>
            <c:showVal val="1"/>
            <c:showCatName val="0"/>
            <c:showSerName val="0"/>
            <c:showPercent val="0"/>
            <c:showBubbleSize val="0"/>
            <c:showLeaderLines val="0"/>
          </c:dLbls>
          <c:cat>
            <c:strRef>
              <c:f>'ST-NAT'!$A$4:$A$10</c:f>
              <c:strCache>
                <c:ptCount val="7"/>
                <c:pt idx="0">
                  <c:v>LICEUL TEOLOGIC REFORMAT TIRGU SECUIESC</c:v>
                </c:pt>
                <c:pt idx="1">
                  <c:v>LICEUL TEORETIC "SZEKELY MIKO" SFINTU GHEORGHE</c:v>
                </c:pt>
                <c:pt idx="2">
                  <c:v>LICEUL TEORETIC "NAGY MOZES" TIRGU SECUIESC</c:v>
                </c:pt>
                <c:pt idx="3">
                  <c:v>LICEUL TEORETIC "MIKES KELEMEN" SFINTU GHEORGHE</c:v>
                </c:pt>
                <c:pt idx="4">
                  <c:v>LICEUL "KOROSI CSOMA SANDOR" COVASNA</c:v>
                </c:pt>
                <c:pt idx="5">
                  <c:v>COLEGIUL NATIONAL "MIHAI VITEAZUL" SFINTU GHEORGHE</c:v>
                </c:pt>
                <c:pt idx="6">
                  <c:v>LICEUL TEORETIC "MIRCEA ELIADE" INTORSURA BUZAULUI</c:v>
                </c:pt>
              </c:strCache>
            </c:strRef>
          </c:cat>
          <c:val>
            <c:numRef>
              <c:f>'ST-NAT'!$Q$4:$Q$10</c:f>
              <c:numCache>
                <c:formatCode>0.00%</c:formatCode>
                <c:ptCount val="7"/>
                <c:pt idx="0">
                  <c:v>0.9375</c:v>
                </c:pt>
                <c:pt idx="1">
                  <c:v>0.77419354838709675</c:v>
                </c:pt>
                <c:pt idx="2">
                  <c:v>0.7192982456140351</c:v>
                </c:pt>
                <c:pt idx="3">
                  <c:v>0.66666666666666663</c:v>
                </c:pt>
                <c:pt idx="4">
                  <c:v>0.47826086956521741</c:v>
                </c:pt>
                <c:pt idx="5">
                  <c:v>0.2</c:v>
                </c:pt>
                <c:pt idx="6">
                  <c:v>7.407407407407407E-2</c:v>
                </c:pt>
              </c:numCache>
            </c:numRef>
          </c:val>
        </c:ser>
        <c:dLbls>
          <c:showLegendKey val="0"/>
          <c:showVal val="1"/>
          <c:showCatName val="0"/>
          <c:showSerName val="0"/>
          <c:showPercent val="0"/>
          <c:showBubbleSize val="0"/>
        </c:dLbls>
        <c:gapWidth val="150"/>
        <c:shape val="cone"/>
        <c:axId val="257042944"/>
        <c:axId val="257163264"/>
        <c:axId val="0"/>
      </c:bar3DChart>
      <c:catAx>
        <c:axId val="257042944"/>
        <c:scaling>
          <c:orientation val="minMax"/>
        </c:scaling>
        <c:delete val="0"/>
        <c:axPos val="l"/>
        <c:majorTickMark val="out"/>
        <c:minorTickMark val="none"/>
        <c:tickLblPos val="nextTo"/>
        <c:txPr>
          <a:bodyPr/>
          <a:lstStyle/>
          <a:p>
            <a:pPr>
              <a:defRPr sz="1400" b="1"/>
            </a:pPr>
            <a:endParaRPr lang="ro-RO"/>
          </a:p>
        </c:txPr>
        <c:crossAx val="257163264"/>
        <c:crosses val="autoZero"/>
        <c:auto val="1"/>
        <c:lblAlgn val="ctr"/>
        <c:lblOffset val="100"/>
        <c:noMultiLvlLbl val="0"/>
      </c:catAx>
      <c:valAx>
        <c:axId val="257163264"/>
        <c:scaling>
          <c:orientation val="minMax"/>
        </c:scaling>
        <c:delete val="1"/>
        <c:axPos val="b"/>
        <c:numFmt formatCode="0.00%" sourceLinked="1"/>
        <c:majorTickMark val="out"/>
        <c:minorTickMark val="none"/>
        <c:tickLblPos val="nextTo"/>
        <c:crossAx val="257042944"/>
        <c:crosses val="autoZero"/>
        <c:crossBetween val="between"/>
      </c:valAx>
    </c:plotArea>
    <c:legend>
      <c:legendPos val="r"/>
      <c:layout>
        <c:manualLayout>
          <c:xMode val="edge"/>
          <c:yMode val="edge"/>
          <c:x val="0.6731221243462876"/>
          <c:y val="0.14384347411119064"/>
          <c:w val="0.2573883679989234"/>
          <c:h val="5.1706752565020282E-2"/>
        </c:manualLayout>
      </c:layout>
      <c:overlay val="0"/>
      <c:txPr>
        <a:bodyPr/>
        <a:lstStyle/>
        <a:p>
          <a:pPr>
            <a:defRPr sz="1400" b="1"/>
          </a:pPr>
          <a:endParaRPr lang="ro-RO"/>
        </a:p>
      </c:txPr>
    </c:legend>
    <c:plotVisOnly val="1"/>
    <c:dispBlanksAs val="gap"/>
    <c:showDLblsOverMax val="0"/>
  </c:chart>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2000"/>
            </a:pPr>
            <a:r>
              <a:rPr lang="en-US" sz="2000" b="1" i="0" u="none" strike="noStrike" baseline="0" dirty="0" err="1">
                <a:effectLst/>
              </a:rPr>
              <a:t>M_tehnologic</a:t>
            </a:r>
            <a:r>
              <a:rPr lang="en-US" sz="2000" b="1" i="0" u="none" strike="noStrike" baseline="0" dirty="0">
                <a:effectLst/>
              </a:rPr>
              <a:t>  _ </a:t>
            </a:r>
            <a:r>
              <a:rPr lang="en-US" sz="2000" b="1" i="0" u="none" strike="noStrike" baseline="0" dirty="0" err="1">
                <a:effectLst/>
              </a:rPr>
              <a:t>Clasa</a:t>
            </a:r>
            <a:r>
              <a:rPr lang="en-US" sz="2000" b="1" i="0" u="none" strike="noStrike" baseline="0" dirty="0">
                <a:effectLst/>
              </a:rPr>
              <a:t> a XI-a_ (8.22%)</a:t>
            </a:r>
            <a:r>
              <a:rPr lang="en-US" sz="2000" b="1" i="0" u="none" strike="noStrike" baseline="0" dirty="0"/>
              <a:t> </a:t>
            </a:r>
            <a:endParaRPr lang="en-US" sz="2000" dirty="0"/>
          </a:p>
        </c:rich>
      </c:tx>
      <c:layout>
        <c:manualLayout>
          <c:xMode val="edge"/>
          <c:yMode val="edge"/>
          <c:x val="0.2543242764060844"/>
          <c:y val="3.5383623922009756E-2"/>
        </c:manualLayout>
      </c:layout>
      <c:overlay val="0"/>
      <c:spPr>
        <a:ln>
          <a:solidFill>
            <a:srgbClr val="FFFF99"/>
          </a:solidFill>
        </a:ln>
      </c:spPr>
    </c:title>
    <c:autoTitleDeleted val="0"/>
    <c:view3D>
      <c:rotX val="15"/>
      <c:rotY val="20"/>
      <c:rAngAx val="1"/>
    </c:view3D>
    <c:floor>
      <c:thickness val="0"/>
    </c:floor>
    <c:sideWall>
      <c:thickness val="0"/>
    </c:sideWall>
    <c:backWall>
      <c:thickness val="0"/>
    </c:backWall>
    <c:plotArea>
      <c:layout>
        <c:manualLayout>
          <c:layoutTarget val="inner"/>
          <c:xMode val="edge"/>
          <c:yMode val="edge"/>
          <c:x val="0.41750401482123123"/>
          <c:y val="0.12797619047619047"/>
          <c:w val="0.52978982209909509"/>
          <c:h val="0.8392857142857143"/>
        </c:manualLayout>
      </c:layout>
      <c:bar3DChart>
        <c:barDir val="bar"/>
        <c:grouping val="clustered"/>
        <c:varyColors val="0"/>
        <c:ser>
          <c:idx val="0"/>
          <c:order val="0"/>
          <c:tx>
            <c:strRef>
              <c:f>TEHN!$Q$4</c:f>
              <c:strCache>
                <c:ptCount val="1"/>
                <c:pt idx="0">
                  <c:v>Procent promovare</c:v>
                </c:pt>
              </c:strCache>
            </c:strRef>
          </c:tx>
          <c:spPr>
            <a:solidFill>
              <a:schemeClr val="accent6">
                <a:lumMod val="75000"/>
              </a:schemeClr>
            </a:solidFill>
          </c:spPr>
          <c:invertIfNegative val="0"/>
          <c:dLbls>
            <c:txPr>
              <a:bodyPr/>
              <a:lstStyle/>
              <a:p>
                <a:pPr>
                  <a:defRPr sz="2000" b="1"/>
                </a:pPr>
                <a:endParaRPr lang="ro-RO"/>
              </a:p>
            </c:txPr>
            <c:showLegendKey val="0"/>
            <c:showVal val="1"/>
            <c:showCatName val="0"/>
            <c:showSerName val="0"/>
            <c:showPercent val="0"/>
            <c:showBubbleSize val="0"/>
            <c:showLeaderLines val="0"/>
          </c:dLbls>
          <c:cat>
            <c:strRef>
              <c:f>TEHN!$A$5:$A$12</c:f>
              <c:strCache>
                <c:ptCount val="8"/>
                <c:pt idx="0">
                  <c:v>LICEUL TEHNOLOGIC "BAROTI SZABO DAVID" BARAOLT</c:v>
                </c:pt>
                <c:pt idx="1">
                  <c:v>LICEUL TEHNOLOGIC "PUSKAS TIVADAR" SFINTU GHEORGHE</c:v>
                </c:pt>
                <c:pt idx="2">
                  <c:v>LICEUL TEHNOLOGIC "NICOLAE BALCESCU" INTORSURA BUZAULUI</c:v>
                </c:pt>
                <c:pt idx="3">
                  <c:v>LICEUL TEHNOLOGIC ECONOMIC - ADMINISTRATIV "BERDE ARON" SFINTU GHEORGHE</c:v>
                </c:pt>
                <c:pt idx="4">
                  <c:v>LICEUL TEHNOLOGIC "CONSTANTIN BRANCUSI" SFINTU GHEORGHE</c:v>
                </c:pt>
                <c:pt idx="5">
                  <c:v>LICEUL TEHNOLOGIC "GABOR ARON" TIRGU SECUIESC</c:v>
                </c:pt>
                <c:pt idx="6">
                  <c:v>LICEUL TEHNOLOGIC "APOR PETER" TIRGU SECUIESC</c:v>
                </c:pt>
                <c:pt idx="7">
                  <c:v>LICEUL "KOROSI CSOMA SANDOR" COVASNA</c:v>
                </c:pt>
              </c:strCache>
            </c:strRef>
          </c:cat>
          <c:val>
            <c:numRef>
              <c:f>TEHN!$Q$5:$Q$12</c:f>
              <c:numCache>
                <c:formatCode>0.00%</c:formatCode>
                <c:ptCount val="8"/>
                <c:pt idx="0">
                  <c:v>0.20689655172413793</c:v>
                </c:pt>
                <c:pt idx="1">
                  <c:v>0.13793103448275862</c:v>
                </c:pt>
                <c:pt idx="2">
                  <c:v>0.1276595744680851</c:v>
                </c:pt>
                <c:pt idx="3">
                  <c:v>8.98876404494382E-2</c:v>
                </c:pt>
                <c:pt idx="4">
                  <c:v>5.0847457627118647E-2</c:v>
                </c:pt>
                <c:pt idx="5">
                  <c:v>3.6363636363636362E-2</c:v>
                </c:pt>
                <c:pt idx="6">
                  <c:v>3.3333333333333333E-2</c:v>
                </c:pt>
                <c:pt idx="7">
                  <c:v>0</c:v>
                </c:pt>
              </c:numCache>
            </c:numRef>
          </c:val>
        </c:ser>
        <c:dLbls>
          <c:showLegendKey val="0"/>
          <c:showVal val="1"/>
          <c:showCatName val="0"/>
          <c:showSerName val="0"/>
          <c:showPercent val="0"/>
          <c:showBubbleSize val="0"/>
        </c:dLbls>
        <c:gapWidth val="150"/>
        <c:shape val="cone"/>
        <c:axId val="257238528"/>
        <c:axId val="257165568"/>
        <c:axId val="0"/>
      </c:bar3DChart>
      <c:catAx>
        <c:axId val="257238528"/>
        <c:scaling>
          <c:orientation val="minMax"/>
        </c:scaling>
        <c:delete val="0"/>
        <c:axPos val="l"/>
        <c:majorTickMark val="out"/>
        <c:minorTickMark val="none"/>
        <c:tickLblPos val="nextTo"/>
        <c:txPr>
          <a:bodyPr/>
          <a:lstStyle/>
          <a:p>
            <a:pPr>
              <a:defRPr sz="1200" b="1"/>
            </a:pPr>
            <a:endParaRPr lang="ro-RO"/>
          </a:p>
        </c:txPr>
        <c:crossAx val="257165568"/>
        <c:crosses val="autoZero"/>
        <c:auto val="1"/>
        <c:lblAlgn val="ctr"/>
        <c:lblOffset val="100"/>
        <c:noMultiLvlLbl val="0"/>
      </c:catAx>
      <c:valAx>
        <c:axId val="257165568"/>
        <c:scaling>
          <c:orientation val="minMax"/>
        </c:scaling>
        <c:delete val="1"/>
        <c:axPos val="b"/>
        <c:numFmt formatCode="0.00%" sourceLinked="1"/>
        <c:majorTickMark val="out"/>
        <c:minorTickMark val="none"/>
        <c:tickLblPos val="nextTo"/>
        <c:crossAx val="257238528"/>
        <c:crosses val="autoZero"/>
        <c:crossBetween val="between"/>
      </c:valAx>
    </c:plotArea>
    <c:legend>
      <c:legendPos val="r"/>
      <c:layout>
        <c:manualLayout>
          <c:xMode val="edge"/>
          <c:yMode val="edge"/>
          <c:x val="0.67883631807402278"/>
          <c:y val="0.16210817397825278"/>
          <c:w val="0.24127497162890729"/>
          <c:h val="5.0783417697787776E-2"/>
        </c:manualLayout>
      </c:layout>
      <c:overlay val="0"/>
      <c:txPr>
        <a:bodyPr/>
        <a:lstStyle/>
        <a:p>
          <a:pPr>
            <a:defRPr sz="1400" b="1"/>
          </a:pPr>
          <a:endParaRPr lang="ro-RO"/>
        </a:p>
      </c:txPr>
    </c:legend>
    <c:plotVisOnly val="1"/>
    <c:dispBlanksAs val="gap"/>
    <c:showDLblsOverMax val="0"/>
  </c:chart>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2000"/>
            </a:pPr>
            <a:r>
              <a:rPr lang="en-US" sz="2000" b="1" i="0" u="none" strike="noStrike" baseline="0">
                <a:effectLst/>
              </a:rPr>
              <a:t>M_pedagogic  _ Clasa a XI-a_(20.69%)</a:t>
            </a:r>
            <a:endParaRPr lang="en-US" sz="2000"/>
          </a:p>
        </c:rich>
      </c:tx>
      <c:layout>
        <c:manualLayout>
          <c:xMode val="edge"/>
          <c:yMode val="edge"/>
          <c:x val="0.14484711286089239"/>
          <c:y val="3.2407407407407406E-2"/>
        </c:manualLayout>
      </c:layout>
      <c:overlay val="0"/>
      <c:spPr>
        <a:ln>
          <a:solidFill>
            <a:srgbClr val="FFFF99"/>
          </a:solidFill>
        </a:ln>
      </c:spPr>
    </c:title>
    <c:autoTitleDeleted val="0"/>
    <c:view3D>
      <c:rotX val="15"/>
      <c:rotY val="20"/>
      <c:rAngAx val="1"/>
    </c:view3D>
    <c:floor>
      <c:thickness val="0"/>
    </c:floor>
    <c:sideWall>
      <c:thickness val="0"/>
    </c:sideWall>
    <c:backWall>
      <c:thickness val="0"/>
    </c:backWall>
    <c:plotArea>
      <c:layout>
        <c:manualLayout>
          <c:layoutTarget val="inner"/>
          <c:xMode val="edge"/>
          <c:yMode val="edge"/>
          <c:x val="0.4023610382035579"/>
          <c:y val="0.13300653594771242"/>
          <c:w val="0.54192140565762603"/>
          <c:h val="0.83104575163398697"/>
        </c:manualLayout>
      </c:layout>
      <c:bar3DChart>
        <c:barDir val="bar"/>
        <c:grouping val="clustered"/>
        <c:varyColors val="0"/>
        <c:ser>
          <c:idx val="0"/>
          <c:order val="0"/>
          <c:tx>
            <c:strRef>
              <c:f>PED!$Q$4</c:f>
              <c:strCache>
                <c:ptCount val="1"/>
                <c:pt idx="0">
                  <c:v>Procent promovare</c:v>
                </c:pt>
              </c:strCache>
            </c:strRef>
          </c:tx>
          <c:invertIfNegative val="0"/>
          <c:dLbls>
            <c:txPr>
              <a:bodyPr/>
              <a:lstStyle/>
              <a:p>
                <a:pPr>
                  <a:defRPr sz="2000" b="1"/>
                </a:pPr>
                <a:endParaRPr lang="ro-RO"/>
              </a:p>
            </c:txPr>
            <c:showLegendKey val="0"/>
            <c:showVal val="1"/>
            <c:showCatName val="0"/>
            <c:showSerName val="0"/>
            <c:showPercent val="0"/>
            <c:showBubbleSize val="0"/>
            <c:showLeaderLines val="0"/>
          </c:dLbls>
          <c:cat>
            <c:strRef>
              <c:f>PED!$A$5:$A$6</c:f>
              <c:strCache>
                <c:ptCount val="2"/>
                <c:pt idx="0">
                  <c:v>LICEUL PEDAGOGIC "BOD PETER" TIRGU SECUIESC</c:v>
                </c:pt>
                <c:pt idx="1">
                  <c:v>COLEGIUL NATIONAL "MIHAI VITEAZUL" SFINTU GHEORGHE</c:v>
                </c:pt>
              </c:strCache>
            </c:strRef>
          </c:cat>
          <c:val>
            <c:numRef>
              <c:f>PED!$Q$5:$Q$6</c:f>
              <c:numCache>
                <c:formatCode>0.00%</c:formatCode>
                <c:ptCount val="2"/>
                <c:pt idx="0">
                  <c:v>0.35483870967741937</c:v>
                </c:pt>
                <c:pt idx="1">
                  <c:v>3.7037037037037035E-2</c:v>
                </c:pt>
              </c:numCache>
            </c:numRef>
          </c:val>
        </c:ser>
        <c:dLbls>
          <c:showLegendKey val="0"/>
          <c:showVal val="1"/>
          <c:showCatName val="0"/>
          <c:showSerName val="0"/>
          <c:showPercent val="0"/>
          <c:showBubbleSize val="0"/>
        </c:dLbls>
        <c:gapWidth val="150"/>
        <c:shape val="cone"/>
        <c:axId val="257339904"/>
        <c:axId val="257167872"/>
        <c:axId val="0"/>
      </c:bar3DChart>
      <c:catAx>
        <c:axId val="257339904"/>
        <c:scaling>
          <c:orientation val="minMax"/>
        </c:scaling>
        <c:delete val="0"/>
        <c:axPos val="l"/>
        <c:majorTickMark val="out"/>
        <c:minorTickMark val="none"/>
        <c:tickLblPos val="nextTo"/>
        <c:txPr>
          <a:bodyPr/>
          <a:lstStyle/>
          <a:p>
            <a:pPr>
              <a:defRPr sz="1400" b="1"/>
            </a:pPr>
            <a:endParaRPr lang="ro-RO"/>
          </a:p>
        </c:txPr>
        <c:crossAx val="257167872"/>
        <c:crosses val="autoZero"/>
        <c:auto val="1"/>
        <c:lblAlgn val="ctr"/>
        <c:lblOffset val="100"/>
        <c:noMultiLvlLbl val="0"/>
      </c:catAx>
      <c:valAx>
        <c:axId val="257167872"/>
        <c:scaling>
          <c:orientation val="minMax"/>
        </c:scaling>
        <c:delete val="1"/>
        <c:axPos val="b"/>
        <c:numFmt formatCode="0.00%" sourceLinked="1"/>
        <c:majorTickMark val="out"/>
        <c:minorTickMark val="none"/>
        <c:tickLblPos val="nextTo"/>
        <c:crossAx val="257339904"/>
        <c:crosses val="autoZero"/>
        <c:crossBetween val="between"/>
      </c:valAx>
    </c:plotArea>
    <c:legend>
      <c:legendPos val="r"/>
      <c:layout>
        <c:manualLayout>
          <c:xMode val="edge"/>
          <c:yMode val="edge"/>
          <c:x val="0.6313194808982211"/>
          <c:y val="0.17751093613298341"/>
          <c:w val="0.32238422280548262"/>
          <c:h val="5.576218413874736E-2"/>
        </c:manualLayout>
      </c:layout>
      <c:overlay val="0"/>
      <c:txPr>
        <a:bodyPr/>
        <a:lstStyle/>
        <a:p>
          <a:pPr>
            <a:defRPr sz="1400" b="1"/>
          </a:pPr>
          <a:endParaRPr lang="ro-RO"/>
        </a:p>
      </c:txPr>
    </c:legend>
    <c:plotVisOnly val="1"/>
    <c:dispBlanksAs val="gap"/>
    <c:showDLblsOverMax val="0"/>
  </c:chart>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ln>
          <a:solidFill>
            <a:srgbClr val="FFFF99"/>
          </a:solidFill>
        </a:ln>
      </c:spPr>
      <c:txPr>
        <a:bodyPr/>
        <a:lstStyle/>
        <a:p>
          <a:pPr>
            <a:defRPr sz="2000"/>
          </a:pPr>
          <a:endParaRPr lang="ro-RO"/>
        </a:p>
      </c:txPr>
    </c:title>
    <c:autoTitleDeleted val="0"/>
    <c:view3D>
      <c:rotX val="15"/>
      <c:rotY val="20"/>
      <c:rAngAx val="1"/>
    </c:view3D>
    <c:floor>
      <c:thickness val="0"/>
    </c:floor>
    <c:sideWall>
      <c:thickness val="0"/>
    </c:sideWall>
    <c:backWall>
      <c:thickness val="0"/>
    </c:backWall>
    <c:plotArea>
      <c:layout>
        <c:manualLayout>
          <c:layoutTarget val="inner"/>
          <c:xMode val="edge"/>
          <c:yMode val="edge"/>
          <c:x val="0.27302568063332683"/>
          <c:y val="0.10860468427949252"/>
          <c:w val="0.70652022256462477"/>
          <c:h val="0.8653569038099671"/>
        </c:manualLayout>
      </c:layout>
      <c:bar3DChart>
        <c:barDir val="bar"/>
        <c:grouping val="clustered"/>
        <c:varyColors val="0"/>
        <c:ser>
          <c:idx val="0"/>
          <c:order val="0"/>
          <c:tx>
            <c:v>Statutul cadrelor didactice</c:v>
          </c:tx>
          <c:invertIfNegative val="0"/>
          <c:dLbls>
            <c:txPr>
              <a:bodyPr/>
              <a:lstStyle/>
              <a:p>
                <a:pPr>
                  <a:defRPr sz="2000" b="1"/>
                </a:pPr>
                <a:endParaRPr lang="ro-RO"/>
              </a:p>
            </c:txPr>
            <c:showLegendKey val="0"/>
            <c:showVal val="1"/>
            <c:showCatName val="0"/>
            <c:showSerName val="0"/>
            <c:showPercent val="0"/>
            <c:showBubbleSize val="0"/>
            <c:showLeaderLines val="0"/>
          </c:dLbls>
          <c:cat>
            <c:strRef>
              <c:f>'Matematica-Statut-Grad'!$L$182:$L$187</c:f>
              <c:strCache>
                <c:ptCount val="6"/>
                <c:pt idx="0">
                  <c:v>Suplinitor necalificat</c:v>
                </c:pt>
                <c:pt idx="1">
                  <c:v>Detasat</c:v>
                </c:pt>
                <c:pt idx="2">
                  <c:v>Pensionar</c:v>
                </c:pt>
                <c:pt idx="3">
                  <c:v>Suplinitor calificat</c:v>
                </c:pt>
                <c:pt idx="4">
                  <c:v>Titular</c:v>
                </c:pt>
                <c:pt idx="5">
                  <c:v>Total din care</c:v>
                </c:pt>
              </c:strCache>
            </c:strRef>
          </c:cat>
          <c:val>
            <c:numRef>
              <c:f>'Matematica-Statut-Grad'!$M$182:$M$187</c:f>
              <c:numCache>
                <c:formatCode>General</c:formatCode>
                <c:ptCount val="6"/>
                <c:pt idx="0">
                  <c:v>5</c:v>
                </c:pt>
                <c:pt idx="1">
                  <c:v>8</c:v>
                </c:pt>
                <c:pt idx="2">
                  <c:v>10</c:v>
                </c:pt>
                <c:pt idx="3">
                  <c:v>25</c:v>
                </c:pt>
                <c:pt idx="4">
                  <c:v>126</c:v>
                </c:pt>
                <c:pt idx="5">
                  <c:v>174</c:v>
                </c:pt>
              </c:numCache>
            </c:numRef>
          </c:val>
        </c:ser>
        <c:dLbls>
          <c:showLegendKey val="0"/>
          <c:showVal val="0"/>
          <c:showCatName val="0"/>
          <c:showSerName val="0"/>
          <c:showPercent val="0"/>
          <c:showBubbleSize val="0"/>
        </c:dLbls>
        <c:gapWidth val="150"/>
        <c:shape val="cylinder"/>
        <c:axId val="256774144"/>
        <c:axId val="257170176"/>
        <c:axId val="0"/>
      </c:bar3DChart>
      <c:catAx>
        <c:axId val="256774144"/>
        <c:scaling>
          <c:orientation val="minMax"/>
        </c:scaling>
        <c:delete val="0"/>
        <c:axPos val="l"/>
        <c:majorTickMark val="out"/>
        <c:minorTickMark val="none"/>
        <c:tickLblPos val="nextTo"/>
        <c:txPr>
          <a:bodyPr/>
          <a:lstStyle/>
          <a:p>
            <a:pPr>
              <a:defRPr sz="1600" b="1"/>
            </a:pPr>
            <a:endParaRPr lang="ro-RO"/>
          </a:p>
        </c:txPr>
        <c:crossAx val="257170176"/>
        <c:crosses val="autoZero"/>
        <c:auto val="1"/>
        <c:lblAlgn val="ctr"/>
        <c:lblOffset val="100"/>
        <c:noMultiLvlLbl val="0"/>
      </c:catAx>
      <c:valAx>
        <c:axId val="257170176"/>
        <c:scaling>
          <c:orientation val="minMax"/>
        </c:scaling>
        <c:delete val="1"/>
        <c:axPos val="b"/>
        <c:numFmt formatCode="General" sourceLinked="1"/>
        <c:majorTickMark val="out"/>
        <c:minorTickMark val="none"/>
        <c:tickLblPos val="nextTo"/>
        <c:crossAx val="256774144"/>
        <c:crosses val="autoZero"/>
        <c:crossBetween val="between"/>
      </c:valAx>
    </c:plotArea>
    <c:plotVisOnly val="1"/>
    <c:dispBlanksAs val="gap"/>
    <c:showDLblsOverMax val="0"/>
  </c:chart>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ln>
          <a:solidFill>
            <a:srgbClr val="FFFF99"/>
          </a:solidFill>
        </a:ln>
      </c:spPr>
      <c:txPr>
        <a:bodyPr/>
        <a:lstStyle/>
        <a:p>
          <a:pPr>
            <a:defRPr sz="2000"/>
          </a:pPr>
          <a:endParaRPr lang="ro-RO"/>
        </a:p>
      </c:txPr>
    </c:title>
    <c:autoTitleDeleted val="0"/>
    <c:view3D>
      <c:rotX val="15"/>
      <c:rotY val="20"/>
      <c:rAngAx val="1"/>
    </c:view3D>
    <c:floor>
      <c:thickness val="0"/>
    </c:floor>
    <c:sideWall>
      <c:thickness val="0"/>
    </c:sideWall>
    <c:backWall>
      <c:thickness val="0"/>
    </c:backWall>
    <c:plotArea>
      <c:layout>
        <c:manualLayout>
          <c:layoutTarget val="inner"/>
          <c:xMode val="edge"/>
          <c:yMode val="edge"/>
          <c:x val="0.26341133414661194"/>
          <c:y val="0.16192147856517936"/>
          <c:w val="0.736588665853388"/>
          <c:h val="0.8056711140274132"/>
        </c:manualLayout>
      </c:layout>
      <c:bar3DChart>
        <c:barDir val="bar"/>
        <c:grouping val="clustered"/>
        <c:varyColors val="0"/>
        <c:ser>
          <c:idx val="0"/>
          <c:order val="0"/>
          <c:tx>
            <c:v>Gradul didactic</c:v>
          </c:tx>
          <c:spPr>
            <a:solidFill>
              <a:srgbClr val="C20DF3"/>
            </a:solidFill>
          </c:spPr>
          <c:invertIfNegative val="0"/>
          <c:dLbls>
            <c:txPr>
              <a:bodyPr/>
              <a:lstStyle/>
              <a:p>
                <a:pPr>
                  <a:defRPr sz="2000" b="1"/>
                </a:pPr>
                <a:endParaRPr lang="ro-RO"/>
              </a:p>
            </c:txPr>
            <c:showLegendKey val="0"/>
            <c:showVal val="1"/>
            <c:showCatName val="0"/>
            <c:showSerName val="0"/>
            <c:showPercent val="0"/>
            <c:showBubbleSize val="0"/>
            <c:showLeaderLines val="0"/>
          </c:dLbls>
          <c:cat>
            <c:strRef>
              <c:f>'Matematica-Statut-Grad'!$L$190:$L$195</c:f>
              <c:strCache>
                <c:ptCount val="6"/>
                <c:pt idx="0">
                  <c:v>Fără</c:v>
                </c:pt>
                <c:pt idx="1">
                  <c:v>Debutant</c:v>
                </c:pt>
                <c:pt idx="2">
                  <c:v>Gradul II</c:v>
                </c:pt>
                <c:pt idx="3">
                  <c:v>Definitivat</c:v>
                </c:pt>
                <c:pt idx="4">
                  <c:v>Gradul I</c:v>
                </c:pt>
                <c:pt idx="5">
                  <c:v>Total din care</c:v>
                </c:pt>
              </c:strCache>
            </c:strRef>
          </c:cat>
          <c:val>
            <c:numRef>
              <c:f>'Matematica-Statut-Grad'!$M$190:$M$195</c:f>
              <c:numCache>
                <c:formatCode>General</c:formatCode>
                <c:ptCount val="6"/>
                <c:pt idx="0">
                  <c:v>5</c:v>
                </c:pt>
                <c:pt idx="1">
                  <c:v>14</c:v>
                </c:pt>
                <c:pt idx="2">
                  <c:v>22</c:v>
                </c:pt>
                <c:pt idx="3">
                  <c:v>36</c:v>
                </c:pt>
                <c:pt idx="4">
                  <c:v>97</c:v>
                </c:pt>
                <c:pt idx="5">
                  <c:v>174</c:v>
                </c:pt>
              </c:numCache>
            </c:numRef>
          </c:val>
        </c:ser>
        <c:dLbls>
          <c:showLegendKey val="0"/>
          <c:showVal val="1"/>
          <c:showCatName val="0"/>
          <c:showSerName val="0"/>
          <c:showPercent val="0"/>
          <c:showBubbleSize val="0"/>
        </c:dLbls>
        <c:gapWidth val="150"/>
        <c:shape val="cylinder"/>
        <c:axId val="256774656"/>
        <c:axId val="257204800"/>
        <c:axId val="0"/>
      </c:bar3DChart>
      <c:catAx>
        <c:axId val="256774656"/>
        <c:scaling>
          <c:orientation val="minMax"/>
        </c:scaling>
        <c:delete val="0"/>
        <c:axPos val="l"/>
        <c:majorTickMark val="out"/>
        <c:minorTickMark val="none"/>
        <c:tickLblPos val="nextTo"/>
        <c:txPr>
          <a:bodyPr/>
          <a:lstStyle/>
          <a:p>
            <a:pPr>
              <a:defRPr sz="1600" b="1"/>
            </a:pPr>
            <a:endParaRPr lang="ro-RO"/>
          </a:p>
        </c:txPr>
        <c:crossAx val="257204800"/>
        <c:crosses val="autoZero"/>
        <c:auto val="1"/>
        <c:lblAlgn val="ctr"/>
        <c:lblOffset val="100"/>
        <c:noMultiLvlLbl val="0"/>
      </c:catAx>
      <c:valAx>
        <c:axId val="257204800"/>
        <c:scaling>
          <c:orientation val="minMax"/>
        </c:scaling>
        <c:delete val="1"/>
        <c:axPos val="b"/>
        <c:numFmt formatCode="General" sourceLinked="1"/>
        <c:majorTickMark val="out"/>
        <c:minorTickMark val="none"/>
        <c:tickLblPos val="nextTo"/>
        <c:crossAx val="256774656"/>
        <c:crosses val="autoZero"/>
        <c:crossBetween val="between"/>
      </c:valAx>
    </c:plotArea>
    <c:plotVisOnly val="1"/>
    <c:dispBlanksAs val="gap"/>
    <c:showDLblsOverMax val="0"/>
  </c:chart>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ro-RO" sz="2400" b="1" i="0" baseline="0">
                <a:effectLst/>
              </a:rPr>
              <a:t>Profesorii de matematică în funcţie de vârstă şi sex</a:t>
            </a:r>
            <a:endParaRPr lang="ro-RO" sz="2400">
              <a:effectLst/>
            </a:endParaRPr>
          </a:p>
        </c:rich>
      </c:tx>
      <c:layout>
        <c:manualLayout>
          <c:xMode val="edge"/>
          <c:yMode val="edge"/>
          <c:x val="0.14669709533652753"/>
          <c:y val="1.170930869413681E-2"/>
        </c:manualLayout>
      </c:layout>
      <c:overlay val="1"/>
      <c:spPr>
        <a:ln>
          <a:solidFill>
            <a:srgbClr val="FFFF99"/>
          </a:solidFill>
        </a:ln>
      </c:spPr>
    </c:title>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2.2391857506361322E-2"/>
          <c:y val="5.0925925925925923E-2"/>
          <c:w val="0.96249323796357511"/>
          <c:h val="0.84965624993767741"/>
        </c:manualLayout>
      </c:layout>
      <c:bar3DChart>
        <c:barDir val="col"/>
        <c:grouping val="clustered"/>
        <c:varyColors val="0"/>
        <c:ser>
          <c:idx val="0"/>
          <c:order val="0"/>
          <c:tx>
            <c:v>FEMEI (106)</c:v>
          </c:tx>
          <c:spPr>
            <a:solidFill>
              <a:srgbClr val="C20DF3"/>
            </a:solidFill>
          </c:spPr>
          <c:invertIfNegative val="0"/>
          <c:dLbls>
            <c:spPr>
              <a:ln>
                <a:solidFill>
                  <a:srgbClr val="F660C4"/>
                </a:solidFill>
              </a:ln>
            </c:spPr>
            <c:txPr>
              <a:bodyPr/>
              <a:lstStyle/>
              <a:p>
                <a:pPr>
                  <a:defRPr sz="2400" b="1"/>
                </a:pPr>
                <a:endParaRPr lang="ro-RO"/>
              </a:p>
            </c:txPr>
            <c:showLegendKey val="0"/>
            <c:showVal val="1"/>
            <c:showCatName val="0"/>
            <c:showSerName val="0"/>
            <c:showPercent val="0"/>
            <c:showBubbleSize val="0"/>
            <c:showLeaderLines val="0"/>
          </c:dLbls>
          <c:cat>
            <c:strRef>
              <c:f>Varsta!$B$10:$L$10</c:f>
              <c:strCache>
                <c:ptCount val="11"/>
                <c:pt idx="0">
                  <c:v>23-25</c:v>
                </c:pt>
                <c:pt idx="1">
                  <c:v>26-30</c:v>
                </c:pt>
                <c:pt idx="2">
                  <c:v>31-35</c:v>
                </c:pt>
                <c:pt idx="3">
                  <c:v>36-40</c:v>
                </c:pt>
                <c:pt idx="4">
                  <c:v>41-45</c:v>
                </c:pt>
                <c:pt idx="5">
                  <c:v>46-50</c:v>
                </c:pt>
                <c:pt idx="6">
                  <c:v>51-55</c:v>
                </c:pt>
                <c:pt idx="7">
                  <c:v>56-60</c:v>
                </c:pt>
                <c:pt idx="8">
                  <c:v>61-65</c:v>
                </c:pt>
                <c:pt idx="9">
                  <c:v>66-70</c:v>
                </c:pt>
                <c:pt idx="10">
                  <c:v>71-75</c:v>
                </c:pt>
              </c:strCache>
            </c:strRef>
          </c:cat>
          <c:val>
            <c:numRef>
              <c:f>Varsta!$B$11:$L$11</c:f>
              <c:numCache>
                <c:formatCode>General</c:formatCode>
                <c:ptCount val="11"/>
                <c:pt idx="0">
                  <c:v>2</c:v>
                </c:pt>
                <c:pt idx="1">
                  <c:v>10</c:v>
                </c:pt>
                <c:pt idx="2">
                  <c:v>6</c:v>
                </c:pt>
                <c:pt idx="3">
                  <c:v>16</c:v>
                </c:pt>
                <c:pt idx="4">
                  <c:v>16</c:v>
                </c:pt>
                <c:pt idx="5" formatCode="0">
                  <c:v>21</c:v>
                </c:pt>
                <c:pt idx="6">
                  <c:v>11</c:v>
                </c:pt>
                <c:pt idx="7">
                  <c:v>20</c:v>
                </c:pt>
                <c:pt idx="8">
                  <c:v>3</c:v>
                </c:pt>
                <c:pt idx="9">
                  <c:v>1</c:v>
                </c:pt>
                <c:pt idx="10">
                  <c:v>0</c:v>
                </c:pt>
              </c:numCache>
            </c:numRef>
          </c:val>
        </c:ser>
        <c:ser>
          <c:idx val="1"/>
          <c:order val="1"/>
          <c:tx>
            <c:v>BĂRBAŢI (68)</c:v>
          </c:tx>
          <c:spPr>
            <a:solidFill>
              <a:schemeClr val="accent2">
                <a:lumMod val="60000"/>
                <a:lumOff val="40000"/>
              </a:schemeClr>
            </a:solidFill>
          </c:spPr>
          <c:invertIfNegative val="0"/>
          <c:dLbls>
            <c:spPr>
              <a:ln>
                <a:solidFill>
                  <a:schemeClr val="accent2">
                    <a:lumMod val="60000"/>
                    <a:lumOff val="40000"/>
                  </a:schemeClr>
                </a:solidFill>
              </a:ln>
            </c:spPr>
            <c:txPr>
              <a:bodyPr/>
              <a:lstStyle/>
              <a:p>
                <a:pPr>
                  <a:defRPr sz="2000" b="1"/>
                </a:pPr>
                <a:endParaRPr lang="ro-RO"/>
              </a:p>
            </c:txPr>
            <c:showLegendKey val="0"/>
            <c:showVal val="1"/>
            <c:showCatName val="0"/>
            <c:showSerName val="0"/>
            <c:showPercent val="0"/>
            <c:showBubbleSize val="0"/>
            <c:showLeaderLines val="0"/>
          </c:dLbls>
          <c:cat>
            <c:strRef>
              <c:f>Varsta!$B$10:$L$10</c:f>
              <c:strCache>
                <c:ptCount val="11"/>
                <c:pt idx="0">
                  <c:v>23-25</c:v>
                </c:pt>
                <c:pt idx="1">
                  <c:v>26-30</c:v>
                </c:pt>
                <c:pt idx="2">
                  <c:v>31-35</c:v>
                </c:pt>
                <c:pt idx="3">
                  <c:v>36-40</c:v>
                </c:pt>
                <c:pt idx="4">
                  <c:v>41-45</c:v>
                </c:pt>
                <c:pt idx="5">
                  <c:v>46-50</c:v>
                </c:pt>
                <c:pt idx="6">
                  <c:v>51-55</c:v>
                </c:pt>
                <c:pt idx="7">
                  <c:v>56-60</c:v>
                </c:pt>
                <c:pt idx="8">
                  <c:v>61-65</c:v>
                </c:pt>
                <c:pt idx="9">
                  <c:v>66-70</c:v>
                </c:pt>
                <c:pt idx="10">
                  <c:v>71-75</c:v>
                </c:pt>
              </c:strCache>
            </c:strRef>
          </c:cat>
          <c:val>
            <c:numRef>
              <c:f>Varsta!$B$12:$L$12</c:f>
              <c:numCache>
                <c:formatCode>General</c:formatCode>
                <c:ptCount val="11"/>
                <c:pt idx="0">
                  <c:v>1</c:v>
                </c:pt>
                <c:pt idx="1">
                  <c:v>4</c:v>
                </c:pt>
                <c:pt idx="2">
                  <c:v>3</c:v>
                </c:pt>
                <c:pt idx="3">
                  <c:v>4</c:v>
                </c:pt>
                <c:pt idx="4">
                  <c:v>8</c:v>
                </c:pt>
                <c:pt idx="5" formatCode="0">
                  <c:v>4</c:v>
                </c:pt>
                <c:pt idx="6">
                  <c:v>10</c:v>
                </c:pt>
                <c:pt idx="7">
                  <c:v>14</c:v>
                </c:pt>
                <c:pt idx="8">
                  <c:v>13</c:v>
                </c:pt>
                <c:pt idx="9">
                  <c:v>4</c:v>
                </c:pt>
                <c:pt idx="10">
                  <c:v>3</c:v>
                </c:pt>
              </c:numCache>
            </c:numRef>
          </c:val>
        </c:ser>
        <c:dLbls>
          <c:showLegendKey val="0"/>
          <c:showVal val="0"/>
          <c:showCatName val="0"/>
          <c:showSerName val="0"/>
          <c:showPercent val="0"/>
          <c:showBubbleSize val="0"/>
        </c:dLbls>
        <c:gapWidth val="150"/>
        <c:shape val="cylinder"/>
        <c:axId val="256777728"/>
        <c:axId val="257207104"/>
        <c:axId val="0"/>
      </c:bar3DChart>
      <c:catAx>
        <c:axId val="256777728"/>
        <c:scaling>
          <c:orientation val="minMax"/>
        </c:scaling>
        <c:delete val="0"/>
        <c:axPos val="b"/>
        <c:numFmt formatCode="General" sourceLinked="1"/>
        <c:majorTickMark val="out"/>
        <c:minorTickMark val="none"/>
        <c:tickLblPos val="nextTo"/>
        <c:txPr>
          <a:bodyPr/>
          <a:lstStyle/>
          <a:p>
            <a:pPr>
              <a:defRPr sz="2000" b="1"/>
            </a:pPr>
            <a:endParaRPr lang="ro-RO"/>
          </a:p>
        </c:txPr>
        <c:crossAx val="257207104"/>
        <c:crosses val="autoZero"/>
        <c:auto val="1"/>
        <c:lblAlgn val="ctr"/>
        <c:lblOffset val="100"/>
        <c:noMultiLvlLbl val="0"/>
      </c:catAx>
      <c:valAx>
        <c:axId val="257207104"/>
        <c:scaling>
          <c:orientation val="minMax"/>
        </c:scaling>
        <c:delete val="1"/>
        <c:axPos val="l"/>
        <c:numFmt formatCode="General" sourceLinked="1"/>
        <c:majorTickMark val="out"/>
        <c:minorTickMark val="none"/>
        <c:tickLblPos val="nextTo"/>
        <c:crossAx val="256777728"/>
        <c:crosses val="autoZero"/>
        <c:crossBetween val="between"/>
      </c:valAx>
      <c:spPr>
        <a:noFill/>
        <a:ln w="25400">
          <a:noFill/>
        </a:ln>
      </c:spPr>
    </c:plotArea>
    <c:legend>
      <c:legendPos val="r"/>
      <c:layout>
        <c:manualLayout>
          <c:xMode val="edge"/>
          <c:yMode val="edge"/>
          <c:x val="0.74689029724942924"/>
          <c:y val="0.13836416789364742"/>
          <c:w val="0.22117587435716879"/>
          <c:h val="0.20639025812830308"/>
        </c:manualLayout>
      </c:layout>
      <c:overlay val="0"/>
      <c:txPr>
        <a:bodyPr/>
        <a:lstStyle/>
        <a:p>
          <a:pPr>
            <a:defRPr sz="2000" b="1"/>
          </a:pPr>
          <a:endParaRPr lang="ro-RO"/>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prstClr val="white"/>
                </a:solidFill>
                <a:latin typeface="+mn-lt"/>
                <a:ea typeface="+mn-ea"/>
                <a:cs typeface="+mn-cs"/>
              </a:defRPr>
            </a:pPr>
            <a:r>
              <a:rPr lang="en-US" sz="1600" dirty="0" err="1"/>
              <a:t>Sim</a:t>
            </a:r>
            <a:r>
              <a:rPr lang="ro-RO" sz="1600" dirty="0"/>
              <a:t>u</a:t>
            </a:r>
            <a:r>
              <a:rPr lang="en-US" sz="1600" dirty="0" err="1"/>
              <a:t>lare</a:t>
            </a:r>
            <a:r>
              <a:rPr lang="ro-RO" sz="1600" dirty="0"/>
              <a:t> </a:t>
            </a:r>
            <a:r>
              <a:rPr lang="ro-RO" sz="1600" dirty="0" err="1" smtClean="0"/>
              <a:t>NAȚIONALĂ-Februarie</a:t>
            </a:r>
            <a:r>
              <a:rPr lang="ro-RO" sz="1600" baseline="0" dirty="0" smtClean="0"/>
              <a:t> 2014</a:t>
            </a:r>
          </a:p>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prstClr val="white"/>
                </a:solidFill>
                <a:latin typeface="+mn-lt"/>
                <a:ea typeface="+mn-ea"/>
                <a:cs typeface="+mn-cs"/>
              </a:defRPr>
            </a:pPr>
            <a:r>
              <a:rPr lang="ro-RO" sz="1600" b="1" i="0" baseline="0" dirty="0" smtClean="0">
                <a:effectLst/>
              </a:rPr>
              <a:t>Procent promovare:</a:t>
            </a:r>
            <a:r>
              <a:rPr lang="ro-RO" sz="1800" b="1" i="0" baseline="0" dirty="0" smtClean="0">
                <a:effectLst/>
              </a:rPr>
              <a:t> 28,23%</a:t>
            </a:r>
            <a:endParaRPr lang="ro-RO" sz="16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prstClr val="white"/>
                </a:solidFill>
                <a:latin typeface="+mn-lt"/>
                <a:ea typeface="+mn-ea"/>
                <a:cs typeface="+mn-cs"/>
              </a:defRPr>
            </a:pPr>
            <a:endParaRPr lang="ro-RO" sz="1600" dirty="0"/>
          </a:p>
        </c:rich>
      </c:tx>
      <c:layout>
        <c:manualLayout>
          <c:xMode val="edge"/>
          <c:yMode val="edge"/>
          <c:x val="5.5795033988952213E-2"/>
          <c:y val="1.5873015873015872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4.8601049868766406E-2"/>
          <c:y val="0.11208682248052326"/>
          <c:w val="0.9500504068790564"/>
          <c:h val="0.83841124026163394"/>
        </c:manualLayout>
      </c:layout>
      <c:bar3DChart>
        <c:barDir val="col"/>
        <c:grouping val="clustered"/>
        <c:varyColors val="0"/>
        <c:ser>
          <c:idx val="1"/>
          <c:order val="0"/>
          <c:tx>
            <c:v>Rezultate procentuale pe tranșe de medii</c:v>
          </c:tx>
          <c:spPr>
            <a:solidFill>
              <a:srgbClr val="FA9CEF"/>
            </a:solidFill>
            <a:ln>
              <a:solidFill>
                <a:srgbClr val="FFCCFF"/>
              </a:solidFill>
            </a:ln>
          </c:spPr>
          <c:invertIfNegative val="0"/>
          <c:dLbls>
            <c:dLbl>
              <c:idx val="5"/>
              <c:spPr/>
              <c:txPr>
                <a:bodyPr/>
                <a:lstStyle/>
                <a:p>
                  <a:pPr>
                    <a:defRPr sz="1800" b="1">
                      <a:solidFill>
                        <a:srgbClr val="FA4532"/>
                      </a:solidFill>
                    </a:defRPr>
                  </a:pPr>
                  <a:endParaRPr lang="ro-RO"/>
                </a:p>
              </c:txPr>
              <c:showLegendKey val="0"/>
              <c:showVal val="1"/>
              <c:showCatName val="0"/>
              <c:showSerName val="0"/>
              <c:showPercent val="0"/>
              <c:showBubbleSize val="0"/>
            </c:dLbl>
            <c:dLbl>
              <c:idx val="6"/>
              <c:spPr/>
              <c:txPr>
                <a:bodyPr/>
                <a:lstStyle/>
                <a:p>
                  <a:pPr>
                    <a:defRPr sz="1800" b="1">
                      <a:solidFill>
                        <a:srgbClr val="FA4532"/>
                      </a:solidFill>
                    </a:defRPr>
                  </a:pPr>
                  <a:endParaRPr lang="ro-RO"/>
                </a:p>
              </c:txPr>
              <c:showLegendKey val="0"/>
              <c:showVal val="1"/>
              <c:showCatName val="0"/>
              <c:showSerName val="0"/>
              <c:showPercent val="0"/>
              <c:showBubbleSize val="0"/>
            </c:dLbl>
            <c:dLbl>
              <c:idx val="7"/>
              <c:layout>
                <c:manualLayout>
                  <c:x val="4.56989247311827E-2"/>
                  <c:y val="0"/>
                </c:manualLayout>
              </c:layout>
              <c:spPr/>
              <c:txPr>
                <a:bodyPr/>
                <a:lstStyle/>
                <a:p>
                  <a:pPr>
                    <a:defRPr sz="1800" b="1">
                      <a:solidFill>
                        <a:srgbClr val="FA4532"/>
                      </a:solidFill>
                    </a:defRPr>
                  </a:pPr>
                  <a:endParaRPr lang="ro-RO"/>
                </a:p>
              </c:txPr>
              <c:showLegendKey val="0"/>
              <c:showVal val="1"/>
              <c:showCatName val="0"/>
              <c:showSerName val="0"/>
              <c:showPercent val="0"/>
              <c:showBubbleSize val="0"/>
            </c:dLbl>
            <c:dLbl>
              <c:idx val="8"/>
              <c:layout>
                <c:manualLayout>
                  <c:x val="4.0322580645161192E-2"/>
                  <c:y val="-9.7000643108723759E-17"/>
                </c:manualLayout>
              </c:layout>
              <c:spPr/>
              <c:txPr>
                <a:bodyPr/>
                <a:lstStyle/>
                <a:p>
                  <a:pPr>
                    <a:defRPr sz="1800" b="1">
                      <a:solidFill>
                        <a:srgbClr val="FA4532"/>
                      </a:solidFill>
                    </a:defRPr>
                  </a:pPr>
                  <a:endParaRPr lang="ro-RO"/>
                </a:p>
              </c:txPr>
              <c:showLegendKey val="0"/>
              <c:showVal val="1"/>
              <c:showCatName val="0"/>
              <c:showSerName val="0"/>
              <c:showPercent val="0"/>
              <c:showBubbleSize val="0"/>
            </c:dLbl>
            <c:dLbl>
              <c:idx val="9"/>
              <c:spPr/>
              <c:txPr>
                <a:bodyPr/>
                <a:lstStyle/>
                <a:p>
                  <a:pPr>
                    <a:defRPr sz="1800" b="1">
                      <a:solidFill>
                        <a:srgbClr val="FA4532"/>
                      </a:solidFill>
                    </a:defRPr>
                  </a:pPr>
                  <a:endParaRPr lang="ro-RO"/>
                </a:p>
              </c:txPr>
              <c:showLegendKey val="0"/>
              <c:showVal val="1"/>
              <c:showCatName val="0"/>
              <c:showSerName val="0"/>
              <c:showPercent val="0"/>
              <c:showBubbleSize val="0"/>
            </c:dLbl>
            <c:txPr>
              <a:bodyPr/>
              <a:lstStyle/>
              <a:p>
                <a:pPr>
                  <a:defRPr sz="1800" b="1"/>
                </a:pPr>
                <a:endParaRPr lang="ro-RO"/>
              </a:p>
            </c:txPr>
            <c:showLegendKey val="0"/>
            <c:showVal val="1"/>
            <c:showCatName val="0"/>
            <c:showSerName val="0"/>
            <c:showPercent val="0"/>
            <c:showBubbleSize val="0"/>
            <c:showLeaderLines val="0"/>
          </c:dLbls>
          <c:cat>
            <c:strRef>
              <c:f>'Simulare_MEN_februarie 2014'!$D$84:$M$84</c:f>
              <c:strCache>
                <c:ptCount val="10"/>
                <c:pt idx="0">
                  <c:v>1-1,99</c:v>
                </c:pt>
                <c:pt idx="1">
                  <c:v>2-2,99</c:v>
                </c:pt>
                <c:pt idx="2">
                  <c:v>3-3,99</c:v>
                </c:pt>
                <c:pt idx="3">
                  <c:v>4-4,99</c:v>
                </c:pt>
                <c:pt idx="4">
                  <c:v>5-5,99</c:v>
                </c:pt>
                <c:pt idx="5">
                  <c:v>6-6,99</c:v>
                </c:pt>
                <c:pt idx="6">
                  <c:v>7-7,99</c:v>
                </c:pt>
                <c:pt idx="7">
                  <c:v>8-8,99</c:v>
                </c:pt>
                <c:pt idx="8">
                  <c:v>9-9,99</c:v>
                </c:pt>
                <c:pt idx="9">
                  <c:v>10</c:v>
                </c:pt>
              </c:strCache>
            </c:strRef>
          </c:cat>
          <c:val>
            <c:numRef>
              <c:f>'Simulare_MEN_februarie 2014'!$D$83:$M$83</c:f>
              <c:numCache>
                <c:formatCode>0.00%</c:formatCode>
                <c:ptCount val="10"/>
                <c:pt idx="0">
                  <c:v>0.11344086021505376</c:v>
                </c:pt>
                <c:pt idx="1">
                  <c:v>0.20430107526881722</c:v>
                </c:pt>
                <c:pt idx="2">
                  <c:v>0.23225806451612904</c:v>
                </c:pt>
                <c:pt idx="3">
                  <c:v>0.16774193548387098</c:v>
                </c:pt>
                <c:pt idx="4">
                  <c:v>0.10967741935483871</c:v>
                </c:pt>
                <c:pt idx="5">
                  <c:v>7.6881720430107534E-2</c:v>
                </c:pt>
                <c:pt idx="6">
                  <c:v>3.870967741935484E-2</c:v>
                </c:pt>
                <c:pt idx="7">
                  <c:v>3.3870967741935487E-2</c:v>
                </c:pt>
                <c:pt idx="8">
                  <c:v>1.9892473118279571E-2</c:v>
                </c:pt>
                <c:pt idx="9">
                  <c:v>3.2258064516129032E-3</c:v>
                </c:pt>
              </c:numCache>
            </c:numRef>
          </c:val>
        </c:ser>
        <c:dLbls>
          <c:showLegendKey val="0"/>
          <c:showVal val="1"/>
          <c:showCatName val="0"/>
          <c:showSerName val="0"/>
          <c:showPercent val="0"/>
          <c:showBubbleSize val="0"/>
        </c:dLbls>
        <c:gapWidth val="150"/>
        <c:shape val="cylinder"/>
        <c:axId val="277817856"/>
        <c:axId val="251286016"/>
        <c:axId val="0"/>
      </c:bar3DChart>
      <c:catAx>
        <c:axId val="277817856"/>
        <c:scaling>
          <c:orientation val="minMax"/>
        </c:scaling>
        <c:delete val="0"/>
        <c:axPos val="b"/>
        <c:majorTickMark val="out"/>
        <c:minorTickMark val="none"/>
        <c:tickLblPos val="nextTo"/>
        <c:txPr>
          <a:bodyPr/>
          <a:lstStyle/>
          <a:p>
            <a:pPr>
              <a:defRPr b="1"/>
            </a:pPr>
            <a:endParaRPr lang="ro-RO"/>
          </a:p>
        </c:txPr>
        <c:crossAx val="251286016"/>
        <c:crosses val="autoZero"/>
        <c:auto val="1"/>
        <c:lblAlgn val="ctr"/>
        <c:lblOffset val="100"/>
        <c:noMultiLvlLbl val="0"/>
      </c:catAx>
      <c:valAx>
        <c:axId val="251286016"/>
        <c:scaling>
          <c:orientation val="minMax"/>
        </c:scaling>
        <c:delete val="1"/>
        <c:axPos val="l"/>
        <c:numFmt formatCode="0.00%" sourceLinked="1"/>
        <c:majorTickMark val="out"/>
        <c:minorTickMark val="none"/>
        <c:tickLblPos val="nextTo"/>
        <c:crossAx val="277817856"/>
        <c:crosses val="autoZero"/>
        <c:crossBetween val="between"/>
      </c:valAx>
    </c:plotArea>
    <c:plotVisOnly val="1"/>
    <c:dispBlanksAs val="gap"/>
    <c:showDLblsOverMax val="0"/>
  </c:chart>
  <c:spPr>
    <a:ln>
      <a:solidFill>
        <a:schemeClr val="tx1"/>
      </a:solidFill>
    </a:ln>
  </c:sp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hu-HU" sz="2400" dirty="0"/>
              <a:t>FEMEI (23)</a:t>
            </a:r>
            <a:endParaRPr lang="en-US" sz="2400" dirty="0"/>
          </a:p>
        </c:rich>
      </c:tx>
      <c:layout>
        <c:manualLayout>
          <c:xMode val="edge"/>
          <c:yMode val="edge"/>
          <c:x val="0.44739588801399827"/>
          <c:y val="5.5555555555555552E-2"/>
        </c:manualLayout>
      </c:layout>
      <c:overlay val="1"/>
      <c:spPr>
        <a:ln>
          <a:solidFill>
            <a:srgbClr val="FFFF99"/>
          </a:solidFill>
        </a:ln>
      </c:spPr>
    </c:title>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3.0555555555555555E-2"/>
          <c:y val="0.2361111111111111"/>
          <c:w val="0.96944444444444444"/>
          <c:h val="0.59635753864100316"/>
        </c:manualLayout>
      </c:layout>
      <c:bar3DChart>
        <c:barDir val="col"/>
        <c:grouping val="clustered"/>
        <c:varyColors val="0"/>
        <c:ser>
          <c:idx val="0"/>
          <c:order val="0"/>
          <c:tx>
            <c:v>FEMEI (23)</c:v>
          </c:tx>
          <c:spPr>
            <a:solidFill>
              <a:srgbClr val="C20DF3"/>
            </a:solidFill>
          </c:spPr>
          <c:invertIfNegative val="0"/>
          <c:dLbls>
            <c:spPr>
              <a:ln>
                <a:solidFill>
                  <a:srgbClr val="C20DF3"/>
                </a:solidFill>
              </a:ln>
            </c:spPr>
            <c:txPr>
              <a:bodyPr/>
              <a:lstStyle/>
              <a:p>
                <a:pPr>
                  <a:defRPr sz="2400" b="1"/>
                </a:pPr>
                <a:endParaRPr lang="ro-RO"/>
              </a:p>
            </c:txPr>
            <c:showLegendKey val="0"/>
            <c:showVal val="1"/>
            <c:showCatName val="0"/>
            <c:showSerName val="0"/>
            <c:showPercent val="0"/>
            <c:showBubbleSize val="0"/>
            <c:showLeaderLines val="0"/>
          </c:dLbls>
          <c:cat>
            <c:numRef>
              <c:f>Varsta!$C$41:$H$41</c:f>
              <c:numCache>
                <c:formatCode>General</c:formatCode>
                <c:ptCount val="6"/>
                <c:pt idx="0">
                  <c:v>54</c:v>
                </c:pt>
                <c:pt idx="1">
                  <c:v>55</c:v>
                </c:pt>
                <c:pt idx="2">
                  <c:v>56</c:v>
                </c:pt>
                <c:pt idx="3">
                  <c:v>57</c:v>
                </c:pt>
                <c:pt idx="4">
                  <c:v>58</c:v>
                </c:pt>
                <c:pt idx="5" formatCode="0">
                  <c:v>59</c:v>
                </c:pt>
              </c:numCache>
            </c:numRef>
          </c:cat>
          <c:val>
            <c:numRef>
              <c:f>Varsta!$C$42:$H$42</c:f>
              <c:numCache>
                <c:formatCode>General</c:formatCode>
                <c:ptCount val="6"/>
                <c:pt idx="0">
                  <c:v>4</c:v>
                </c:pt>
                <c:pt idx="1">
                  <c:v>1</c:v>
                </c:pt>
                <c:pt idx="2">
                  <c:v>5</c:v>
                </c:pt>
                <c:pt idx="3">
                  <c:v>3</c:v>
                </c:pt>
                <c:pt idx="4">
                  <c:v>5</c:v>
                </c:pt>
                <c:pt idx="5">
                  <c:v>5</c:v>
                </c:pt>
              </c:numCache>
            </c:numRef>
          </c:val>
        </c:ser>
        <c:dLbls>
          <c:showLegendKey val="0"/>
          <c:showVal val="0"/>
          <c:showCatName val="0"/>
          <c:showSerName val="0"/>
          <c:showPercent val="0"/>
          <c:showBubbleSize val="0"/>
        </c:dLbls>
        <c:gapWidth val="150"/>
        <c:shape val="cylinder"/>
        <c:axId val="257489408"/>
        <c:axId val="257209408"/>
        <c:axId val="0"/>
      </c:bar3DChart>
      <c:catAx>
        <c:axId val="257489408"/>
        <c:scaling>
          <c:orientation val="minMax"/>
        </c:scaling>
        <c:delete val="0"/>
        <c:axPos val="b"/>
        <c:numFmt formatCode="General" sourceLinked="1"/>
        <c:majorTickMark val="out"/>
        <c:minorTickMark val="none"/>
        <c:tickLblPos val="nextTo"/>
        <c:txPr>
          <a:bodyPr/>
          <a:lstStyle/>
          <a:p>
            <a:pPr>
              <a:defRPr sz="1600" b="1"/>
            </a:pPr>
            <a:endParaRPr lang="ro-RO"/>
          </a:p>
        </c:txPr>
        <c:crossAx val="257209408"/>
        <c:crosses val="autoZero"/>
        <c:auto val="1"/>
        <c:lblAlgn val="ctr"/>
        <c:lblOffset val="100"/>
        <c:noMultiLvlLbl val="0"/>
      </c:catAx>
      <c:valAx>
        <c:axId val="257209408"/>
        <c:scaling>
          <c:orientation val="minMax"/>
        </c:scaling>
        <c:delete val="1"/>
        <c:axPos val="l"/>
        <c:majorGridlines/>
        <c:numFmt formatCode="General" sourceLinked="1"/>
        <c:majorTickMark val="out"/>
        <c:minorTickMark val="none"/>
        <c:tickLblPos val="nextTo"/>
        <c:crossAx val="257489408"/>
        <c:crosses val="autoZero"/>
        <c:crossBetween val="between"/>
      </c:valAx>
      <c:spPr>
        <a:noFill/>
        <a:ln w="25400">
          <a:noFill/>
        </a:ln>
      </c:spPr>
    </c:plotArea>
    <c:plotVisOnly val="1"/>
    <c:dispBlanksAs val="gap"/>
    <c:showDLblsOverMax val="0"/>
  </c:chart>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hu-HU" sz="2400" dirty="0"/>
              <a:t>BĂRBAŢI (23)</a:t>
            </a:r>
            <a:endParaRPr lang="en-US" sz="2400" dirty="0"/>
          </a:p>
        </c:rich>
      </c:tx>
      <c:layout/>
      <c:overlay val="1"/>
      <c:spPr>
        <a:ln>
          <a:solidFill>
            <a:srgbClr val="FFFF99"/>
          </a:solidFill>
        </a:ln>
      </c:spPr>
    </c:title>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3.0555555555555555E-2"/>
          <c:y val="0.28703703703703703"/>
          <c:w val="0.92562204724409447"/>
          <c:h val="0.56260826771653538"/>
        </c:manualLayout>
      </c:layout>
      <c:bar3DChart>
        <c:barDir val="col"/>
        <c:grouping val="clustered"/>
        <c:varyColors val="0"/>
        <c:ser>
          <c:idx val="0"/>
          <c:order val="0"/>
          <c:tx>
            <c:v>VÂRSTĂ</c:v>
          </c:tx>
          <c:spPr>
            <a:solidFill>
              <a:schemeClr val="tx2">
                <a:lumMod val="50000"/>
              </a:schemeClr>
            </a:solidFill>
          </c:spPr>
          <c:invertIfNegative val="0"/>
          <c:dLbls>
            <c:spPr>
              <a:ln>
                <a:solidFill>
                  <a:schemeClr val="bg2">
                    <a:lumMod val="60000"/>
                    <a:lumOff val="40000"/>
                  </a:schemeClr>
                </a:solidFill>
              </a:ln>
            </c:spPr>
            <c:txPr>
              <a:bodyPr/>
              <a:lstStyle/>
              <a:p>
                <a:pPr>
                  <a:defRPr sz="2400" b="1"/>
                </a:pPr>
                <a:endParaRPr lang="ro-RO"/>
              </a:p>
            </c:txPr>
            <c:showLegendKey val="0"/>
            <c:showVal val="1"/>
            <c:showCatName val="0"/>
            <c:showSerName val="0"/>
            <c:showPercent val="0"/>
            <c:showBubbleSize val="0"/>
            <c:showLeaderLines val="0"/>
          </c:dLbls>
          <c:cat>
            <c:numRef>
              <c:f>Varsta!$H$41:$M$41</c:f>
              <c:numCache>
                <c:formatCode>0</c:formatCode>
                <c:ptCount val="6"/>
                <c:pt idx="0">
                  <c:v>59</c:v>
                </c:pt>
                <c:pt idx="1">
                  <c:v>60</c:v>
                </c:pt>
                <c:pt idx="2">
                  <c:v>61</c:v>
                </c:pt>
                <c:pt idx="3">
                  <c:v>62</c:v>
                </c:pt>
                <c:pt idx="4">
                  <c:v>63</c:v>
                </c:pt>
                <c:pt idx="5">
                  <c:v>64</c:v>
                </c:pt>
              </c:numCache>
            </c:numRef>
          </c:cat>
          <c:val>
            <c:numRef>
              <c:f>Varsta!$H$43:$M$43</c:f>
              <c:numCache>
                <c:formatCode>General</c:formatCode>
                <c:ptCount val="6"/>
                <c:pt idx="0">
                  <c:v>6</c:v>
                </c:pt>
                <c:pt idx="1">
                  <c:v>5</c:v>
                </c:pt>
                <c:pt idx="2">
                  <c:v>2</c:v>
                </c:pt>
                <c:pt idx="3">
                  <c:v>3</c:v>
                </c:pt>
                <c:pt idx="4">
                  <c:v>2</c:v>
                </c:pt>
                <c:pt idx="5">
                  <c:v>5</c:v>
                </c:pt>
              </c:numCache>
            </c:numRef>
          </c:val>
        </c:ser>
        <c:dLbls>
          <c:showLegendKey val="0"/>
          <c:showVal val="0"/>
          <c:showCatName val="0"/>
          <c:showSerName val="0"/>
          <c:showPercent val="0"/>
          <c:showBubbleSize val="0"/>
        </c:dLbls>
        <c:gapWidth val="150"/>
        <c:shape val="cylinder"/>
        <c:axId val="257490432"/>
        <c:axId val="257211136"/>
        <c:axId val="0"/>
      </c:bar3DChart>
      <c:catAx>
        <c:axId val="257490432"/>
        <c:scaling>
          <c:orientation val="minMax"/>
        </c:scaling>
        <c:delete val="0"/>
        <c:axPos val="b"/>
        <c:numFmt formatCode="0" sourceLinked="1"/>
        <c:majorTickMark val="out"/>
        <c:minorTickMark val="none"/>
        <c:tickLblPos val="nextTo"/>
        <c:txPr>
          <a:bodyPr/>
          <a:lstStyle/>
          <a:p>
            <a:pPr>
              <a:defRPr sz="1400" b="1"/>
            </a:pPr>
            <a:endParaRPr lang="ro-RO"/>
          </a:p>
        </c:txPr>
        <c:crossAx val="257211136"/>
        <c:crosses val="autoZero"/>
        <c:auto val="1"/>
        <c:lblAlgn val="ctr"/>
        <c:lblOffset val="100"/>
        <c:noMultiLvlLbl val="0"/>
      </c:catAx>
      <c:valAx>
        <c:axId val="257211136"/>
        <c:scaling>
          <c:orientation val="minMax"/>
        </c:scaling>
        <c:delete val="1"/>
        <c:axPos val="l"/>
        <c:majorGridlines/>
        <c:numFmt formatCode="General" sourceLinked="1"/>
        <c:majorTickMark val="out"/>
        <c:minorTickMark val="none"/>
        <c:tickLblPos val="nextTo"/>
        <c:crossAx val="257490432"/>
        <c:crosses val="autoZero"/>
        <c:crossBetween val="between"/>
      </c:valAx>
      <c:spPr>
        <a:noFill/>
        <a:ln w="25400">
          <a:noFill/>
        </a:ln>
      </c:spPr>
    </c:plotArea>
    <c:legend>
      <c:legendPos val="r"/>
      <c:layout>
        <c:manualLayout>
          <c:xMode val="edge"/>
          <c:yMode val="edge"/>
          <c:x val="1.1820736974807306E-2"/>
          <c:y val="0.93162096117295679"/>
          <c:w val="0.40534916403166138"/>
          <c:h val="6.5876549914019381E-2"/>
        </c:manualLayout>
      </c:layout>
      <c:overlay val="0"/>
      <c:txPr>
        <a:bodyPr/>
        <a:lstStyle/>
        <a:p>
          <a:pPr>
            <a:defRPr sz="1400" b="1"/>
          </a:pPr>
          <a:endParaRPr lang="ro-RO"/>
        </a:p>
      </c:txPr>
    </c:legend>
    <c:plotVisOnly val="1"/>
    <c:dispBlanksAs val="gap"/>
    <c:showDLblsOverMax val="0"/>
  </c:chart>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008311461067365E-2"/>
          <c:y val="5.0925925925925923E-2"/>
          <c:w val="0.90082414698162749"/>
          <c:h val="0.85624234470691163"/>
        </c:manualLayout>
      </c:layout>
      <c:lineChart>
        <c:grouping val="standard"/>
        <c:varyColors val="0"/>
        <c:ser>
          <c:idx val="0"/>
          <c:order val="0"/>
          <c:tx>
            <c:strRef>
              <c:f>Definitivat!$A$9</c:f>
              <c:strCache>
                <c:ptCount val="1"/>
                <c:pt idx="0">
                  <c:v>Nivel Naţional</c:v>
                </c:pt>
              </c:strCache>
            </c:strRef>
          </c:tx>
          <c:spPr>
            <a:ln w="76200">
              <a:solidFill>
                <a:schemeClr val="accent1">
                  <a:lumMod val="60000"/>
                  <a:lumOff val="40000"/>
                </a:schemeClr>
              </a:solidFill>
            </a:ln>
          </c:spPr>
          <c:marker>
            <c:spPr>
              <a:ln w="76200">
                <a:solidFill>
                  <a:schemeClr val="accent1">
                    <a:lumMod val="60000"/>
                    <a:lumOff val="40000"/>
                  </a:schemeClr>
                </a:solidFill>
              </a:ln>
            </c:spPr>
          </c:marker>
          <c:dLbls>
            <c:spPr>
              <a:solidFill>
                <a:schemeClr val="accent1">
                  <a:lumMod val="20000"/>
                  <a:lumOff val="80000"/>
                </a:schemeClr>
              </a:solidFill>
              <a:ln>
                <a:solidFill>
                  <a:schemeClr val="accent1">
                    <a:lumMod val="50000"/>
                  </a:schemeClr>
                </a:solidFill>
              </a:ln>
            </c:spPr>
            <c:txPr>
              <a:bodyPr/>
              <a:lstStyle/>
              <a:p>
                <a:pPr>
                  <a:defRPr sz="1800" b="1">
                    <a:solidFill>
                      <a:schemeClr val="bg1"/>
                    </a:solidFill>
                  </a:defRPr>
                </a:pPr>
                <a:endParaRPr lang="ro-RO"/>
              </a:p>
            </c:txPr>
            <c:dLblPos val="t"/>
            <c:showLegendKey val="0"/>
            <c:showVal val="1"/>
            <c:showCatName val="0"/>
            <c:showSerName val="0"/>
            <c:showPercent val="0"/>
            <c:showBubbleSize val="0"/>
            <c:showLeaderLines val="0"/>
          </c:dLbls>
          <c:cat>
            <c:strRef>
              <c:f>Definitivat!$B$5:$K$5</c:f>
              <c:strCache>
                <c:ptCount val="10"/>
                <c:pt idx="0">
                  <c:v>1-1.99</c:v>
                </c:pt>
                <c:pt idx="1">
                  <c:v>2-2.99</c:v>
                </c:pt>
                <c:pt idx="2">
                  <c:v>3-3.99</c:v>
                </c:pt>
                <c:pt idx="3">
                  <c:v>4-4.99</c:v>
                </c:pt>
                <c:pt idx="4">
                  <c:v>5-5.99</c:v>
                </c:pt>
                <c:pt idx="5">
                  <c:v>6-6.99</c:v>
                </c:pt>
                <c:pt idx="6">
                  <c:v>7-7.99</c:v>
                </c:pt>
                <c:pt idx="7">
                  <c:v>8-8.99</c:v>
                </c:pt>
                <c:pt idx="8">
                  <c:v>9-9.99</c:v>
                </c:pt>
                <c:pt idx="9">
                  <c:v>10</c:v>
                </c:pt>
              </c:strCache>
            </c:strRef>
          </c:cat>
          <c:val>
            <c:numRef>
              <c:f>Definitivat!$B$9:$K$9</c:f>
              <c:numCache>
                <c:formatCode>0.00%</c:formatCode>
                <c:ptCount val="10"/>
                <c:pt idx="0">
                  <c:v>3.1746031746031746E-3</c:v>
                </c:pt>
                <c:pt idx="1">
                  <c:v>3.1746031746031746E-3</c:v>
                </c:pt>
                <c:pt idx="2">
                  <c:v>9.5238095238095247E-3</c:v>
                </c:pt>
                <c:pt idx="3">
                  <c:v>3.8095238095238099E-2</c:v>
                </c:pt>
                <c:pt idx="4">
                  <c:v>6.3492063492063489E-2</c:v>
                </c:pt>
                <c:pt idx="5">
                  <c:v>0.11428571428571428</c:v>
                </c:pt>
                <c:pt idx="6">
                  <c:v>2.8571428571428571E-2</c:v>
                </c:pt>
                <c:pt idx="7">
                  <c:v>0.59365079365079365</c:v>
                </c:pt>
                <c:pt idx="8">
                  <c:v>0.14285714285714285</c:v>
                </c:pt>
                <c:pt idx="9">
                  <c:v>3.1746031746031746E-3</c:v>
                </c:pt>
              </c:numCache>
            </c:numRef>
          </c:val>
          <c:smooth val="0"/>
        </c:ser>
        <c:ser>
          <c:idx val="1"/>
          <c:order val="1"/>
          <c:tx>
            <c:strRef>
              <c:f>Definitivat!$A$10</c:f>
              <c:strCache>
                <c:ptCount val="1"/>
                <c:pt idx="0">
                  <c:v>Judeţul Covasna</c:v>
                </c:pt>
              </c:strCache>
            </c:strRef>
          </c:tx>
          <c:spPr>
            <a:ln w="76200">
              <a:solidFill>
                <a:srgbClr val="F660C4"/>
              </a:solidFill>
            </a:ln>
          </c:spPr>
          <c:marker>
            <c:spPr>
              <a:solidFill>
                <a:srgbClr val="F660C4"/>
              </a:solidFill>
              <a:ln w="76200">
                <a:solidFill>
                  <a:srgbClr val="F660C4"/>
                </a:solidFill>
              </a:ln>
            </c:spPr>
          </c:marker>
          <c:dLbls>
            <c:dLbl>
              <c:idx val="0"/>
              <c:delete val="1"/>
            </c:dLbl>
            <c:dLbl>
              <c:idx val="1"/>
              <c:delete val="1"/>
            </c:dLbl>
            <c:dLbl>
              <c:idx val="2"/>
              <c:delete val="1"/>
            </c:dLbl>
            <c:dLbl>
              <c:idx val="3"/>
              <c:delete val="1"/>
            </c:dLbl>
            <c:dLbl>
              <c:idx val="4"/>
              <c:delete val="1"/>
            </c:dLbl>
            <c:dLbl>
              <c:idx val="5"/>
              <c:delete val="1"/>
            </c:dLbl>
            <c:dLbl>
              <c:idx val="6"/>
              <c:delete val="1"/>
            </c:dLbl>
            <c:dLbl>
              <c:idx val="9"/>
              <c:delete val="1"/>
            </c:dLbl>
            <c:spPr>
              <a:solidFill>
                <a:srgbClr val="FFCCFF"/>
              </a:solidFill>
              <a:ln>
                <a:solidFill>
                  <a:srgbClr val="C20DF3"/>
                </a:solidFill>
              </a:ln>
            </c:spPr>
            <c:txPr>
              <a:bodyPr/>
              <a:lstStyle/>
              <a:p>
                <a:pPr>
                  <a:defRPr sz="2000" b="1">
                    <a:solidFill>
                      <a:schemeClr val="bg1"/>
                    </a:solidFill>
                  </a:defRPr>
                </a:pPr>
                <a:endParaRPr lang="ro-RO"/>
              </a:p>
            </c:txPr>
            <c:dLblPos val="t"/>
            <c:showLegendKey val="0"/>
            <c:showVal val="1"/>
            <c:showCatName val="0"/>
            <c:showSerName val="0"/>
            <c:showPercent val="0"/>
            <c:showBubbleSize val="0"/>
            <c:showLeaderLines val="0"/>
          </c:dLbls>
          <c:cat>
            <c:strRef>
              <c:f>Definitivat!$B$5:$K$5</c:f>
              <c:strCache>
                <c:ptCount val="10"/>
                <c:pt idx="0">
                  <c:v>1-1.99</c:v>
                </c:pt>
                <c:pt idx="1">
                  <c:v>2-2.99</c:v>
                </c:pt>
                <c:pt idx="2">
                  <c:v>3-3.99</c:v>
                </c:pt>
                <c:pt idx="3">
                  <c:v>4-4.99</c:v>
                </c:pt>
                <c:pt idx="4">
                  <c:v>5-5.99</c:v>
                </c:pt>
                <c:pt idx="5">
                  <c:v>6-6.99</c:v>
                </c:pt>
                <c:pt idx="6">
                  <c:v>7-7.99</c:v>
                </c:pt>
                <c:pt idx="7">
                  <c:v>8-8.99</c:v>
                </c:pt>
                <c:pt idx="8">
                  <c:v>9-9.99</c:v>
                </c:pt>
                <c:pt idx="9">
                  <c:v>10</c:v>
                </c:pt>
              </c:strCache>
            </c:strRef>
          </c:cat>
          <c:val>
            <c:numRef>
              <c:f>Definitivat!$B$10:$K$10</c:f>
              <c:numCache>
                <c:formatCode>0%</c:formatCode>
                <c:ptCount val="10"/>
                <c:pt idx="0">
                  <c:v>0</c:v>
                </c:pt>
                <c:pt idx="1">
                  <c:v>0</c:v>
                </c:pt>
                <c:pt idx="2">
                  <c:v>0</c:v>
                </c:pt>
                <c:pt idx="3">
                  <c:v>0</c:v>
                </c:pt>
                <c:pt idx="4">
                  <c:v>0</c:v>
                </c:pt>
                <c:pt idx="5">
                  <c:v>0</c:v>
                </c:pt>
                <c:pt idx="6">
                  <c:v>0</c:v>
                </c:pt>
                <c:pt idx="7">
                  <c:v>0.75</c:v>
                </c:pt>
                <c:pt idx="8">
                  <c:v>0.25</c:v>
                </c:pt>
                <c:pt idx="9">
                  <c:v>0</c:v>
                </c:pt>
              </c:numCache>
            </c:numRef>
          </c:val>
          <c:smooth val="0"/>
        </c:ser>
        <c:dLbls>
          <c:dLblPos val="t"/>
          <c:showLegendKey val="0"/>
          <c:showVal val="1"/>
          <c:showCatName val="0"/>
          <c:showSerName val="0"/>
          <c:showPercent val="0"/>
          <c:showBubbleSize val="0"/>
        </c:dLbls>
        <c:marker val="1"/>
        <c:smooth val="0"/>
        <c:axId val="257759232"/>
        <c:axId val="251283136"/>
      </c:lineChart>
      <c:catAx>
        <c:axId val="257759232"/>
        <c:scaling>
          <c:orientation val="minMax"/>
        </c:scaling>
        <c:delete val="0"/>
        <c:axPos val="b"/>
        <c:majorTickMark val="out"/>
        <c:minorTickMark val="none"/>
        <c:tickLblPos val="nextTo"/>
        <c:txPr>
          <a:bodyPr/>
          <a:lstStyle/>
          <a:p>
            <a:pPr>
              <a:defRPr sz="1400" b="1"/>
            </a:pPr>
            <a:endParaRPr lang="ro-RO"/>
          </a:p>
        </c:txPr>
        <c:crossAx val="251283136"/>
        <c:crosses val="autoZero"/>
        <c:auto val="1"/>
        <c:lblAlgn val="ctr"/>
        <c:lblOffset val="100"/>
        <c:noMultiLvlLbl val="0"/>
      </c:catAx>
      <c:valAx>
        <c:axId val="251283136"/>
        <c:scaling>
          <c:orientation val="minMax"/>
        </c:scaling>
        <c:delete val="1"/>
        <c:axPos val="l"/>
        <c:numFmt formatCode="0.00%" sourceLinked="1"/>
        <c:majorTickMark val="out"/>
        <c:minorTickMark val="none"/>
        <c:tickLblPos val="nextTo"/>
        <c:crossAx val="257759232"/>
        <c:crosses val="autoZero"/>
        <c:crossBetween val="between"/>
      </c:valAx>
    </c:plotArea>
    <c:legend>
      <c:legendPos val="r"/>
      <c:layout>
        <c:manualLayout>
          <c:xMode val="edge"/>
          <c:yMode val="edge"/>
          <c:x val="6.7499125109361402E-2"/>
          <c:y val="8.2949475065616798E-2"/>
          <c:w val="0.33804736760846071"/>
          <c:h val="0.30713692038495194"/>
        </c:manualLayout>
      </c:layout>
      <c:overlay val="0"/>
      <c:txPr>
        <a:bodyPr/>
        <a:lstStyle/>
        <a:p>
          <a:pPr>
            <a:defRPr sz="2000" b="1"/>
          </a:pPr>
          <a:endParaRPr lang="ro-RO"/>
        </a:p>
      </c:txPr>
    </c:legend>
    <c:plotVisOnly val="1"/>
    <c:dispBlanksAs val="gap"/>
    <c:showDLblsOverMax val="0"/>
  </c:chart>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204415624517521E-2"/>
          <c:y val="6.1708078156897057E-2"/>
          <c:w val="0.95886342442488803"/>
          <c:h val="0.85624234470691163"/>
        </c:manualLayout>
      </c:layout>
      <c:lineChart>
        <c:grouping val="standard"/>
        <c:varyColors val="0"/>
        <c:ser>
          <c:idx val="0"/>
          <c:order val="0"/>
          <c:tx>
            <c:strRef>
              <c:f>Titularizare!$A$9</c:f>
              <c:strCache>
                <c:ptCount val="1"/>
                <c:pt idx="0">
                  <c:v>Nivel Naţional</c:v>
                </c:pt>
              </c:strCache>
            </c:strRef>
          </c:tx>
          <c:spPr>
            <a:ln w="76200"/>
          </c:spPr>
          <c:marker>
            <c:spPr>
              <a:ln w="76200"/>
            </c:spPr>
          </c:marker>
          <c:dLbls>
            <c:spPr>
              <a:solidFill>
                <a:schemeClr val="accent1">
                  <a:lumMod val="20000"/>
                  <a:lumOff val="80000"/>
                </a:schemeClr>
              </a:solidFill>
              <a:ln>
                <a:solidFill>
                  <a:schemeClr val="accent1">
                    <a:lumMod val="75000"/>
                  </a:schemeClr>
                </a:solidFill>
              </a:ln>
            </c:spPr>
            <c:txPr>
              <a:bodyPr/>
              <a:lstStyle/>
              <a:p>
                <a:pPr>
                  <a:defRPr sz="1600" b="1">
                    <a:solidFill>
                      <a:schemeClr val="bg1"/>
                    </a:solidFill>
                  </a:defRPr>
                </a:pPr>
                <a:endParaRPr lang="ro-RO"/>
              </a:p>
            </c:txPr>
            <c:dLblPos val="t"/>
            <c:showLegendKey val="0"/>
            <c:showVal val="1"/>
            <c:showCatName val="0"/>
            <c:showSerName val="0"/>
            <c:showPercent val="0"/>
            <c:showBubbleSize val="0"/>
            <c:showLeaderLines val="0"/>
          </c:dLbls>
          <c:cat>
            <c:strRef>
              <c:f>Titularizare!$B$5:$K$5</c:f>
              <c:strCache>
                <c:ptCount val="10"/>
                <c:pt idx="0">
                  <c:v>1-1.99</c:v>
                </c:pt>
                <c:pt idx="1">
                  <c:v>2-2.99</c:v>
                </c:pt>
                <c:pt idx="2">
                  <c:v>3-3.99</c:v>
                </c:pt>
                <c:pt idx="3">
                  <c:v>4-4.99</c:v>
                </c:pt>
                <c:pt idx="4">
                  <c:v>5-5.99</c:v>
                </c:pt>
                <c:pt idx="5">
                  <c:v>6-6.99</c:v>
                </c:pt>
                <c:pt idx="6">
                  <c:v>7-7.99</c:v>
                </c:pt>
                <c:pt idx="7">
                  <c:v>8-8.99</c:v>
                </c:pt>
                <c:pt idx="8">
                  <c:v>9-9.99</c:v>
                </c:pt>
                <c:pt idx="9">
                  <c:v>10</c:v>
                </c:pt>
              </c:strCache>
            </c:strRef>
          </c:cat>
          <c:val>
            <c:numRef>
              <c:f>Titularizare!$B$9:$K$9</c:f>
              <c:numCache>
                <c:formatCode>0.00%</c:formatCode>
                <c:ptCount val="10"/>
                <c:pt idx="0">
                  <c:v>7.6124567474048447E-3</c:v>
                </c:pt>
                <c:pt idx="1">
                  <c:v>8.996539792387544E-3</c:v>
                </c:pt>
                <c:pt idx="2">
                  <c:v>2.9065743944636679E-2</c:v>
                </c:pt>
                <c:pt idx="3">
                  <c:v>2.698961937716263E-2</c:v>
                </c:pt>
                <c:pt idx="4">
                  <c:v>0.12041522491349481</c:v>
                </c:pt>
                <c:pt idx="5">
                  <c:v>0.11764705882352941</c:v>
                </c:pt>
                <c:pt idx="6">
                  <c:v>0.32664359861591696</c:v>
                </c:pt>
                <c:pt idx="7">
                  <c:v>0.25259515570934254</c:v>
                </c:pt>
                <c:pt idx="8">
                  <c:v>0.10449826989619378</c:v>
                </c:pt>
                <c:pt idx="9">
                  <c:v>5.5363321799307957E-3</c:v>
                </c:pt>
              </c:numCache>
            </c:numRef>
          </c:val>
          <c:smooth val="0"/>
        </c:ser>
        <c:ser>
          <c:idx val="1"/>
          <c:order val="1"/>
          <c:tx>
            <c:strRef>
              <c:f>Titularizare!$A$10</c:f>
              <c:strCache>
                <c:ptCount val="1"/>
                <c:pt idx="0">
                  <c:v>Judeţul Covasna</c:v>
                </c:pt>
              </c:strCache>
            </c:strRef>
          </c:tx>
          <c:spPr>
            <a:ln w="76200">
              <a:solidFill>
                <a:srgbClr val="F660C4"/>
              </a:solidFill>
            </a:ln>
          </c:spPr>
          <c:marker>
            <c:spPr>
              <a:ln w="76200">
                <a:solidFill>
                  <a:srgbClr val="F660C4"/>
                </a:solidFill>
              </a:ln>
            </c:spPr>
          </c:marker>
          <c:dLbls>
            <c:dLbl>
              <c:idx val="0"/>
              <c:delete val="1"/>
            </c:dLbl>
            <c:dLbl>
              <c:idx val="1"/>
              <c:layout>
                <c:manualLayout>
                  <c:x val="-2.6901960784313755E-2"/>
                  <c:y val="-0.15067111402741332"/>
                </c:manualLayout>
              </c:layout>
              <c:dLblPos val="r"/>
              <c:showLegendKey val="0"/>
              <c:showVal val="1"/>
              <c:showCatName val="0"/>
              <c:showSerName val="0"/>
              <c:showPercent val="0"/>
              <c:showBubbleSize val="0"/>
            </c:dLbl>
            <c:dLbl>
              <c:idx val="2"/>
              <c:delete val="1"/>
            </c:dLbl>
            <c:dLbl>
              <c:idx val="3"/>
              <c:layout>
                <c:manualLayout>
                  <c:x val="-3.0898131851165665E-2"/>
                  <c:y val="-0.10900444736074658"/>
                </c:manualLayout>
              </c:layout>
              <c:dLblPos val="r"/>
              <c:showLegendKey val="0"/>
              <c:showVal val="1"/>
              <c:showCatName val="0"/>
              <c:showSerName val="0"/>
              <c:showPercent val="0"/>
              <c:showBubbleSize val="0"/>
            </c:dLbl>
            <c:dLbl>
              <c:idx val="5"/>
              <c:layout>
                <c:manualLayout>
                  <c:x val="4.7441716844218E-4"/>
                  <c:y val="-2.567111402741324E-2"/>
                </c:manualLayout>
              </c:layout>
              <c:dLblPos val="r"/>
              <c:showLegendKey val="0"/>
              <c:showVal val="1"/>
              <c:showCatName val="0"/>
              <c:showSerName val="0"/>
              <c:showPercent val="0"/>
              <c:showBubbleSize val="0"/>
            </c:dLbl>
            <c:dLbl>
              <c:idx val="9"/>
              <c:delete val="1"/>
            </c:dLbl>
            <c:spPr>
              <a:solidFill>
                <a:srgbClr val="FFCCFF"/>
              </a:solidFill>
              <a:ln>
                <a:solidFill>
                  <a:schemeClr val="accent2">
                    <a:lumMod val="60000"/>
                    <a:lumOff val="40000"/>
                  </a:schemeClr>
                </a:solidFill>
              </a:ln>
            </c:spPr>
            <c:txPr>
              <a:bodyPr/>
              <a:lstStyle/>
              <a:p>
                <a:pPr>
                  <a:defRPr sz="1400" b="1">
                    <a:solidFill>
                      <a:schemeClr val="bg1"/>
                    </a:solidFill>
                  </a:defRPr>
                </a:pPr>
                <a:endParaRPr lang="ro-RO"/>
              </a:p>
            </c:txPr>
            <c:dLblPos val="t"/>
            <c:showLegendKey val="0"/>
            <c:showVal val="1"/>
            <c:showCatName val="0"/>
            <c:showSerName val="0"/>
            <c:showPercent val="0"/>
            <c:showBubbleSize val="0"/>
            <c:showLeaderLines val="0"/>
          </c:dLbls>
          <c:cat>
            <c:strRef>
              <c:f>Titularizare!$B$5:$K$5</c:f>
              <c:strCache>
                <c:ptCount val="10"/>
                <c:pt idx="0">
                  <c:v>1-1.99</c:v>
                </c:pt>
                <c:pt idx="1">
                  <c:v>2-2.99</c:v>
                </c:pt>
                <c:pt idx="2">
                  <c:v>3-3.99</c:v>
                </c:pt>
                <c:pt idx="3">
                  <c:v>4-4.99</c:v>
                </c:pt>
                <c:pt idx="4">
                  <c:v>5-5.99</c:v>
                </c:pt>
                <c:pt idx="5">
                  <c:v>6-6.99</c:v>
                </c:pt>
                <c:pt idx="6">
                  <c:v>7-7.99</c:v>
                </c:pt>
                <c:pt idx="7">
                  <c:v>8-8.99</c:v>
                </c:pt>
                <c:pt idx="8">
                  <c:v>9-9.99</c:v>
                </c:pt>
                <c:pt idx="9">
                  <c:v>10</c:v>
                </c:pt>
              </c:strCache>
            </c:strRef>
          </c:cat>
          <c:val>
            <c:numRef>
              <c:f>Titularizare!$B$10:$K$10</c:f>
              <c:numCache>
                <c:formatCode>0%</c:formatCode>
                <c:ptCount val="10"/>
                <c:pt idx="0">
                  <c:v>0</c:v>
                </c:pt>
                <c:pt idx="1">
                  <c:v>4.7619047619047616E-2</c:v>
                </c:pt>
                <c:pt idx="2">
                  <c:v>0</c:v>
                </c:pt>
                <c:pt idx="3">
                  <c:v>9.5238095238095233E-2</c:v>
                </c:pt>
                <c:pt idx="4">
                  <c:v>4.7619047619047616E-2</c:v>
                </c:pt>
                <c:pt idx="5">
                  <c:v>9.5238095238095233E-2</c:v>
                </c:pt>
                <c:pt idx="6">
                  <c:v>0.52380952380952384</c:v>
                </c:pt>
                <c:pt idx="7">
                  <c:v>0.14285714285714285</c:v>
                </c:pt>
                <c:pt idx="8">
                  <c:v>4.7619047619047616E-2</c:v>
                </c:pt>
                <c:pt idx="9">
                  <c:v>0</c:v>
                </c:pt>
              </c:numCache>
            </c:numRef>
          </c:val>
          <c:smooth val="0"/>
        </c:ser>
        <c:dLbls>
          <c:dLblPos val="t"/>
          <c:showLegendKey val="0"/>
          <c:showVal val="1"/>
          <c:showCatName val="0"/>
          <c:showSerName val="0"/>
          <c:showPercent val="0"/>
          <c:showBubbleSize val="0"/>
        </c:dLbls>
        <c:marker val="1"/>
        <c:smooth val="0"/>
        <c:axId val="308810752"/>
        <c:axId val="184759360"/>
      </c:lineChart>
      <c:catAx>
        <c:axId val="308810752"/>
        <c:scaling>
          <c:orientation val="minMax"/>
        </c:scaling>
        <c:delete val="0"/>
        <c:axPos val="b"/>
        <c:majorTickMark val="out"/>
        <c:minorTickMark val="none"/>
        <c:tickLblPos val="nextTo"/>
        <c:txPr>
          <a:bodyPr/>
          <a:lstStyle/>
          <a:p>
            <a:pPr>
              <a:defRPr sz="1200" b="1"/>
            </a:pPr>
            <a:endParaRPr lang="ro-RO"/>
          </a:p>
        </c:txPr>
        <c:crossAx val="184759360"/>
        <c:crosses val="autoZero"/>
        <c:auto val="1"/>
        <c:lblAlgn val="ctr"/>
        <c:lblOffset val="100"/>
        <c:noMultiLvlLbl val="0"/>
      </c:catAx>
      <c:valAx>
        <c:axId val="184759360"/>
        <c:scaling>
          <c:orientation val="minMax"/>
        </c:scaling>
        <c:delete val="1"/>
        <c:axPos val="l"/>
        <c:numFmt formatCode="0.00%" sourceLinked="1"/>
        <c:majorTickMark val="out"/>
        <c:minorTickMark val="none"/>
        <c:tickLblPos val="nextTo"/>
        <c:crossAx val="308810752"/>
        <c:crosses val="autoZero"/>
        <c:crossBetween val="between"/>
      </c:valAx>
    </c:plotArea>
    <c:legend>
      <c:legendPos val="r"/>
      <c:layout>
        <c:manualLayout>
          <c:xMode val="edge"/>
          <c:yMode val="edge"/>
          <c:x val="1.8871699861046781E-2"/>
          <c:y val="8.6653251676873724E-2"/>
          <c:w val="0.41177285780453915"/>
          <c:h val="0.27195188101487311"/>
        </c:manualLayout>
      </c:layout>
      <c:overlay val="0"/>
      <c:txPr>
        <a:bodyPr/>
        <a:lstStyle/>
        <a:p>
          <a:pPr>
            <a:defRPr sz="1800" b="1"/>
          </a:pPr>
          <a:endParaRPr lang="ro-RO"/>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err="1"/>
              <a:t>Sim</a:t>
            </a:r>
            <a:r>
              <a:rPr lang="ro-RO" sz="1600" dirty="0"/>
              <a:t>u</a:t>
            </a:r>
            <a:r>
              <a:rPr lang="en-US" sz="1600" dirty="0" err="1"/>
              <a:t>lare</a:t>
            </a:r>
            <a:r>
              <a:rPr lang="ro-RO" sz="1600" dirty="0"/>
              <a:t> </a:t>
            </a:r>
            <a:r>
              <a:rPr lang="ro-RO" sz="1600" dirty="0" smtClean="0"/>
              <a:t>JUDEȚEANĂ</a:t>
            </a:r>
          </a:p>
          <a:p>
            <a:pPr>
              <a:defRPr sz="1600"/>
            </a:pPr>
            <a:r>
              <a:rPr lang="ro-RO" sz="1600" dirty="0" smtClean="0"/>
              <a:t>Noiembrie</a:t>
            </a:r>
            <a:r>
              <a:rPr lang="ro-RO" sz="1600" baseline="0" dirty="0" smtClean="0"/>
              <a:t> </a:t>
            </a:r>
            <a:r>
              <a:rPr lang="ro-RO" sz="1600" baseline="0" dirty="0"/>
              <a:t>2013</a:t>
            </a:r>
            <a:endParaRPr lang="ro-RO" sz="1600" dirty="0"/>
          </a:p>
        </c:rich>
      </c:tx>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9.7121609798775203E-3"/>
          <c:y val="9.6725933451866905E-2"/>
          <c:w val="0.99028783902012252"/>
          <c:h val="0.85297371094742191"/>
        </c:manualLayout>
      </c:layout>
      <c:bar3DChart>
        <c:barDir val="col"/>
        <c:grouping val="clustered"/>
        <c:varyColors val="0"/>
        <c:ser>
          <c:idx val="0"/>
          <c:order val="0"/>
          <c:tx>
            <c:v>Rezultate numerice pe tranșe de medii</c:v>
          </c:tx>
          <c:invertIfNegative val="0"/>
          <c:dLbls>
            <c:txPr>
              <a:bodyPr/>
              <a:lstStyle/>
              <a:p>
                <a:pPr>
                  <a:defRPr sz="1800" b="1"/>
                </a:pPr>
                <a:endParaRPr lang="ro-RO"/>
              </a:p>
            </c:txPr>
            <c:showLegendKey val="0"/>
            <c:showVal val="1"/>
            <c:showCatName val="0"/>
            <c:showSerName val="0"/>
            <c:showPercent val="0"/>
            <c:showBubbleSize val="0"/>
            <c:showLeaderLines val="0"/>
          </c:dLbls>
          <c:cat>
            <c:strRef>
              <c:f>'Simulare_JUD_noiembrie 2013'!$J$1:$S$1</c:f>
              <c:strCache>
                <c:ptCount val="10"/>
                <c:pt idx="0">
                  <c:v>1-1,99</c:v>
                </c:pt>
                <c:pt idx="1">
                  <c:v>2-2,99</c:v>
                </c:pt>
                <c:pt idx="2">
                  <c:v>3-3,99</c:v>
                </c:pt>
                <c:pt idx="3">
                  <c:v>4-4,99</c:v>
                </c:pt>
                <c:pt idx="4">
                  <c:v>5-5,99</c:v>
                </c:pt>
                <c:pt idx="5">
                  <c:v>6-6,99</c:v>
                </c:pt>
                <c:pt idx="6">
                  <c:v>7-7,99</c:v>
                </c:pt>
                <c:pt idx="7">
                  <c:v>8-8,99</c:v>
                </c:pt>
                <c:pt idx="8">
                  <c:v>9-9,99</c:v>
                </c:pt>
                <c:pt idx="9">
                  <c:v>10</c:v>
                </c:pt>
              </c:strCache>
            </c:strRef>
          </c:cat>
          <c:val>
            <c:numRef>
              <c:f>'Simulare_JUD_noiembrie 2013'!$J$73:$S$73</c:f>
              <c:numCache>
                <c:formatCode>General</c:formatCode>
                <c:ptCount val="10"/>
                <c:pt idx="0">
                  <c:v>240</c:v>
                </c:pt>
                <c:pt idx="1">
                  <c:v>363</c:v>
                </c:pt>
                <c:pt idx="2">
                  <c:v>362</c:v>
                </c:pt>
                <c:pt idx="3">
                  <c:v>278</c:v>
                </c:pt>
                <c:pt idx="4">
                  <c:v>194</c:v>
                </c:pt>
                <c:pt idx="5">
                  <c:v>145</c:v>
                </c:pt>
                <c:pt idx="6">
                  <c:v>97</c:v>
                </c:pt>
                <c:pt idx="7">
                  <c:v>62</c:v>
                </c:pt>
                <c:pt idx="8">
                  <c:v>41</c:v>
                </c:pt>
                <c:pt idx="9">
                  <c:v>9</c:v>
                </c:pt>
              </c:numCache>
            </c:numRef>
          </c:val>
        </c:ser>
        <c:dLbls>
          <c:showLegendKey val="0"/>
          <c:showVal val="1"/>
          <c:showCatName val="0"/>
          <c:showSerName val="0"/>
          <c:showPercent val="0"/>
          <c:showBubbleSize val="0"/>
        </c:dLbls>
        <c:gapWidth val="150"/>
        <c:shape val="cylinder"/>
        <c:axId val="251620352"/>
        <c:axId val="199349888"/>
        <c:axId val="0"/>
      </c:bar3DChart>
      <c:catAx>
        <c:axId val="251620352"/>
        <c:scaling>
          <c:orientation val="minMax"/>
        </c:scaling>
        <c:delete val="0"/>
        <c:axPos val="b"/>
        <c:majorTickMark val="out"/>
        <c:minorTickMark val="none"/>
        <c:tickLblPos val="nextTo"/>
        <c:txPr>
          <a:bodyPr/>
          <a:lstStyle/>
          <a:p>
            <a:pPr>
              <a:defRPr sz="1050" b="1"/>
            </a:pPr>
            <a:endParaRPr lang="ro-RO"/>
          </a:p>
        </c:txPr>
        <c:crossAx val="199349888"/>
        <c:crosses val="autoZero"/>
        <c:auto val="1"/>
        <c:lblAlgn val="ctr"/>
        <c:lblOffset val="100"/>
        <c:noMultiLvlLbl val="0"/>
      </c:catAx>
      <c:valAx>
        <c:axId val="199349888"/>
        <c:scaling>
          <c:orientation val="minMax"/>
        </c:scaling>
        <c:delete val="1"/>
        <c:axPos val="l"/>
        <c:numFmt formatCode="General" sourceLinked="1"/>
        <c:majorTickMark val="out"/>
        <c:minorTickMark val="none"/>
        <c:tickLblPos val="nextTo"/>
        <c:crossAx val="251620352"/>
        <c:crosses val="autoZero"/>
        <c:crossBetween val="between"/>
      </c:valAx>
    </c:plotArea>
    <c:plotVisOnly val="1"/>
    <c:dispBlanksAs val="gap"/>
    <c:showDLblsOverMax val="0"/>
  </c:chart>
  <c:spPr>
    <a:ln>
      <a:solidFill>
        <a:schemeClr val="tx1"/>
      </a:solid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b="1" i="0" baseline="0" dirty="0" err="1">
                <a:effectLst/>
              </a:rPr>
              <a:t>Sim</a:t>
            </a:r>
            <a:r>
              <a:rPr lang="ro-RO" sz="1600" b="1" i="0" baseline="0" dirty="0">
                <a:effectLst/>
              </a:rPr>
              <a:t>u</a:t>
            </a:r>
            <a:r>
              <a:rPr lang="en-US" sz="1600" b="1" i="0" baseline="0" dirty="0" err="1">
                <a:effectLst/>
              </a:rPr>
              <a:t>lare</a:t>
            </a:r>
            <a:r>
              <a:rPr lang="ro-RO" sz="1600" b="1" i="0" baseline="0" dirty="0">
                <a:effectLst/>
              </a:rPr>
              <a:t> </a:t>
            </a:r>
            <a:r>
              <a:rPr lang="ro-RO" sz="1600" b="1" i="0" baseline="0" dirty="0" smtClean="0">
                <a:effectLst/>
              </a:rPr>
              <a:t>NAȚIONALĂ</a:t>
            </a:r>
            <a:endParaRPr lang="ro-RO" sz="1600" dirty="0">
              <a:effectLst/>
            </a:endParaRPr>
          </a:p>
          <a:p>
            <a:pPr>
              <a:defRPr sz="1600"/>
            </a:pPr>
            <a:r>
              <a:rPr lang="ro-RO" sz="1600" b="1" i="0" baseline="0" dirty="0">
                <a:effectLst/>
              </a:rPr>
              <a:t>Februarie 2014</a:t>
            </a:r>
            <a:endParaRPr lang="ro-RO" sz="1600" dirty="0">
              <a:effectLst/>
            </a:endParaRPr>
          </a:p>
        </c:rich>
      </c:tx>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4.3288891677384957E-2"/>
          <c:y val="0.10071173297242299"/>
          <c:w val="0.95548472775564408"/>
          <c:h val="0.84691819117149325"/>
        </c:manualLayout>
      </c:layout>
      <c:bar3DChart>
        <c:barDir val="col"/>
        <c:grouping val="clustered"/>
        <c:varyColors val="0"/>
        <c:ser>
          <c:idx val="0"/>
          <c:order val="0"/>
          <c:tx>
            <c:v>Rezultate numerice pe tranșe de medii</c:v>
          </c:tx>
          <c:spPr>
            <a:solidFill>
              <a:srgbClr val="FA9CEF"/>
            </a:solidFill>
          </c:spPr>
          <c:invertIfNegative val="0"/>
          <c:dLbls>
            <c:dLbl>
              <c:idx val="5"/>
              <c:spPr/>
              <c:txPr>
                <a:bodyPr/>
                <a:lstStyle/>
                <a:p>
                  <a:pPr>
                    <a:defRPr sz="1800" b="1">
                      <a:solidFill>
                        <a:srgbClr val="FA4532"/>
                      </a:solidFill>
                    </a:defRPr>
                  </a:pPr>
                  <a:endParaRPr lang="ro-RO"/>
                </a:p>
              </c:txPr>
              <c:showLegendKey val="0"/>
              <c:showVal val="1"/>
              <c:showCatName val="0"/>
              <c:showSerName val="0"/>
              <c:showPercent val="0"/>
              <c:showBubbleSize val="0"/>
            </c:dLbl>
            <c:dLbl>
              <c:idx val="6"/>
              <c:layout>
                <c:manualLayout>
                  <c:x val="2.6560424966799467E-3"/>
                  <c:y val="2.6764801462074699E-3"/>
                </c:manualLayout>
              </c:layout>
              <c:spPr/>
              <c:txPr>
                <a:bodyPr/>
                <a:lstStyle/>
                <a:p>
                  <a:pPr>
                    <a:defRPr sz="1800" b="1">
                      <a:solidFill>
                        <a:srgbClr val="FA4532"/>
                      </a:solidFill>
                    </a:defRPr>
                  </a:pPr>
                  <a:endParaRPr lang="ro-RO"/>
                </a:p>
              </c:txPr>
              <c:showLegendKey val="0"/>
              <c:showVal val="1"/>
              <c:showCatName val="0"/>
              <c:showSerName val="0"/>
              <c:showPercent val="0"/>
              <c:showBubbleSize val="0"/>
            </c:dLbl>
            <c:dLbl>
              <c:idx val="8"/>
              <c:spPr/>
              <c:txPr>
                <a:bodyPr/>
                <a:lstStyle/>
                <a:p>
                  <a:pPr>
                    <a:defRPr sz="1800" b="1">
                      <a:solidFill>
                        <a:srgbClr val="FA4532"/>
                      </a:solidFill>
                    </a:defRPr>
                  </a:pPr>
                  <a:endParaRPr lang="ro-RO"/>
                </a:p>
              </c:txPr>
              <c:showLegendKey val="0"/>
              <c:showVal val="1"/>
              <c:showCatName val="0"/>
              <c:showSerName val="0"/>
              <c:showPercent val="0"/>
              <c:showBubbleSize val="0"/>
            </c:dLbl>
            <c:dLbl>
              <c:idx val="9"/>
              <c:spPr/>
              <c:txPr>
                <a:bodyPr/>
                <a:lstStyle/>
                <a:p>
                  <a:pPr>
                    <a:defRPr sz="1800" b="1">
                      <a:solidFill>
                        <a:srgbClr val="FA4532"/>
                      </a:solidFill>
                    </a:defRPr>
                  </a:pPr>
                  <a:endParaRPr lang="ro-RO"/>
                </a:p>
              </c:txPr>
              <c:showLegendKey val="0"/>
              <c:showVal val="1"/>
              <c:showCatName val="0"/>
              <c:showSerName val="0"/>
              <c:showPercent val="0"/>
              <c:showBubbleSize val="0"/>
            </c:dLbl>
            <c:txPr>
              <a:bodyPr/>
              <a:lstStyle/>
              <a:p>
                <a:pPr>
                  <a:defRPr sz="1800" b="1"/>
                </a:pPr>
                <a:endParaRPr lang="ro-RO"/>
              </a:p>
            </c:txPr>
            <c:showLegendKey val="0"/>
            <c:showVal val="1"/>
            <c:showCatName val="0"/>
            <c:showSerName val="0"/>
            <c:showPercent val="0"/>
            <c:showBubbleSize val="0"/>
            <c:showLeaderLines val="0"/>
          </c:dLbls>
          <c:cat>
            <c:strRef>
              <c:f>'Simulare_MEN_februarie 2014'!$D$84:$M$84</c:f>
              <c:strCache>
                <c:ptCount val="10"/>
                <c:pt idx="0">
                  <c:v>1-1,99</c:v>
                </c:pt>
                <c:pt idx="1">
                  <c:v>2-2,99</c:v>
                </c:pt>
                <c:pt idx="2">
                  <c:v>3-3,99</c:v>
                </c:pt>
                <c:pt idx="3">
                  <c:v>4-4,99</c:v>
                </c:pt>
                <c:pt idx="4">
                  <c:v>5-5,99</c:v>
                </c:pt>
                <c:pt idx="5">
                  <c:v>6-6,99</c:v>
                </c:pt>
                <c:pt idx="6">
                  <c:v>7-7,99</c:v>
                </c:pt>
                <c:pt idx="7">
                  <c:v>8-8,99</c:v>
                </c:pt>
                <c:pt idx="8">
                  <c:v>9-9,99</c:v>
                </c:pt>
                <c:pt idx="9">
                  <c:v>10</c:v>
                </c:pt>
              </c:strCache>
            </c:strRef>
          </c:cat>
          <c:val>
            <c:numRef>
              <c:f>'Simulare_MEN_februarie 2014'!$D$82:$M$82</c:f>
              <c:numCache>
                <c:formatCode>General</c:formatCode>
                <c:ptCount val="10"/>
                <c:pt idx="0">
                  <c:v>211</c:v>
                </c:pt>
                <c:pt idx="1">
                  <c:v>380</c:v>
                </c:pt>
                <c:pt idx="2">
                  <c:v>432</c:v>
                </c:pt>
                <c:pt idx="3">
                  <c:v>312</c:v>
                </c:pt>
                <c:pt idx="4">
                  <c:v>204</c:v>
                </c:pt>
                <c:pt idx="5">
                  <c:v>143</c:v>
                </c:pt>
                <c:pt idx="6">
                  <c:v>72</c:v>
                </c:pt>
                <c:pt idx="7">
                  <c:v>63</c:v>
                </c:pt>
                <c:pt idx="8">
                  <c:v>37</c:v>
                </c:pt>
                <c:pt idx="9">
                  <c:v>6</c:v>
                </c:pt>
              </c:numCache>
            </c:numRef>
          </c:val>
        </c:ser>
        <c:dLbls>
          <c:showLegendKey val="0"/>
          <c:showVal val="1"/>
          <c:showCatName val="0"/>
          <c:showSerName val="0"/>
          <c:showPercent val="0"/>
          <c:showBubbleSize val="0"/>
        </c:dLbls>
        <c:gapWidth val="150"/>
        <c:shape val="cylinder"/>
        <c:axId val="251620864"/>
        <c:axId val="199351616"/>
        <c:axId val="0"/>
      </c:bar3DChart>
      <c:catAx>
        <c:axId val="251620864"/>
        <c:scaling>
          <c:orientation val="minMax"/>
        </c:scaling>
        <c:delete val="0"/>
        <c:axPos val="b"/>
        <c:majorTickMark val="out"/>
        <c:minorTickMark val="none"/>
        <c:tickLblPos val="nextTo"/>
        <c:txPr>
          <a:bodyPr/>
          <a:lstStyle/>
          <a:p>
            <a:pPr>
              <a:defRPr sz="1050" b="1"/>
            </a:pPr>
            <a:endParaRPr lang="ro-RO"/>
          </a:p>
        </c:txPr>
        <c:crossAx val="199351616"/>
        <c:crosses val="autoZero"/>
        <c:auto val="1"/>
        <c:lblAlgn val="ctr"/>
        <c:lblOffset val="100"/>
        <c:noMultiLvlLbl val="0"/>
      </c:catAx>
      <c:valAx>
        <c:axId val="199351616"/>
        <c:scaling>
          <c:orientation val="minMax"/>
        </c:scaling>
        <c:delete val="1"/>
        <c:axPos val="l"/>
        <c:numFmt formatCode="General" sourceLinked="1"/>
        <c:majorTickMark val="out"/>
        <c:minorTickMark val="none"/>
        <c:tickLblPos val="nextTo"/>
        <c:crossAx val="251620864"/>
        <c:crosses val="autoZero"/>
        <c:crossBetween val="between"/>
      </c:valAx>
    </c:plotArea>
    <c:plotVisOnly val="1"/>
    <c:dispBlanksAs val="gap"/>
    <c:showDLblsOverMax val="0"/>
  </c:chart>
  <c:spPr>
    <a:ln>
      <a:solidFill>
        <a:schemeClr val="tx1"/>
      </a:solid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9.4931371283507593E-3"/>
          <c:y val="0.15032629444046769"/>
          <c:w val="0.99050686287164924"/>
          <c:h val="0.80026266603038254"/>
        </c:manualLayout>
      </c:layout>
      <c:bar3DChart>
        <c:barDir val="col"/>
        <c:grouping val="clustered"/>
        <c:varyColors val="0"/>
        <c:ser>
          <c:idx val="1"/>
          <c:order val="0"/>
          <c:tx>
            <c:v>Rezultate procentuale pe tranșe de medii</c:v>
          </c:tx>
          <c:invertIfNegative val="0"/>
          <c:dLbls>
            <c:dLbl>
              <c:idx val="4"/>
              <c:layout>
                <c:manualLayout>
                  <c:x val="-2.7322404371584699E-2"/>
                  <c:y val="7.575757575757576E-3"/>
                </c:manualLayout>
              </c:layout>
              <c:showLegendKey val="0"/>
              <c:showVal val="1"/>
              <c:showCatName val="0"/>
              <c:showSerName val="0"/>
              <c:showPercent val="0"/>
              <c:showBubbleSize val="0"/>
            </c:dLbl>
            <c:dLbl>
              <c:idx val="5"/>
              <c:layout>
                <c:manualLayout>
                  <c:x val="2.7322404371584699E-2"/>
                  <c:y val="5.0505050505050509E-3"/>
                </c:manualLayout>
              </c:layout>
              <c:showLegendKey val="0"/>
              <c:showVal val="1"/>
              <c:showCatName val="0"/>
              <c:showSerName val="0"/>
              <c:showPercent val="0"/>
              <c:showBubbleSize val="0"/>
            </c:dLbl>
            <c:dLbl>
              <c:idx val="6"/>
              <c:layout>
                <c:manualLayout>
                  <c:x val="8.7431693989070941E-2"/>
                  <c:y val="1.5151515151515152E-2"/>
                </c:manualLayout>
              </c:layout>
              <c:showLegendKey val="0"/>
              <c:showVal val="1"/>
              <c:showCatName val="0"/>
              <c:showSerName val="0"/>
              <c:showPercent val="0"/>
              <c:showBubbleSize val="0"/>
            </c:dLbl>
            <c:txPr>
              <a:bodyPr/>
              <a:lstStyle/>
              <a:p>
                <a:pPr>
                  <a:defRPr sz="1800" b="1"/>
                </a:pPr>
                <a:endParaRPr lang="ro-RO"/>
              </a:p>
            </c:txPr>
            <c:showLegendKey val="0"/>
            <c:showVal val="1"/>
            <c:showCatName val="0"/>
            <c:showSerName val="0"/>
            <c:showPercent val="0"/>
            <c:showBubbleSize val="0"/>
            <c:showLeaderLines val="0"/>
          </c:dLbls>
          <c:cat>
            <c:strRef>
              <c:f>'EN_iunie 2014'!$I$1:$R$1</c:f>
              <c:strCache>
                <c:ptCount val="10"/>
                <c:pt idx="0">
                  <c:v>1-1,99</c:v>
                </c:pt>
                <c:pt idx="1">
                  <c:v>2-2,99</c:v>
                </c:pt>
                <c:pt idx="2">
                  <c:v>3-3,99</c:v>
                </c:pt>
                <c:pt idx="3">
                  <c:v>4-4,99</c:v>
                </c:pt>
                <c:pt idx="4">
                  <c:v>5-5,99</c:v>
                </c:pt>
                <c:pt idx="5">
                  <c:v>6-6,99</c:v>
                </c:pt>
                <c:pt idx="6">
                  <c:v>7-7,99</c:v>
                </c:pt>
                <c:pt idx="7">
                  <c:v>8-8,99</c:v>
                </c:pt>
                <c:pt idx="8">
                  <c:v>9-9,99</c:v>
                </c:pt>
                <c:pt idx="9">
                  <c:v>10</c:v>
                </c:pt>
              </c:strCache>
            </c:strRef>
          </c:cat>
          <c:val>
            <c:numRef>
              <c:f>'EN_iunie 2014'!$I$82:$R$82</c:f>
              <c:numCache>
                <c:formatCode>0.00%</c:formatCode>
                <c:ptCount val="10"/>
                <c:pt idx="0">
                  <c:v>5.9132720105124839E-3</c:v>
                </c:pt>
                <c:pt idx="1">
                  <c:v>3.5479632063074903E-2</c:v>
                </c:pt>
                <c:pt idx="2">
                  <c:v>8.7385019710906703E-2</c:v>
                </c:pt>
                <c:pt idx="3">
                  <c:v>0.13666228646517739</c:v>
                </c:pt>
                <c:pt idx="4">
                  <c:v>0.17608409986859397</c:v>
                </c:pt>
                <c:pt idx="5">
                  <c:v>0.16754270696452037</c:v>
                </c:pt>
                <c:pt idx="6">
                  <c:v>0.16228646517739817</c:v>
                </c:pt>
                <c:pt idx="7">
                  <c:v>0.14191852825229961</c:v>
                </c:pt>
                <c:pt idx="8">
                  <c:v>6.8988173455978977E-2</c:v>
                </c:pt>
                <c:pt idx="9">
                  <c:v>1.7739816031537452E-2</c:v>
                </c:pt>
              </c:numCache>
            </c:numRef>
          </c:val>
        </c:ser>
        <c:dLbls>
          <c:showLegendKey val="0"/>
          <c:showVal val="1"/>
          <c:showCatName val="0"/>
          <c:showSerName val="0"/>
          <c:showPercent val="0"/>
          <c:showBubbleSize val="0"/>
        </c:dLbls>
        <c:gapWidth val="150"/>
        <c:shape val="cylinder"/>
        <c:axId val="251692032"/>
        <c:axId val="251454592"/>
        <c:axId val="0"/>
      </c:bar3DChart>
      <c:catAx>
        <c:axId val="251692032"/>
        <c:scaling>
          <c:orientation val="minMax"/>
        </c:scaling>
        <c:delete val="0"/>
        <c:axPos val="b"/>
        <c:majorTickMark val="out"/>
        <c:minorTickMark val="none"/>
        <c:tickLblPos val="nextTo"/>
        <c:txPr>
          <a:bodyPr/>
          <a:lstStyle/>
          <a:p>
            <a:pPr>
              <a:defRPr sz="1050" b="1"/>
            </a:pPr>
            <a:endParaRPr lang="ro-RO"/>
          </a:p>
        </c:txPr>
        <c:crossAx val="251454592"/>
        <c:crosses val="autoZero"/>
        <c:auto val="1"/>
        <c:lblAlgn val="ctr"/>
        <c:lblOffset val="100"/>
        <c:noMultiLvlLbl val="0"/>
      </c:catAx>
      <c:valAx>
        <c:axId val="251454592"/>
        <c:scaling>
          <c:orientation val="minMax"/>
        </c:scaling>
        <c:delete val="1"/>
        <c:axPos val="l"/>
        <c:numFmt formatCode="0.00%" sourceLinked="1"/>
        <c:majorTickMark val="out"/>
        <c:minorTickMark val="none"/>
        <c:tickLblPos val="nextTo"/>
        <c:crossAx val="251692032"/>
        <c:crosses val="autoZero"/>
        <c:crossBetween val="between"/>
      </c:valAx>
    </c:plotArea>
    <c:legend>
      <c:legendPos val="r"/>
      <c:layout>
        <c:manualLayout>
          <c:xMode val="edge"/>
          <c:yMode val="edge"/>
          <c:x val="1.3661202185792349E-2"/>
          <c:y val="3.174162888729818E-2"/>
          <c:w val="0.96785357772901337"/>
          <c:h val="0.10430307007078661"/>
        </c:manualLayout>
      </c:layout>
      <c:overlay val="0"/>
      <c:txPr>
        <a:bodyPr/>
        <a:lstStyle/>
        <a:p>
          <a:pPr>
            <a:defRPr sz="1700" b="1"/>
          </a:pPr>
          <a:endParaRPr lang="ro-RO"/>
        </a:p>
      </c:txPr>
    </c:legend>
    <c:plotVisOnly val="1"/>
    <c:dispBlanksAs val="gap"/>
    <c:showDLblsOverMax val="0"/>
  </c:chart>
  <c:spPr>
    <a:ln>
      <a:solidFill>
        <a:schemeClr val="tx1"/>
      </a:solid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2.2694300518134716E-2"/>
          <c:y val="6.1329141766883657E-2"/>
          <c:w val="0.97218146954428641"/>
          <c:h val="0.88523767862350555"/>
        </c:manualLayout>
      </c:layout>
      <c:bar3DChart>
        <c:barDir val="col"/>
        <c:grouping val="clustered"/>
        <c:varyColors val="0"/>
        <c:ser>
          <c:idx val="0"/>
          <c:order val="0"/>
          <c:tx>
            <c:v>Rezultate numerice pe tranșe de medii</c:v>
          </c:tx>
          <c:spPr>
            <a:solidFill>
              <a:srgbClr val="FA9CEF"/>
            </a:solidFill>
          </c:spPr>
          <c:invertIfNegative val="0"/>
          <c:dLbls>
            <c:txPr>
              <a:bodyPr/>
              <a:lstStyle/>
              <a:p>
                <a:pPr>
                  <a:defRPr sz="1800" b="1"/>
                </a:pPr>
                <a:endParaRPr lang="ro-RO"/>
              </a:p>
            </c:txPr>
            <c:showLegendKey val="0"/>
            <c:showVal val="1"/>
            <c:showCatName val="0"/>
            <c:showSerName val="0"/>
            <c:showPercent val="0"/>
            <c:showBubbleSize val="0"/>
            <c:showLeaderLines val="0"/>
          </c:dLbls>
          <c:cat>
            <c:strRef>
              <c:f>'EN_iunie 2014'!$I$1:$R$1</c:f>
              <c:strCache>
                <c:ptCount val="10"/>
                <c:pt idx="0">
                  <c:v>1-1,99</c:v>
                </c:pt>
                <c:pt idx="1">
                  <c:v>2-2,99</c:v>
                </c:pt>
                <c:pt idx="2">
                  <c:v>3-3,99</c:v>
                </c:pt>
                <c:pt idx="3">
                  <c:v>4-4,99</c:v>
                </c:pt>
                <c:pt idx="4">
                  <c:v>5-5,99</c:v>
                </c:pt>
                <c:pt idx="5">
                  <c:v>6-6,99</c:v>
                </c:pt>
                <c:pt idx="6">
                  <c:v>7-7,99</c:v>
                </c:pt>
                <c:pt idx="7">
                  <c:v>8-8,99</c:v>
                </c:pt>
                <c:pt idx="8">
                  <c:v>9-9,99</c:v>
                </c:pt>
                <c:pt idx="9">
                  <c:v>10</c:v>
                </c:pt>
              </c:strCache>
            </c:strRef>
          </c:cat>
          <c:val>
            <c:numRef>
              <c:f>'EN_iunie 2014'!$I$81:$R$81</c:f>
              <c:numCache>
                <c:formatCode>General</c:formatCode>
                <c:ptCount val="10"/>
                <c:pt idx="0">
                  <c:v>9</c:v>
                </c:pt>
                <c:pt idx="1">
                  <c:v>54</c:v>
                </c:pt>
                <c:pt idx="2">
                  <c:v>133</c:v>
                </c:pt>
                <c:pt idx="3">
                  <c:v>208</c:v>
                </c:pt>
                <c:pt idx="4">
                  <c:v>268</c:v>
                </c:pt>
                <c:pt idx="5">
                  <c:v>255</c:v>
                </c:pt>
                <c:pt idx="6">
                  <c:v>247</c:v>
                </c:pt>
                <c:pt idx="7">
                  <c:v>216</c:v>
                </c:pt>
                <c:pt idx="8">
                  <c:v>105</c:v>
                </c:pt>
                <c:pt idx="9">
                  <c:v>27</c:v>
                </c:pt>
              </c:numCache>
            </c:numRef>
          </c:val>
        </c:ser>
        <c:dLbls>
          <c:showLegendKey val="0"/>
          <c:showVal val="1"/>
          <c:showCatName val="0"/>
          <c:showSerName val="0"/>
          <c:showPercent val="0"/>
          <c:showBubbleSize val="0"/>
        </c:dLbls>
        <c:gapWidth val="150"/>
        <c:shape val="cylinder"/>
        <c:axId val="251692544"/>
        <c:axId val="251456320"/>
        <c:axId val="0"/>
      </c:bar3DChart>
      <c:catAx>
        <c:axId val="251692544"/>
        <c:scaling>
          <c:orientation val="minMax"/>
        </c:scaling>
        <c:delete val="0"/>
        <c:axPos val="b"/>
        <c:majorTickMark val="out"/>
        <c:minorTickMark val="none"/>
        <c:tickLblPos val="nextTo"/>
        <c:txPr>
          <a:bodyPr/>
          <a:lstStyle/>
          <a:p>
            <a:pPr>
              <a:defRPr sz="1100" b="1"/>
            </a:pPr>
            <a:endParaRPr lang="ro-RO"/>
          </a:p>
        </c:txPr>
        <c:crossAx val="251456320"/>
        <c:crosses val="autoZero"/>
        <c:auto val="1"/>
        <c:lblAlgn val="ctr"/>
        <c:lblOffset val="100"/>
        <c:noMultiLvlLbl val="0"/>
      </c:catAx>
      <c:valAx>
        <c:axId val="251456320"/>
        <c:scaling>
          <c:orientation val="minMax"/>
        </c:scaling>
        <c:delete val="1"/>
        <c:axPos val="l"/>
        <c:numFmt formatCode="General" sourceLinked="1"/>
        <c:majorTickMark val="out"/>
        <c:minorTickMark val="none"/>
        <c:tickLblPos val="nextTo"/>
        <c:crossAx val="251692544"/>
        <c:crosses val="autoZero"/>
        <c:crossBetween val="between"/>
      </c:valAx>
    </c:plotArea>
    <c:legend>
      <c:legendPos val="r"/>
      <c:layout>
        <c:manualLayout>
          <c:xMode val="edge"/>
          <c:yMode val="edge"/>
          <c:x val="2.8296683121863658E-2"/>
          <c:y val="1.5762662435557139E-2"/>
          <c:w val="0.94913834604871283"/>
          <c:h val="0.13965660542432196"/>
        </c:manualLayout>
      </c:layout>
      <c:overlay val="0"/>
      <c:txPr>
        <a:bodyPr/>
        <a:lstStyle/>
        <a:p>
          <a:pPr>
            <a:defRPr sz="1800" b="1"/>
          </a:pPr>
          <a:endParaRPr lang="ro-RO"/>
        </a:p>
      </c:txPr>
    </c:legend>
    <c:plotVisOnly val="1"/>
    <c:dispBlanksAs val="gap"/>
    <c:showDLblsOverMax val="0"/>
  </c:chart>
  <c:spPr>
    <a:ln>
      <a:solidFill>
        <a:schemeClr val="tx1"/>
      </a:solid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2660C4-459D-4401-808A-DC9FC39872B6}" type="doc">
      <dgm:prSet loTypeId="urn:microsoft.com/office/officeart/2005/8/layout/target3" loCatId="list" qsTypeId="urn:microsoft.com/office/officeart/2005/8/quickstyle/simple1" qsCatId="simple" csTypeId="urn:microsoft.com/office/officeart/2005/8/colors/colorful1" csCatId="colorful" phldr="1"/>
      <dgm:spPr/>
      <dgm:t>
        <a:bodyPr/>
        <a:lstStyle/>
        <a:p>
          <a:endParaRPr lang="en-US"/>
        </a:p>
      </dgm:t>
    </dgm:pt>
    <dgm:pt modelId="{663602A6-9863-487F-A463-8C28520FB247}">
      <dgm:prSet phldrT="[Text]"/>
      <dgm:spPr/>
      <dgm:t>
        <a:bodyPr/>
        <a:lstStyle/>
        <a:p>
          <a:pPr algn="l"/>
          <a:r>
            <a:rPr lang="ro-RO" altLang="en-US" b="1" dirty="0" smtClean="0">
              <a:solidFill>
                <a:srgbClr val="002060"/>
              </a:solidFill>
            </a:rPr>
            <a:t>I. </a:t>
          </a:r>
          <a:r>
            <a:rPr lang="ro-RO" altLang="en-US" b="1" dirty="0" smtClean="0"/>
            <a:t>Creşterea calităţii activităţilor educaţionale</a:t>
          </a:r>
        </a:p>
      </dgm:t>
    </dgm:pt>
    <dgm:pt modelId="{B918012D-7945-4027-8E20-59C2EB837EB1}" type="parTrans" cxnId="{5DA615A6-1C19-4B96-B19F-68D565E3C191}">
      <dgm:prSet/>
      <dgm:spPr/>
      <dgm:t>
        <a:bodyPr/>
        <a:lstStyle/>
        <a:p>
          <a:endParaRPr lang="en-US"/>
        </a:p>
      </dgm:t>
    </dgm:pt>
    <dgm:pt modelId="{8B4765E7-D2A3-40BE-B322-B1624F027936}" type="sibTrans" cxnId="{5DA615A6-1C19-4B96-B19F-68D565E3C191}">
      <dgm:prSet/>
      <dgm:spPr/>
      <dgm:t>
        <a:bodyPr/>
        <a:lstStyle/>
        <a:p>
          <a:endParaRPr lang="en-US"/>
        </a:p>
      </dgm:t>
    </dgm:pt>
    <dgm:pt modelId="{5D558868-ADAD-49E7-AF57-B1D1A5F9E519}">
      <dgm:prSet phldrT="[Text]"/>
      <dgm:spPr/>
      <dgm:t>
        <a:bodyPr/>
        <a:lstStyle/>
        <a:p>
          <a:pPr algn="l"/>
          <a:r>
            <a:rPr lang="ro-RO" altLang="en-US" b="1" dirty="0" smtClean="0">
              <a:solidFill>
                <a:srgbClr val="002060"/>
              </a:solidFill>
            </a:rPr>
            <a:t>III. </a:t>
          </a:r>
          <a:r>
            <a:rPr lang="ro-RO" altLang="en-US" b="1" dirty="0" smtClean="0"/>
            <a:t>Ameliorarea rezultatelor şcolare și, ca o consecinţă, a celor obţinute la examenele naţionale</a:t>
          </a:r>
          <a:endParaRPr lang="en-US" dirty="0"/>
        </a:p>
      </dgm:t>
    </dgm:pt>
    <dgm:pt modelId="{DBF95D33-DEBA-4B5E-8F4D-B715597D8FB9}" type="parTrans" cxnId="{9B7C3FE3-EDEB-4AF1-A510-A6B0DA9F56A1}">
      <dgm:prSet/>
      <dgm:spPr/>
      <dgm:t>
        <a:bodyPr/>
        <a:lstStyle/>
        <a:p>
          <a:endParaRPr lang="en-US"/>
        </a:p>
      </dgm:t>
    </dgm:pt>
    <dgm:pt modelId="{E5160B64-0406-465D-B10B-77F6F10298D4}" type="sibTrans" cxnId="{9B7C3FE3-EDEB-4AF1-A510-A6B0DA9F56A1}">
      <dgm:prSet/>
      <dgm:spPr/>
      <dgm:t>
        <a:bodyPr/>
        <a:lstStyle/>
        <a:p>
          <a:endParaRPr lang="en-US"/>
        </a:p>
      </dgm:t>
    </dgm:pt>
    <dgm:pt modelId="{5B681875-ADA3-4A6E-B78A-CA232C72150C}">
      <dgm:prSet phldrT="[Text]"/>
      <dgm:spPr/>
      <dgm:t>
        <a:bodyPr/>
        <a:lstStyle/>
        <a:p>
          <a:pPr algn="l"/>
          <a:r>
            <a:rPr lang="ro-RO" altLang="en-US" b="1" dirty="0" smtClean="0">
              <a:solidFill>
                <a:srgbClr val="002060"/>
              </a:solidFill>
            </a:rPr>
            <a:t>IV. </a:t>
          </a:r>
          <a:r>
            <a:rPr lang="ro-RO" altLang="en-US" b="1" dirty="0" smtClean="0"/>
            <a:t>Prevenirea şi combaterea violenţei în mediul şcolar</a:t>
          </a:r>
          <a:endParaRPr lang="en-US" dirty="0"/>
        </a:p>
      </dgm:t>
    </dgm:pt>
    <dgm:pt modelId="{06F0D925-8463-47B9-A9FE-C9F241703550}" type="sibTrans" cxnId="{626E4252-410F-4C64-AE85-D286EBE68D62}">
      <dgm:prSet/>
      <dgm:spPr/>
      <dgm:t>
        <a:bodyPr/>
        <a:lstStyle/>
        <a:p>
          <a:endParaRPr lang="en-US"/>
        </a:p>
      </dgm:t>
    </dgm:pt>
    <dgm:pt modelId="{5A669114-F144-4BB6-B61D-AD5DDCD35458}" type="parTrans" cxnId="{626E4252-410F-4C64-AE85-D286EBE68D62}">
      <dgm:prSet/>
      <dgm:spPr/>
      <dgm:t>
        <a:bodyPr/>
        <a:lstStyle/>
        <a:p>
          <a:endParaRPr lang="en-US"/>
        </a:p>
      </dgm:t>
    </dgm:pt>
    <dgm:pt modelId="{556F0549-4D90-4E37-823F-1CC7BE77461B}">
      <dgm:prSet phldrT="[Text]"/>
      <dgm:spPr/>
      <dgm:t>
        <a:bodyPr/>
        <a:lstStyle/>
        <a:p>
          <a:pPr algn="l"/>
          <a:r>
            <a:rPr lang="ro-RO" altLang="en-US" b="1" dirty="0" smtClean="0">
              <a:solidFill>
                <a:srgbClr val="002060"/>
              </a:solidFill>
            </a:rPr>
            <a:t>II. </a:t>
          </a:r>
          <a:r>
            <a:rPr lang="ro-RO" altLang="en-US" b="1" dirty="0" smtClean="0"/>
            <a:t>Monitorizarea participării şcolare, reducerea absenteismului, prevenirea şi combaterea abandonului şcolar</a:t>
          </a:r>
          <a:endParaRPr lang="en-US" dirty="0"/>
        </a:p>
      </dgm:t>
    </dgm:pt>
    <dgm:pt modelId="{9666BC79-5723-4835-BB5D-DA8C1F7E7F8C}" type="sibTrans" cxnId="{0698BC91-37AE-4E53-9ACB-D1BF0962EB3B}">
      <dgm:prSet/>
      <dgm:spPr/>
      <dgm:t>
        <a:bodyPr/>
        <a:lstStyle/>
        <a:p>
          <a:endParaRPr lang="en-US"/>
        </a:p>
      </dgm:t>
    </dgm:pt>
    <dgm:pt modelId="{56A9DF72-2A3A-4199-A5E6-B741D33C7D59}" type="parTrans" cxnId="{0698BC91-37AE-4E53-9ACB-D1BF0962EB3B}">
      <dgm:prSet/>
      <dgm:spPr/>
      <dgm:t>
        <a:bodyPr/>
        <a:lstStyle/>
        <a:p>
          <a:endParaRPr lang="en-US"/>
        </a:p>
      </dgm:t>
    </dgm:pt>
    <dgm:pt modelId="{90512D0A-3154-443F-B951-4675EF7FE161}" type="pres">
      <dgm:prSet presAssocID="{462660C4-459D-4401-808A-DC9FC39872B6}" presName="Name0" presStyleCnt="0">
        <dgm:presLayoutVars>
          <dgm:chMax val="7"/>
          <dgm:dir/>
          <dgm:animLvl val="lvl"/>
          <dgm:resizeHandles val="exact"/>
        </dgm:presLayoutVars>
      </dgm:prSet>
      <dgm:spPr/>
      <dgm:t>
        <a:bodyPr/>
        <a:lstStyle/>
        <a:p>
          <a:endParaRPr lang="en-US"/>
        </a:p>
      </dgm:t>
    </dgm:pt>
    <dgm:pt modelId="{77EFCC91-72E5-45E3-8238-B2151CA2BFDE}" type="pres">
      <dgm:prSet presAssocID="{663602A6-9863-487F-A463-8C28520FB247}" presName="circle1" presStyleLbl="node1" presStyleIdx="0" presStyleCnt="4"/>
      <dgm:spPr/>
    </dgm:pt>
    <dgm:pt modelId="{8776DD42-C7B5-4502-8899-B64EFCFE83C4}" type="pres">
      <dgm:prSet presAssocID="{663602A6-9863-487F-A463-8C28520FB247}" presName="space" presStyleCnt="0"/>
      <dgm:spPr/>
    </dgm:pt>
    <dgm:pt modelId="{8771A64C-A23B-4FA9-9F17-F3E658B72C7A}" type="pres">
      <dgm:prSet presAssocID="{663602A6-9863-487F-A463-8C28520FB247}" presName="rect1" presStyleLbl="alignAcc1" presStyleIdx="0" presStyleCnt="4"/>
      <dgm:spPr/>
      <dgm:t>
        <a:bodyPr/>
        <a:lstStyle/>
        <a:p>
          <a:endParaRPr lang="en-US"/>
        </a:p>
      </dgm:t>
    </dgm:pt>
    <dgm:pt modelId="{BF644FBB-AB56-485E-B5A2-B37C035EC7A7}" type="pres">
      <dgm:prSet presAssocID="{556F0549-4D90-4E37-823F-1CC7BE77461B}" presName="vertSpace2" presStyleLbl="node1" presStyleIdx="0" presStyleCnt="4"/>
      <dgm:spPr/>
    </dgm:pt>
    <dgm:pt modelId="{9ABE14D6-8C65-4303-B94C-CF02D1C65246}" type="pres">
      <dgm:prSet presAssocID="{556F0549-4D90-4E37-823F-1CC7BE77461B}" presName="circle2" presStyleLbl="node1" presStyleIdx="1" presStyleCnt="4"/>
      <dgm:spPr/>
    </dgm:pt>
    <dgm:pt modelId="{16FEA104-6938-4F5C-BF9A-D627497CEB82}" type="pres">
      <dgm:prSet presAssocID="{556F0549-4D90-4E37-823F-1CC7BE77461B}" presName="rect2" presStyleLbl="alignAcc1" presStyleIdx="1" presStyleCnt="4"/>
      <dgm:spPr/>
      <dgm:t>
        <a:bodyPr/>
        <a:lstStyle/>
        <a:p>
          <a:endParaRPr lang="en-US"/>
        </a:p>
      </dgm:t>
    </dgm:pt>
    <dgm:pt modelId="{FFD26EE8-CAD4-427A-A27D-B7E292E231E7}" type="pres">
      <dgm:prSet presAssocID="{5D558868-ADAD-49E7-AF57-B1D1A5F9E519}" presName="vertSpace3" presStyleLbl="node1" presStyleIdx="1" presStyleCnt="4"/>
      <dgm:spPr/>
    </dgm:pt>
    <dgm:pt modelId="{87ACDEF7-28E2-4837-BBB0-0F058504E501}" type="pres">
      <dgm:prSet presAssocID="{5D558868-ADAD-49E7-AF57-B1D1A5F9E519}" presName="circle3" presStyleLbl="node1" presStyleIdx="2" presStyleCnt="4"/>
      <dgm:spPr/>
    </dgm:pt>
    <dgm:pt modelId="{3AB69E82-80F3-4473-88BB-A64C90E70751}" type="pres">
      <dgm:prSet presAssocID="{5D558868-ADAD-49E7-AF57-B1D1A5F9E519}" presName="rect3" presStyleLbl="alignAcc1" presStyleIdx="2" presStyleCnt="4"/>
      <dgm:spPr/>
      <dgm:t>
        <a:bodyPr/>
        <a:lstStyle/>
        <a:p>
          <a:endParaRPr lang="en-US"/>
        </a:p>
      </dgm:t>
    </dgm:pt>
    <dgm:pt modelId="{7FB18A03-ED2B-47FB-8023-DE0D3444EE0B}" type="pres">
      <dgm:prSet presAssocID="{5B681875-ADA3-4A6E-B78A-CA232C72150C}" presName="vertSpace4" presStyleLbl="node1" presStyleIdx="2" presStyleCnt="4"/>
      <dgm:spPr/>
    </dgm:pt>
    <dgm:pt modelId="{FA9F4EBE-C831-4E6C-BF32-DE97288A710D}" type="pres">
      <dgm:prSet presAssocID="{5B681875-ADA3-4A6E-B78A-CA232C72150C}" presName="circle4" presStyleLbl="node1" presStyleIdx="3" presStyleCnt="4"/>
      <dgm:spPr/>
    </dgm:pt>
    <dgm:pt modelId="{9E8D79FF-42E2-46F7-9833-A218377510DC}" type="pres">
      <dgm:prSet presAssocID="{5B681875-ADA3-4A6E-B78A-CA232C72150C}" presName="rect4" presStyleLbl="alignAcc1" presStyleIdx="3" presStyleCnt="4" custLinFactNeighborX="1185" custLinFactNeighborY="-3200"/>
      <dgm:spPr/>
      <dgm:t>
        <a:bodyPr/>
        <a:lstStyle/>
        <a:p>
          <a:endParaRPr lang="en-US"/>
        </a:p>
      </dgm:t>
    </dgm:pt>
    <dgm:pt modelId="{4DFD8F91-803F-4B07-9783-FFDC7A547D71}" type="pres">
      <dgm:prSet presAssocID="{663602A6-9863-487F-A463-8C28520FB247}" presName="rect1ParTxNoCh" presStyleLbl="alignAcc1" presStyleIdx="3" presStyleCnt="4">
        <dgm:presLayoutVars>
          <dgm:chMax val="1"/>
          <dgm:bulletEnabled val="1"/>
        </dgm:presLayoutVars>
      </dgm:prSet>
      <dgm:spPr/>
      <dgm:t>
        <a:bodyPr/>
        <a:lstStyle/>
        <a:p>
          <a:endParaRPr lang="en-US"/>
        </a:p>
      </dgm:t>
    </dgm:pt>
    <dgm:pt modelId="{92CA9445-239A-4E90-97C1-12C145A6CD55}" type="pres">
      <dgm:prSet presAssocID="{556F0549-4D90-4E37-823F-1CC7BE77461B}" presName="rect2ParTxNoCh" presStyleLbl="alignAcc1" presStyleIdx="3" presStyleCnt="4">
        <dgm:presLayoutVars>
          <dgm:chMax val="1"/>
          <dgm:bulletEnabled val="1"/>
        </dgm:presLayoutVars>
      </dgm:prSet>
      <dgm:spPr/>
      <dgm:t>
        <a:bodyPr/>
        <a:lstStyle/>
        <a:p>
          <a:endParaRPr lang="en-US"/>
        </a:p>
      </dgm:t>
    </dgm:pt>
    <dgm:pt modelId="{0D42453E-309B-4730-9237-B39192D159C6}" type="pres">
      <dgm:prSet presAssocID="{5D558868-ADAD-49E7-AF57-B1D1A5F9E519}" presName="rect3ParTxNoCh" presStyleLbl="alignAcc1" presStyleIdx="3" presStyleCnt="4">
        <dgm:presLayoutVars>
          <dgm:chMax val="1"/>
          <dgm:bulletEnabled val="1"/>
        </dgm:presLayoutVars>
      </dgm:prSet>
      <dgm:spPr/>
      <dgm:t>
        <a:bodyPr/>
        <a:lstStyle/>
        <a:p>
          <a:endParaRPr lang="en-US"/>
        </a:p>
      </dgm:t>
    </dgm:pt>
    <dgm:pt modelId="{101F2337-A248-4F60-A362-2D8B273D6E9D}" type="pres">
      <dgm:prSet presAssocID="{5B681875-ADA3-4A6E-B78A-CA232C72150C}" presName="rect4ParTxNoCh" presStyleLbl="alignAcc1" presStyleIdx="3" presStyleCnt="4">
        <dgm:presLayoutVars>
          <dgm:chMax val="1"/>
          <dgm:bulletEnabled val="1"/>
        </dgm:presLayoutVars>
      </dgm:prSet>
      <dgm:spPr/>
      <dgm:t>
        <a:bodyPr/>
        <a:lstStyle/>
        <a:p>
          <a:endParaRPr lang="en-US"/>
        </a:p>
      </dgm:t>
    </dgm:pt>
  </dgm:ptLst>
  <dgm:cxnLst>
    <dgm:cxn modelId="{5DA615A6-1C19-4B96-B19F-68D565E3C191}" srcId="{462660C4-459D-4401-808A-DC9FC39872B6}" destId="{663602A6-9863-487F-A463-8C28520FB247}" srcOrd="0" destOrd="0" parTransId="{B918012D-7945-4027-8E20-59C2EB837EB1}" sibTransId="{8B4765E7-D2A3-40BE-B322-B1624F027936}"/>
    <dgm:cxn modelId="{9B7C3FE3-EDEB-4AF1-A510-A6B0DA9F56A1}" srcId="{462660C4-459D-4401-808A-DC9FC39872B6}" destId="{5D558868-ADAD-49E7-AF57-B1D1A5F9E519}" srcOrd="2" destOrd="0" parTransId="{DBF95D33-DEBA-4B5E-8F4D-B715597D8FB9}" sibTransId="{E5160B64-0406-465D-B10B-77F6F10298D4}"/>
    <dgm:cxn modelId="{362C5784-38DD-47C8-AE24-C33B973B336E}" type="presOf" srcId="{5D558868-ADAD-49E7-AF57-B1D1A5F9E519}" destId="{0D42453E-309B-4730-9237-B39192D159C6}" srcOrd="1" destOrd="0" presId="urn:microsoft.com/office/officeart/2005/8/layout/target3"/>
    <dgm:cxn modelId="{6B2DD853-FA6F-4955-9466-71039CFA14D8}" type="presOf" srcId="{5D558868-ADAD-49E7-AF57-B1D1A5F9E519}" destId="{3AB69E82-80F3-4473-88BB-A64C90E70751}" srcOrd="0" destOrd="0" presId="urn:microsoft.com/office/officeart/2005/8/layout/target3"/>
    <dgm:cxn modelId="{2CDA6FE6-B872-4194-A337-65ECA3CA9D6A}" type="presOf" srcId="{462660C4-459D-4401-808A-DC9FC39872B6}" destId="{90512D0A-3154-443F-B951-4675EF7FE161}" srcOrd="0" destOrd="0" presId="urn:microsoft.com/office/officeart/2005/8/layout/target3"/>
    <dgm:cxn modelId="{FCE1EDBC-4B20-4C90-9C68-BBF22A106C30}" type="presOf" srcId="{5B681875-ADA3-4A6E-B78A-CA232C72150C}" destId="{9E8D79FF-42E2-46F7-9833-A218377510DC}" srcOrd="0" destOrd="0" presId="urn:microsoft.com/office/officeart/2005/8/layout/target3"/>
    <dgm:cxn modelId="{28CCEF05-07E5-457B-AD19-A13B86E37F08}" type="presOf" srcId="{556F0549-4D90-4E37-823F-1CC7BE77461B}" destId="{16FEA104-6938-4F5C-BF9A-D627497CEB82}" srcOrd="0" destOrd="0" presId="urn:microsoft.com/office/officeart/2005/8/layout/target3"/>
    <dgm:cxn modelId="{59F6E7AA-59B1-4708-9261-A10D26D03723}" type="presOf" srcId="{5B681875-ADA3-4A6E-B78A-CA232C72150C}" destId="{101F2337-A248-4F60-A362-2D8B273D6E9D}" srcOrd="1" destOrd="0" presId="urn:microsoft.com/office/officeart/2005/8/layout/target3"/>
    <dgm:cxn modelId="{2E91CD33-33FA-4F03-9E43-F97F8AA8B1E3}" type="presOf" srcId="{556F0549-4D90-4E37-823F-1CC7BE77461B}" destId="{92CA9445-239A-4E90-97C1-12C145A6CD55}" srcOrd="1" destOrd="0" presId="urn:microsoft.com/office/officeart/2005/8/layout/target3"/>
    <dgm:cxn modelId="{0698BC91-37AE-4E53-9ACB-D1BF0962EB3B}" srcId="{462660C4-459D-4401-808A-DC9FC39872B6}" destId="{556F0549-4D90-4E37-823F-1CC7BE77461B}" srcOrd="1" destOrd="0" parTransId="{56A9DF72-2A3A-4199-A5E6-B741D33C7D59}" sibTransId="{9666BC79-5723-4835-BB5D-DA8C1F7E7F8C}"/>
    <dgm:cxn modelId="{D3C610BE-0AD5-40E8-9CC2-D56F1C1F4410}" type="presOf" srcId="{663602A6-9863-487F-A463-8C28520FB247}" destId="{8771A64C-A23B-4FA9-9F17-F3E658B72C7A}" srcOrd="0" destOrd="0" presId="urn:microsoft.com/office/officeart/2005/8/layout/target3"/>
    <dgm:cxn modelId="{626E4252-410F-4C64-AE85-D286EBE68D62}" srcId="{462660C4-459D-4401-808A-DC9FC39872B6}" destId="{5B681875-ADA3-4A6E-B78A-CA232C72150C}" srcOrd="3" destOrd="0" parTransId="{5A669114-F144-4BB6-B61D-AD5DDCD35458}" sibTransId="{06F0D925-8463-47B9-A9FE-C9F241703550}"/>
    <dgm:cxn modelId="{4A84FC33-DEDB-474D-8D05-F2695DF7FB5D}" type="presOf" srcId="{663602A6-9863-487F-A463-8C28520FB247}" destId="{4DFD8F91-803F-4B07-9783-FFDC7A547D71}" srcOrd="1" destOrd="0" presId="urn:microsoft.com/office/officeart/2005/8/layout/target3"/>
    <dgm:cxn modelId="{C4422EF9-E6BD-4305-9BFF-326032651FDB}" type="presParOf" srcId="{90512D0A-3154-443F-B951-4675EF7FE161}" destId="{77EFCC91-72E5-45E3-8238-B2151CA2BFDE}" srcOrd="0" destOrd="0" presId="urn:microsoft.com/office/officeart/2005/8/layout/target3"/>
    <dgm:cxn modelId="{741DD3AD-BF50-466B-93AD-B60238843CE7}" type="presParOf" srcId="{90512D0A-3154-443F-B951-4675EF7FE161}" destId="{8776DD42-C7B5-4502-8899-B64EFCFE83C4}" srcOrd="1" destOrd="0" presId="urn:microsoft.com/office/officeart/2005/8/layout/target3"/>
    <dgm:cxn modelId="{F683506F-143D-4F6D-B5A1-3E95BA645F0B}" type="presParOf" srcId="{90512D0A-3154-443F-B951-4675EF7FE161}" destId="{8771A64C-A23B-4FA9-9F17-F3E658B72C7A}" srcOrd="2" destOrd="0" presId="urn:microsoft.com/office/officeart/2005/8/layout/target3"/>
    <dgm:cxn modelId="{60233096-F96E-4AE8-A000-6D7800F21758}" type="presParOf" srcId="{90512D0A-3154-443F-B951-4675EF7FE161}" destId="{BF644FBB-AB56-485E-B5A2-B37C035EC7A7}" srcOrd="3" destOrd="0" presId="urn:microsoft.com/office/officeart/2005/8/layout/target3"/>
    <dgm:cxn modelId="{336777A1-A793-426F-B537-66E59D42DA4B}" type="presParOf" srcId="{90512D0A-3154-443F-B951-4675EF7FE161}" destId="{9ABE14D6-8C65-4303-B94C-CF02D1C65246}" srcOrd="4" destOrd="0" presId="urn:microsoft.com/office/officeart/2005/8/layout/target3"/>
    <dgm:cxn modelId="{30FC51A0-8478-4301-9D31-1D99C24BDAB2}" type="presParOf" srcId="{90512D0A-3154-443F-B951-4675EF7FE161}" destId="{16FEA104-6938-4F5C-BF9A-D627497CEB82}" srcOrd="5" destOrd="0" presId="urn:microsoft.com/office/officeart/2005/8/layout/target3"/>
    <dgm:cxn modelId="{8A3660E7-92FE-49B1-B13E-EF3DC8D575F6}" type="presParOf" srcId="{90512D0A-3154-443F-B951-4675EF7FE161}" destId="{FFD26EE8-CAD4-427A-A27D-B7E292E231E7}" srcOrd="6" destOrd="0" presId="urn:microsoft.com/office/officeart/2005/8/layout/target3"/>
    <dgm:cxn modelId="{930D1281-B4D3-4286-8D57-A69C5D857DB8}" type="presParOf" srcId="{90512D0A-3154-443F-B951-4675EF7FE161}" destId="{87ACDEF7-28E2-4837-BBB0-0F058504E501}" srcOrd="7" destOrd="0" presId="urn:microsoft.com/office/officeart/2005/8/layout/target3"/>
    <dgm:cxn modelId="{554958E0-1DE3-40C2-9CBC-FC8F0ABEBBCF}" type="presParOf" srcId="{90512D0A-3154-443F-B951-4675EF7FE161}" destId="{3AB69E82-80F3-4473-88BB-A64C90E70751}" srcOrd="8" destOrd="0" presId="urn:microsoft.com/office/officeart/2005/8/layout/target3"/>
    <dgm:cxn modelId="{8B858495-E4BD-4FCD-9FB7-5FECA4582966}" type="presParOf" srcId="{90512D0A-3154-443F-B951-4675EF7FE161}" destId="{7FB18A03-ED2B-47FB-8023-DE0D3444EE0B}" srcOrd="9" destOrd="0" presId="urn:microsoft.com/office/officeart/2005/8/layout/target3"/>
    <dgm:cxn modelId="{E83A9BFD-CE81-445E-AD6C-9B1C043C119D}" type="presParOf" srcId="{90512D0A-3154-443F-B951-4675EF7FE161}" destId="{FA9F4EBE-C831-4E6C-BF32-DE97288A710D}" srcOrd="10" destOrd="0" presId="urn:microsoft.com/office/officeart/2005/8/layout/target3"/>
    <dgm:cxn modelId="{05DB7104-DAF0-487A-8739-516BF9640A24}" type="presParOf" srcId="{90512D0A-3154-443F-B951-4675EF7FE161}" destId="{9E8D79FF-42E2-46F7-9833-A218377510DC}" srcOrd="11" destOrd="0" presId="urn:microsoft.com/office/officeart/2005/8/layout/target3"/>
    <dgm:cxn modelId="{5514E248-F9F7-4CBD-A80E-BBE0FE636BCE}" type="presParOf" srcId="{90512D0A-3154-443F-B951-4675EF7FE161}" destId="{4DFD8F91-803F-4B07-9783-FFDC7A547D71}" srcOrd="12" destOrd="0" presId="urn:microsoft.com/office/officeart/2005/8/layout/target3"/>
    <dgm:cxn modelId="{0E941C71-287C-41A5-8418-49921DE36A9F}" type="presParOf" srcId="{90512D0A-3154-443F-B951-4675EF7FE161}" destId="{92CA9445-239A-4E90-97C1-12C145A6CD55}" srcOrd="13" destOrd="0" presId="urn:microsoft.com/office/officeart/2005/8/layout/target3"/>
    <dgm:cxn modelId="{8EF9DF97-E032-4138-B22B-6C7DFAE5534E}" type="presParOf" srcId="{90512D0A-3154-443F-B951-4675EF7FE161}" destId="{0D42453E-309B-4730-9237-B39192D159C6}" srcOrd="14" destOrd="0" presId="urn:microsoft.com/office/officeart/2005/8/layout/target3"/>
    <dgm:cxn modelId="{3C07F5E5-CA13-48EA-89F9-DBADF51F0E5B}" type="presParOf" srcId="{90512D0A-3154-443F-B951-4675EF7FE161}" destId="{101F2337-A248-4F60-A362-2D8B273D6E9D}"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EFCC91-72E5-45E3-8238-B2151CA2BFDE}">
      <dsp:nvSpPr>
        <dsp:cNvPr id="0" name=""/>
        <dsp:cNvSpPr/>
      </dsp:nvSpPr>
      <dsp:spPr>
        <a:xfrm>
          <a:off x="0" y="0"/>
          <a:ext cx="4868333" cy="4868333"/>
        </a:xfrm>
        <a:prstGeom prst="pie">
          <a:avLst>
            <a:gd name="adj1" fmla="val 5400000"/>
            <a:gd name="adj2" fmla="val 1620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71A64C-A23B-4FA9-9F17-F3E658B72C7A}">
      <dsp:nvSpPr>
        <dsp:cNvPr id="0" name=""/>
        <dsp:cNvSpPr/>
      </dsp:nvSpPr>
      <dsp:spPr>
        <a:xfrm>
          <a:off x="2434166" y="0"/>
          <a:ext cx="6786033" cy="4868333"/>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ro-RO" altLang="en-US" sz="2100" b="1" kern="1200" dirty="0" smtClean="0">
              <a:solidFill>
                <a:srgbClr val="002060"/>
              </a:solidFill>
            </a:rPr>
            <a:t>I. </a:t>
          </a:r>
          <a:r>
            <a:rPr lang="ro-RO" altLang="en-US" sz="2100" b="1" kern="1200" dirty="0" smtClean="0"/>
            <a:t>Creşterea calităţii activităţilor educaţionale</a:t>
          </a:r>
        </a:p>
      </dsp:txBody>
      <dsp:txXfrm>
        <a:off x="2434166" y="0"/>
        <a:ext cx="6786033" cy="1034520"/>
      </dsp:txXfrm>
    </dsp:sp>
    <dsp:sp modelId="{9ABE14D6-8C65-4303-B94C-CF02D1C65246}">
      <dsp:nvSpPr>
        <dsp:cNvPr id="0" name=""/>
        <dsp:cNvSpPr/>
      </dsp:nvSpPr>
      <dsp:spPr>
        <a:xfrm>
          <a:off x="638968" y="1034520"/>
          <a:ext cx="3590396" cy="3590396"/>
        </a:xfrm>
        <a:prstGeom prst="pie">
          <a:avLst>
            <a:gd name="adj1" fmla="val 5400000"/>
            <a:gd name="adj2" fmla="val 1620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FEA104-6938-4F5C-BF9A-D627497CEB82}">
      <dsp:nvSpPr>
        <dsp:cNvPr id="0" name=""/>
        <dsp:cNvSpPr/>
      </dsp:nvSpPr>
      <dsp:spPr>
        <a:xfrm>
          <a:off x="2434166" y="1034520"/>
          <a:ext cx="6786033" cy="3590396"/>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ro-RO" altLang="en-US" sz="2100" b="1" kern="1200" dirty="0" smtClean="0">
              <a:solidFill>
                <a:srgbClr val="002060"/>
              </a:solidFill>
            </a:rPr>
            <a:t>II. </a:t>
          </a:r>
          <a:r>
            <a:rPr lang="ro-RO" altLang="en-US" sz="2100" b="1" kern="1200" dirty="0" smtClean="0"/>
            <a:t>Monitorizarea participării şcolare, reducerea absenteismului, prevenirea şi combaterea abandonului şcolar</a:t>
          </a:r>
          <a:endParaRPr lang="en-US" sz="2100" kern="1200" dirty="0"/>
        </a:p>
      </dsp:txBody>
      <dsp:txXfrm>
        <a:off x="2434166" y="1034520"/>
        <a:ext cx="6786033" cy="1034520"/>
      </dsp:txXfrm>
    </dsp:sp>
    <dsp:sp modelId="{87ACDEF7-28E2-4837-BBB0-0F058504E501}">
      <dsp:nvSpPr>
        <dsp:cNvPr id="0" name=""/>
        <dsp:cNvSpPr/>
      </dsp:nvSpPr>
      <dsp:spPr>
        <a:xfrm>
          <a:off x="1277937" y="2069041"/>
          <a:ext cx="2312458" cy="2312458"/>
        </a:xfrm>
        <a:prstGeom prst="pie">
          <a:avLst>
            <a:gd name="adj1" fmla="val 5400000"/>
            <a:gd name="adj2" fmla="val 1620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B69E82-80F3-4473-88BB-A64C90E70751}">
      <dsp:nvSpPr>
        <dsp:cNvPr id="0" name=""/>
        <dsp:cNvSpPr/>
      </dsp:nvSpPr>
      <dsp:spPr>
        <a:xfrm>
          <a:off x="2434166" y="2069041"/>
          <a:ext cx="6786033" cy="2312458"/>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ro-RO" altLang="en-US" sz="2100" b="1" kern="1200" dirty="0" smtClean="0">
              <a:solidFill>
                <a:srgbClr val="002060"/>
              </a:solidFill>
            </a:rPr>
            <a:t>III. </a:t>
          </a:r>
          <a:r>
            <a:rPr lang="ro-RO" altLang="en-US" sz="2100" b="1" kern="1200" dirty="0" smtClean="0"/>
            <a:t>Ameliorarea rezultatelor şcolare și, ca o consecinţă, a celor obţinute la examenele naţionale</a:t>
          </a:r>
          <a:endParaRPr lang="en-US" sz="2100" kern="1200" dirty="0"/>
        </a:p>
      </dsp:txBody>
      <dsp:txXfrm>
        <a:off x="2434166" y="2069041"/>
        <a:ext cx="6786033" cy="1034520"/>
      </dsp:txXfrm>
    </dsp:sp>
    <dsp:sp modelId="{FA9F4EBE-C831-4E6C-BF32-DE97288A710D}">
      <dsp:nvSpPr>
        <dsp:cNvPr id="0" name=""/>
        <dsp:cNvSpPr/>
      </dsp:nvSpPr>
      <dsp:spPr>
        <a:xfrm>
          <a:off x="1916906" y="3103562"/>
          <a:ext cx="1034520" cy="1034520"/>
        </a:xfrm>
        <a:prstGeom prst="pie">
          <a:avLst>
            <a:gd name="adj1" fmla="val 5400000"/>
            <a:gd name="adj2" fmla="val 1620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8D79FF-42E2-46F7-9833-A218377510DC}">
      <dsp:nvSpPr>
        <dsp:cNvPr id="0" name=""/>
        <dsp:cNvSpPr/>
      </dsp:nvSpPr>
      <dsp:spPr>
        <a:xfrm>
          <a:off x="2434166" y="3070458"/>
          <a:ext cx="6786033" cy="1034520"/>
        </a:xfrm>
        <a:prstGeom prst="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ro-RO" altLang="en-US" sz="2100" b="1" kern="1200" dirty="0" smtClean="0">
              <a:solidFill>
                <a:srgbClr val="002060"/>
              </a:solidFill>
            </a:rPr>
            <a:t>IV. </a:t>
          </a:r>
          <a:r>
            <a:rPr lang="ro-RO" altLang="en-US" sz="2100" b="1" kern="1200" dirty="0" smtClean="0"/>
            <a:t>Prevenirea şi combaterea violenţei în mediul şcolar</a:t>
          </a:r>
          <a:endParaRPr lang="en-US" sz="2100" kern="1200" dirty="0"/>
        </a:p>
      </dsp:txBody>
      <dsp:txXfrm>
        <a:off x="2434166" y="3070458"/>
        <a:ext cx="6786033" cy="1034520"/>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10486" cy="342900"/>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sz="quarter" idx="1"/>
          </p:nvPr>
        </p:nvSpPr>
        <p:spPr>
          <a:xfrm>
            <a:off x="5634487" y="0"/>
            <a:ext cx="4310486" cy="342900"/>
          </a:xfrm>
          <a:prstGeom prst="rect">
            <a:avLst/>
          </a:prstGeom>
        </p:spPr>
        <p:txBody>
          <a:bodyPr vert="horz" lIns="91440" tIns="45720" rIns="91440" bIns="45720" rtlCol="0"/>
          <a:lstStyle>
            <a:lvl1pPr algn="r">
              <a:defRPr sz="1200"/>
            </a:lvl1pPr>
          </a:lstStyle>
          <a:p>
            <a:fld id="{70F6903B-1342-4FEE-8668-D4F4C3F809CB}" type="datetimeFigureOut">
              <a:rPr lang="ro-RO" smtClean="0"/>
              <a:t>17.09.2014</a:t>
            </a:fld>
            <a:endParaRPr lang="ro-RO"/>
          </a:p>
        </p:txBody>
      </p:sp>
      <p:sp>
        <p:nvSpPr>
          <p:cNvPr id="4" name="Footer Placeholder 3"/>
          <p:cNvSpPr>
            <a:spLocks noGrp="1"/>
          </p:cNvSpPr>
          <p:nvPr>
            <p:ph type="ftr" sz="quarter" idx="2"/>
          </p:nvPr>
        </p:nvSpPr>
        <p:spPr>
          <a:xfrm>
            <a:off x="0" y="6513910"/>
            <a:ext cx="4310486" cy="342900"/>
          </a:xfrm>
          <a:prstGeom prst="rect">
            <a:avLst/>
          </a:prstGeom>
        </p:spPr>
        <p:txBody>
          <a:bodyPr vert="horz" lIns="91440" tIns="45720" rIns="91440" bIns="45720" rtlCol="0" anchor="b"/>
          <a:lstStyle>
            <a:lvl1pPr algn="l">
              <a:defRPr sz="1200"/>
            </a:lvl1pPr>
          </a:lstStyle>
          <a:p>
            <a:endParaRPr lang="ro-RO"/>
          </a:p>
        </p:txBody>
      </p:sp>
      <p:sp>
        <p:nvSpPr>
          <p:cNvPr id="5" name="Slide Number Placeholder 4"/>
          <p:cNvSpPr>
            <a:spLocks noGrp="1"/>
          </p:cNvSpPr>
          <p:nvPr>
            <p:ph type="sldNum" sz="quarter" idx="3"/>
          </p:nvPr>
        </p:nvSpPr>
        <p:spPr>
          <a:xfrm>
            <a:off x="5634487" y="6513910"/>
            <a:ext cx="4310486" cy="342900"/>
          </a:xfrm>
          <a:prstGeom prst="rect">
            <a:avLst/>
          </a:prstGeom>
        </p:spPr>
        <p:txBody>
          <a:bodyPr vert="horz" lIns="91440" tIns="45720" rIns="91440" bIns="45720" rtlCol="0" anchor="b"/>
          <a:lstStyle>
            <a:lvl1pPr algn="r">
              <a:defRPr sz="1200"/>
            </a:lvl1pPr>
          </a:lstStyle>
          <a:p>
            <a:fld id="{FD104702-5A27-429D-8680-C4D461F59B1A}" type="slidenum">
              <a:rPr lang="ro-RO" smtClean="0"/>
              <a:t>‹#›</a:t>
            </a:fld>
            <a:endParaRPr lang="ro-RO"/>
          </a:p>
        </p:txBody>
      </p:sp>
    </p:spTree>
    <p:extLst>
      <p:ext uri="{BB962C8B-B14F-4D97-AF65-F5344CB8AC3E}">
        <p14:creationId xmlns:p14="http://schemas.microsoft.com/office/powerpoint/2010/main" val="134232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4310486"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cs typeface="+mn-cs"/>
              </a:defRPr>
            </a:lvl1pPr>
          </a:lstStyle>
          <a:p>
            <a:pPr>
              <a:defRPr/>
            </a:pPr>
            <a:endParaRPr lang="en-US"/>
          </a:p>
        </p:txBody>
      </p:sp>
      <p:sp>
        <p:nvSpPr>
          <p:cNvPr id="10243" name="Rectangle 3"/>
          <p:cNvSpPr>
            <a:spLocks noGrp="1" noChangeArrowheads="1"/>
          </p:cNvSpPr>
          <p:nvPr>
            <p:ph type="dt" idx="1"/>
          </p:nvPr>
        </p:nvSpPr>
        <p:spPr bwMode="auto">
          <a:xfrm>
            <a:off x="5634487" y="0"/>
            <a:ext cx="4310486"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cs typeface="+mn-cs"/>
              </a:defRPr>
            </a:lvl1pPr>
          </a:lstStyle>
          <a:p>
            <a:pPr>
              <a:defRPr/>
            </a:pPr>
            <a:endParaRPr lang="en-US"/>
          </a:p>
        </p:txBody>
      </p:sp>
      <p:sp>
        <p:nvSpPr>
          <p:cNvPr id="70660" name="Rectangle 4"/>
          <p:cNvSpPr>
            <a:spLocks noGrp="1" noRot="1" noChangeAspect="1" noChangeArrowheads="1" noTextEdit="1"/>
          </p:cNvSpPr>
          <p:nvPr>
            <p:ph type="sldImg" idx="2"/>
          </p:nvPr>
        </p:nvSpPr>
        <p:spPr bwMode="auto">
          <a:xfrm>
            <a:off x="3116263" y="514350"/>
            <a:ext cx="371475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994728" y="3257550"/>
            <a:ext cx="795782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6513910"/>
            <a:ext cx="4310486"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cs typeface="+mn-cs"/>
              </a:defRPr>
            </a:lvl1pPr>
          </a:lstStyle>
          <a:p>
            <a:pPr>
              <a:defRPr/>
            </a:pPr>
            <a:endParaRPr lang="en-US"/>
          </a:p>
        </p:txBody>
      </p:sp>
      <p:sp>
        <p:nvSpPr>
          <p:cNvPr id="10247" name="Rectangle 7"/>
          <p:cNvSpPr>
            <a:spLocks noGrp="1" noChangeArrowheads="1"/>
          </p:cNvSpPr>
          <p:nvPr>
            <p:ph type="sldNum" sz="quarter" idx="5"/>
          </p:nvPr>
        </p:nvSpPr>
        <p:spPr bwMode="auto">
          <a:xfrm>
            <a:off x="5634487" y="6513910"/>
            <a:ext cx="4310486"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charset="0"/>
                <a:cs typeface="+mn-cs"/>
              </a:defRPr>
            </a:lvl1pPr>
          </a:lstStyle>
          <a:p>
            <a:pPr>
              <a:defRPr/>
            </a:pPr>
            <a:fld id="{89D2D56E-ABD0-4E11-BB94-F53FF8F2DAF6}" type="slidenum">
              <a:rPr lang="en-US"/>
              <a:pPr>
                <a:defRPr/>
              </a:pPr>
              <a:t>‹#›</a:t>
            </a:fld>
            <a:endParaRPr lang="en-US"/>
          </a:p>
        </p:txBody>
      </p:sp>
    </p:spTree>
    <p:extLst>
      <p:ext uri="{BB962C8B-B14F-4D97-AF65-F5344CB8AC3E}">
        <p14:creationId xmlns:p14="http://schemas.microsoft.com/office/powerpoint/2010/main" val="29755486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11116KFFTXURZMDDF</a:t>
            </a:r>
            <a:endParaRPr lang="ro-RO" dirty="0"/>
          </a:p>
        </p:txBody>
      </p:sp>
      <p:sp>
        <p:nvSpPr>
          <p:cNvPr id="4" name="Slide Number Placeholder 3"/>
          <p:cNvSpPr>
            <a:spLocks noGrp="1"/>
          </p:cNvSpPr>
          <p:nvPr>
            <p:ph type="sldNum" sz="quarter" idx="10"/>
          </p:nvPr>
        </p:nvSpPr>
        <p:spPr/>
        <p:txBody>
          <a:bodyPr/>
          <a:lstStyle/>
          <a:p>
            <a:pPr>
              <a:defRPr/>
            </a:pPr>
            <a:fld id="{89D2D56E-ABD0-4E11-BB94-F53FF8F2DAF6}" type="slidenum">
              <a:rPr lang="en-US" smtClean="0"/>
              <a:pPr>
                <a:defRPr/>
              </a:pPr>
              <a:t>1</a:t>
            </a:fld>
            <a:endParaRPr lang="en-US"/>
          </a:p>
        </p:txBody>
      </p:sp>
    </p:spTree>
    <p:extLst>
      <p:ext uri="{BB962C8B-B14F-4D97-AF65-F5344CB8AC3E}">
        <p14:creationId xmlns:p14="http://schemas.microsoft.com/office/powerpoint/2010/main" val="238536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pPr>
              <a:defRPr/>
            </a:pPr>
            <a:fld id="{89D2D56E-ABD0-4E11-BB94-F53FF8F2DAF6}" type="slidenum">
              <a:rPr lang="en-US" smtClean="0"/>
              <a:pPr>
                <a:defRPr/>
              </a:pPr>
              <a:t>3</a:t>
            </a:fld>
            <a:endParaRPr lang="en-US"/>
          </a:p>
        </p:txBody>
      </p:sp>
    </p:spTree>
    <p:extLst>
      <p:ext uri="{BB962C8B-B14F-4D97-AF65-F5344CB8AC3E}">
        <p14:creationId xmlns:p14="http://schemas.microsoft.com/office/powerpoint/2010/main" val="28917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pPr>
              <a:defRPr/>
            </a:pPr>
            <a:fld id="{89D2D56E-ABD0-4E11-BB94-F53FF8F2DAF6}" type="slidenum">
              <a:rPr lang="en-US" smtClean="0"/>
              <a:pPr>
                <a:defRPr/>
              </a:pPr>
              <a:t>4</a:t>
            </a:fld>
            <a:endParaRPr lang="en-US"/>
          </a:p>
        </p:txBody>
      </p:sp>
    </p:spTree>
    <p:extLst>
      <p:ext uri="{BB962C8B-B14F-4D97-AF65-F5344CB8AC3E}">
        <p14:creationId xmlns:p14="http://schemas.microsoft.com/office/powerpoint/2010/main" val="28917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pPr>
              <a:defRPr/>
            </a:pPr>
            <a:fld id="{89D2D56E-ABD0-4E11-BB94-F53FF8F2DAF6}" type="slidenum">
              <a:rPr lang="en-US" smtClean="0"/>
              <a:pPr>
                <a:defRPr/>
              </a:pPr>
              <a:t>5</a:t>
            </a:fld>
            <a:endParaRPr lang="en-US"/>
          </a:p>
        </p:txBody>
      </p:sp>
    </p:spTree>
    <p:extLst>
      <p:ext uri="{BB962C8B-B14F-4D97-AF65-F5344CB8AC3E}">
        <p14:creationId xmlns:p14="http://schemas.microsoft.com/office/powerpoint/2010/main" val="28917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pPr>
              <a:defRPr/>
            </a:pPr>
            <a:fld id="{89D2D56E-ABD0-4E11-BB94-F53FF8F2DAF6}" type="slidenum">
              <a:rPr lang="en-US" smtClean="0"/>
              <a:pPr>
                <a:defRPr/>
              </a:pPr>
              <a:t>7</a:t>
            </a:fld>
            <a:endParaRPr lang="en-US"/>
          </a:p>
        </p:txBody>
      </p:sp>
    </p:spTree>
    <p:extLst>
      <p:ext uri="{BB962C8B-B14F-4D97-AF65-F5344CB8AC3E}">
        <p14:creationId xmlns:p14="http://schemas.microsoft.com/office/powerpoint/2010/main" val="4114793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pPr>
              <a:defRPr/>
            </a:pPr>
            <a:fld id="{89D2D56E-ABD0-4E11-BB94-F53FF8F2DAF6}" type="slidenum">
              <a:rPr lang="en-US" smtClean="0"/>
              <a:pPr>
                <a:defRPr/>
              </a:pPr>
              <a:t>8</a:t>
            </a:fld>
            <a:endParaRPr lang="en-US"/>
          </a:p>
        </p:txBody>
      </p:sp>
    </p:spTree>
    <p:extLst>
      <p:ext uri="{BB962C8B-B14F-4D97-AF65-F5344CB8AC3E}">
        <p14:creationId xmlns:p14="http://schemas.microsoft.com/office/powerpoint/2010/main" val="4114793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pPr>
              <a:defRPr/>
            </a:pPr>
            <a:fld id="{89D2D56E-ABD0-4E11-BB94-F53FF8F2DAF6}" type="slidenum">
              <a:rPr lang="en-US" smtClean="0"/>
              <a:pPr>
                <a:defRPr/>
              </a:pPr>
              <a:t>13</a:t>
            </a:fld>
            <a:endParaRPr lang="en-US"/>
          </a:p>
        </p:txBody>
      </p:sp>
    </p:spTree>
    <p:extLst>
      <p:ext uri="{BB962C8B-B14F-4D97-AF65-F5344CB8AC3E}">
        <p14:creationId xmlns:p14="http://schemas.microsoft.com/office/powerpoint/2010/main" val="289173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ctrTitle"/>
          </p:nvPr>
        </p:nvSpPr>
        <p:spPr>
          <a:xfrm>
            <a:off x="2667000" y="381010"/>
            <a:ext cx="6324600" cy="1470025"/>
          </a:xfrm>
        </p:spPr>
        <p:txBody>
          <a:bodyPr/>
          <a:lstStyle>
            <a:lvl1pPr>
              <a:defRPr/>
            </a:lvl1pPr>
          </a:lstStyle>
          <a:p>
            <a:r>
              <a:rPr lang="en-US"/>
              <a:t>Click to edit Master title style</a:t>
            </a:r>
          </a:p>
        </p:txBody>
      </p:sp>
      <p:sp>
        <p:nvSpPr>
          <p:cNvPr id="140291" name="Rectangle 3"/>
          <p:cNvSpPr>
            <a:spLocks noGrp="1" noChangeArrowheads="1"/>
          </p:cNvSpPr>
          <p:nvPr>
            <p:ph type="subTitle" idx="1"/>
          </p:nvPr>
        </p:nvSpPr>
        <p:spPr>
          <a:xfrm>
            <a:off x="2667000" y="1981200"/>
            <a:ext cx="6324600" cy="6858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fld id="{9EDFEC1B-74D5-4619-BE1B-5FC1848CEF49}" type="datetime1">
              <a:rPr lang="ro-RO"/>
              <a:pPr>
                <a:defRPr/>
              </a:pPr>
              <a:t>17.09.2014</a:t>
            </a:fld>
            <a:endParaRPr lang="ro-RO"/>
          </a:p>
        </p:txBody>
      </p:sp>
      <p:sp>
        <p:nvSpPr>
          <p:cNvPr id="5" name="Rectangle 5"/>
          <p:cNvSpPr>
            <a:spLocks noGrp="1" noChangeArrowheads="1"/>
          </p:cNvSpPr>
          <p:nvPr>
            <p:ph type="ftr" sz="quarter" idx="11"/>
          </p:nvPr>
        </p:nvSpPr>
        <p:spPr/>
        <p:txBody>
          <a:bodyPr/>
          <a:lstStyle>
            <a:lvl1pPr>
              <a:defRPr/>
            </a:lvl1pPr>
          </a:lstStyle>
          <a:p>
            <a:pPr>
              <a:defRPr/>
            </a:pPr>
            <a:r>
              <a:rPr lang="en-US"/>
              <a:t>inspector Şăitan Traian</a:t>
            </a:r>
          </a:p>
        </p:txBody>
      </p:sp>
      <p:sp>
        <p:nvSpPr>
          <p:cNvPr id="6" name="Rectangle 6"/>
          <p:cNvSpPr>
            <a:spLocks noGrp="1" noChangeArrowheads="1"/>
          </p:cNvSpPr>
          <p:nvPr>
            <p:ph type="sldNum" sz="quarter" idx="12"/>
          </p:nvPr>
        </p:nvSpPr>
        <p:spPr/>
        <p:txBody>
          <a:bodyPr/>
          <a:lstStyle>
            <a:lvl1pPr>
              <a:defRPr/>
            </a:lvl1pPr>
          </a:lstStyle>
          <a:p>
            <a:pPr>
              <a:defRPr/>
            </a:pPr>
            <a:fld id="{AEB79585-4944-48B2-BD75-B21AD03969C9}" type="slidenum">
              <a:rPr lang="en-US"/>
              <a:pPr>
                <a:defRPr/>
              </a:pPr>
              <a:t>‹#›</a:t>
            </a:fld>
            <a:endParaRPr lang="en-US"/>
          </a:p>
        </p:txBody>
      </p:sp>
    </p:spTree>
    <p:extLst>
      <p:ext uri="{BB962C8B-B14F-4D97-AF65-F5344CB8AC3E}">
        <p14:creationId xmlns:p14="http://schemas.microsoft.com/office/powerpoint/2010/main" val="3838044492"/>
      </p:ext>
    </p:extLst>
  </p:cSld>
  <p:clrMapOvr>
    <a:masterClrMapping/>
  </p:clrMapOvr>
  <p:transition spd="slow"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Rectangle 4"/>
          <p:cNvSpPr>
            <a:spLocks noGrp="1" noChangeArrowheads="1"/>
          </p:cNvSpPr>
          <p:nvPr>
            <p:ph type="dt" sz="half" idx="10"/>
          </p:nvPr>
        </p:nvSpPr>
        <p:spPr>
          <a:ln/>
        </p:spPr>
        <p:txBody>
          <a:bodyPr/>
          <a:lstStyle>
            <a:lvl1pPr>
              <a:defRPr/>
            </a:lvl1pPr>
          </a:lstStyle>
          <a:p>
            <a:pPr>
              <a:defRPr/>
            </a:pPr>
            <a:fld id="{D6542075-09F4-4301-9AE6-9C32F6D2ADC1}" type="datetime1">
              <a:rPr lang="ro-RO"/>
              <a:pPr>
                <a:defRPr/>
              </a:pPr>
              <a:t>17.09.2014</a:t>
            </a:fld>
            <a:endParaRPr lang="ro-RO"/>
          </a:p>
        </p:txBody>
      </p:sp>
      <p:sp>
        <p:nvSpPr>
          <p:cNvPr id="5" name="Rectangle 5"/>
          <p:cNvSpPr>
            <a:spLocks noGrp="1" noChangeArrowheads="1"/>
          </p:cNvSpPr>
          <p:nvPr>
            <p:ph type="ftr" sz="quarter" idx="11"/>
          </p:nvPr>
        </p:nvSpPr>
        <p:spPr>
          <a:ln/>
        </p:spPr>
        <p:txBody>
          <a:bodyPr/>
          <a:lstStyle>
            <a:lvl1pPr>
              <a:defRPr/>
            </a:lvl1pPr>
          </a:lstStyle>
          <a:p>
            <a:pPr>
              <a:defRPr/>
            </a:pPr>
            <a:r>
              <a:rPr lang="en-US"/>
              <a:t>inspector Şăitan Traian</a:t>
            </a:r>
          </a:p>
        </p:txBody>
      </p:sp>
      <p:sp>
        <p:nvSpPr>
          <p:cNvPr id="6" name="Rectangle 6"/>
          <p:cNvSpPr>
            <a:spLocks noGrp="1" noChangeArrowheads="1"/>
          </p:cNvSpPr>
          <p:nvPr>
            <p:ph type="sldNum" sz="quarter" idx="12"/>
          </p:nvPr>
        </p:nvSpPr>
        <p:spPr>
          <a:ln/>
        </p:spPr>
        <p:txBody>
          <a:bodyPr/>
          <a:lstStyle>
            <a:lvl1pPr>
              <a:defRPr/>
            </a:lvl1pPr>
          </a:lstStyle>
          <a:p>
            <a:pPr>
              <a:defRPr/>
            </a:pPr>
            <a:fld id="{1B162BC4-1981-4EEA-B004-B669BE998DAF}" type="slidenum">
              <a:rPr lang="en-US"/>
              <a:pPr>
                <a:defRPr/>
              </a:pPr>
              <a:t>‹#›</a:t>
            </a:fld>
            <a:endParaRPr lang="en-US"/>
          </a:p>
        </p:txBody>
      </p:sp>
    </p:spTree>
    <p:extLst>
      <p:ext uri="{BB962C8B-B14F-4D97-AF65-F5344CB8AC3E}">
        <p14:creationId xmlns:p14="http://schemas.microsoft.com/office/powerpoint/2010/main" val="113007285"/>
      </p:ext>
    </p:extLst>
  </p:cSld>
  <p:clrMapOvr>
    <a:masterClrMapping/>
  </p:clrMapOvr>
  <p:transition spd="slow"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4" y="1676404"/>
            <a:ext cx="1695450" cy="4449763"/>
          </a:xfrm>
        </p:spPr>
        <p:txBody>
          <a:bodyPr vert="eaVert"/>
          <a:lstStyle/>
          <a:p>
            <a:r>
              <a:rPr lang="en-US" smtClean="0"/>
              <a:t>Click to edit Master title style</a:t>
            </a:r>
            <a:endParaRPr lang="ro-RO"/>
          </a:p>
        </p:txBody>
      </p:sp>
      <p:sp>
        <p:nvSpPr>
          <p:cNvPr id="3" name="Vertical Text Placeholder 2"/>
          <p:cNvSpPr>
            <a:spLocks noGrp="1"/>
          </p:cNvSpPr>
          <p:nvPr>
            <p:ph type="body" orient="vert" idx="1"/>
          </p:nvPr>
        </p:nvSpPr>
        <p:spPr>
          <a:xfrm>
            <a:off x="1905004" y="1676404"/>
            <a:ext cx="4933950" cy="4449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Rectangle 4"/>
          <p:cNvSpPr>
            <a:spLocks noGrp="1" noChangeArrowheads="1"/>
          </p:cNvSpPr>
          <p:nvPr>
            <p:ph type="dt" sz="half" idx="10"/>
          </p:nvPr>
        </p:nvSpPr>
        <p:spPr>
          <a:ln/>
        </p:spPr>
        <p:txBody>
          <a:bodyPr/>
          <a:lstStyle>
            <a:lvl1pPr>
              <a:defRPr/>
            </a:lvl1pPr>
          </a:lstStyle>
          <a:p>
            <a:pPr>
              <a:defRPr/>
            </a:pPr>
            <a:fld id="{712FBD0A-EA8D-4C5A-B9CA-B3684875E106}" type="datetime1">
              <a:rPr lang="ro-RO"/>
              <a:pPr>
                <a:defRPr/>
              </a:pPr>
              <a:t>17.09.2014</a:t>
            </a:fld>
            <a:endParaRPr lang="ro-RO"/>
          </a:p>
        </p:txBody>
      </p:sp>
      <p:sp>
        <p:nvSpPr>
          <p:cNvPr id="5" name="Rectangle 5"/>
          <p:cNvSpPr>
            <a:spLocks noGrp="1" noChangeArrowheads="1"/>
          </p:cNvSpPr>
          <p:nvPr>
            <p:ph type="ftr" sz="quarter" idx="11"/>
          </p:nvPr>
        </p:nvSpPr>
        <p:spPr>
          <a:ln/>
        </p:spPr>
        <p:txBody>
          <a:bodyPr/>
          <a:lstStyle>
            <a:lvl1pPr>
              <a:defRPr/>
            </a:lvl1pPr>
          </a:lstStyle>
          <a:p>
            <a:pPr>
              <a:defRPr/>
            </a:pPr>
            <a:r>
              <a:rPr lang="en-US"/>
              <a:t>inspector Şăitan Traian</a:t>
            </a:r>
          </a:p>
        </p:txBody>
      </p:sp>
      <p:sp>
        <p:nvSpPr>
          <p:cNvPr id="6" name="Rectangle 6"/>
          <p:cNvSpPr>
            <a:spLocks noGrp="1" noChangeArrowheads="1"/>
          </p:cNvSpPr>
          <p:nvPr>
            <p:ph type="sldNum" sz="quarter" idx="12"/>
          </p:nvPr>
        </p:nvSpPr>
        <p:spPr>
          <a:ln/>
        </p:spPr>
        <p:txBody>
          <a:bodyPr/>
          <a:lstStyle>
            <a:lvl1pPr>
              <a:defRPr/>
            </a:lvl1pPr>
          </a:lstStyle>
          <a:p>
            <a:pPr>
              <a:defRPr/>
            </a:pPr>
            <a:fld id="{9C6162C9-68F2-4443-9031-949253225438}" type="slidenum">
              <a:rPr lang="en-US"/>
              <a:pPr>
                <a:defRPr/>
              </a:pPr>
              <a:t>‹#›</a:t>
            </a:fld>
            <a:endParaRPr lang="en-US"/>
          </a:p>
        </p:txBody>
      </p:sp>
    </p:spTree>
    <p:extLst>
      <p:ext uri="{BB962C8B-B14F-4D97-AF65-F5344CB8AC3E}">
        <p14:creationId xmlns:p14="http://schemas.microsoft.com/office/powerpoint/2010/main" val="1617650888"/>
      </p:ext>
    </p:extLst>
  </p:cSld>
  <p:clrMapOvr>
    <a:masterClrMapping/>
  </p:clrMapOvr>
  <p:transition spd="slow"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smtClean="0"/>
              <a:t>Click to edit Master title style</a:t>
            </a:r>
            <a:endParaRPr lang="ro-RO"/>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ro-RO"/>
          </a:p>
        </p:txBody>
      </p:sp>
      <p:sp>
        <p:nvSpPr>
          <p:cNvPr id="4" name="Rectangle 4"/>
          <p:cNvSpPr>
            <a:spLocks noGrp="1" noChangeArrowheads="1"/>
          </p:cNvSpPr>
          <p:nvPr>
            <p:ph type="dt" sz="half" idx="10"/>
          </p:nvPr>
        </p:nvSpPr>
        <p:spPr>
          <a:ln/>
        </p:spPr>
        <p:txBody>
          <a:bodyPr/>
          <a:lstStyle>
            <a:lvl1pPr>
              <a:defRPr/>
            </a:lvl1pPr>
          </a:lstStyle>
          <a:p>
            <a:pPr>
              <a:defRPr/>
            </a:pPr>
            <a:fld id="{3EAE0D4C-1400-4702-847F-5ADD9193C620}" type="datetime1">
              <a:rPr lang="ro-RO"/>
              <a:pPr>
                <a:defRPr/>
              </a:pPr>
              <a:t>17.09.2014</a:t>
            </a:fld>
            <a:endParaRPr lang="ro-RO"/>
          </a:p>
        </p:txBody>
      </p:sp>
      <p:sp>
        <p:nvSpPr>
          <p:cNvPr id="5" name="Rectangle 5"/>
          <p:cNvSpPr>
            <a:spLocks noGrp="1" noChangeArrowheads="1"/>
          </p:cNvSpPr>
          <p:nvPr>
            <p:ph type="ftr" sz="quarter" idx="11"/>
          </p:nvPr>
        </p:nvSpPr>
        <p:spPr>
          <a:ln/>
        </p:spPr>
        <p:txBody>
          <a:bodyPr/>
          <a:lstStyle>
            <a:lvl1pPr>
              <a:defRPr/>
            </a:lvl1pPr>
          </a:lstStyle>
          <a:p>
            <a:pPr>
              <a:defRPr/>
            </a:pPr>
            <a:r>
              <a:rPr lang="en-US"/>
              <a:t>inspector Şăitan Traian</a:t>
            </a:r>
          </a:p>
        </p:txBody>
      </p:sp>
      <p:sp>
        <p:nvSpPr>
          <p:cNvPr id="6" name="Rectangle 6"/>
          <p:cNvSpPr>
            <a:spLocks noGrp="1" noChangeArrowheads="1"/>
          </p:cNvSpPr>
          <p:nvPr>
            <p:ph type="sldNum" sz="quarter" idx="12"/>
          </p:nvPr>
        </p:nvSpPr>
        <p:spPr>
          <a:ln/>
        </p:spPr>
        <p:txBody>
          <a:bodyPr/>
          <a:lstStyle>
            <a:lvl1pPr>
              <a:defRPr/>
            </a:lvl1pPr>
          </a:lstStyle>
          <a:p>
            <a:pPr>
              <a:defRPr/>
            </a:pPr>
            <a:fld id="{F23419BE-5F0F-40B6-AD42-47793713F7A1}" type="slidenum">
              <a:rPr lang="en-US"/>
              <a:pPr>
                <a:defRPr/>
              </a:pPr>
              <a:t>‹#›</a:t>
            </a:fld>
            <a:endParaRPr lang="en-US"/>
          </a:p>
        </p:txBody>
      </p:sp>
    </p:spTree>
    <p:extLst>
      <p:ext uri="{BB962C8B-B14F-4D97-AF65-F5344CB8AC3E}">
        <p14:creationId xmlns:p14="http://schemas.microsoft.com/office/powerpoint/2010/main" val="2962539821"/>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Rectangle 4"/>
          <p:cNvSpPr>
            <a:spLocks noGrp="1" noChangeArrowheads="1"/>
          </p:cNvSpPr>
          <p:nvPr>
            <p:ph type="dt" sz="half" idx="10"/>
          </p:nvPr>
        </p:nvSpPr>
        <p:spPr>
          <a:ln/>
        </p:spPr>
        <p:txBody>
          <a:bodyPr/>
          <a:lstStyle>
            <a:lvl1pPr>
              <a:defRPr/>
            </a:lvl1pPr>
          </a:lstStyle>
          <a:p>
            <a:pPr>
              <a:defRPr/>
            </a:pPr>
            <a:fld id="{CE3B75C7-E099-495F-B70C-9AF45C96D056}" type="datetime1">
              <a:rPr lang="ro-RO"/>
              <a:pPr>
                <a:defRPr/>
              </a:pPr>
              <a:t>17.09.2014</a:t>
            </a:fld>
            <a:endParaRPr lang="ro-RO"/>
          </a:p>
        </p:txBody>
      </p:sp>
      <p:sp>
        <p:nvSpPr>
          <p:cNvPr id="5" name="Rectangle 5"/>
          <p:cNvSpPr>
            <a:spLocks noGrp="1" noChangeArrowheads="1"/>
          </p:cNvSpPr>
          <p:nvPr>
            <p:ph type="ftr" sz="quarter" idx="11"/>
          </p:nvPr>
        </p:nvSpPr>
        <p:spPr>
          <a:ln/>
        </p:spPr>
        <p:txBody>
          <a:bodyPr/>
          <a:lstStyle>
            <a:lvl1pPr>
              <a:defRPr/>
            </a:lvl1pPr>
          </a:lstStyle>
          <a:p>
            <a:pPr>
              <a:defRPr/>
            </a:pPr>
            <a:r>
              <a:rPr lang="en-US"/>
              <a:t>inspector Şăitan Traian</a:t>
            </a:r>
          </a:p>
        </p:txBody>
      </p:sp>
      <p:sp>
        <p:nvSpPr>
          <p:cNvPr id="6" name="Rectangle 6"/>
          <p:cNvSpPr>
            <a:spLocks noGrp="1" noChangeArrowheads="1"/>
          </p:cNvSpPr>
          <p:nvPr>
            <p:ph type="sldNum" sz="quarter" idx="12"/>
          </p:nvPr>
        </p:nvSpPr>
        <p:spPr>
          <a:ln/>
        </p:spPr>
        <p:txBody>
          <a:bodyPr/>
          <a:lstStyle>
            <a:lvl1pPr>
              <a:defRPr/>
            </a:lvl1pPr>
          </a:lstStyle>
          <a:p>
            <a:pPr>
              <a:defRPr/>
            </a:pPr>
            <a:fld id="{2110A68C-F1F1-4823-B93A-4029B5A634B1}" type="slidenum">
              <a:rPr lang="en-US"/>
              <a:pPr>
                <a:defRPr/>
              </a:pPr>
              <a:t>‹#›</a:t>
            </a:fld>
            <a:endParaRPr lang="en-US"/>
          </a:p>
        </p:txBody>
      </p:sp>
    </p:spTree>
    <p:extLst>
      <p:ext uri="{BB962C8B-B14F-4D97-AF65-F5344CB8AC3E}">
        <p14:creationId xmlns:p14="http://schemas.microsoft.com/office/powerpoint/2010/main" val="3279412962"/>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10"/>
            <a:ext cx="7772400" cy="1362075"/>
          </a:xfrm>
        </p:spPr>
        <p:txBody>
          <a:bodyPr anchor="t"/>
          <a:lstStyle>
            <a:lvl1pPr algn="l">
              <a:defRPr sz="4000" b="1" cap="all"/>
            </a:lvl1pPr>
          </a:lstStyle>
          <a:p>
            <a:r>
              <a:rPr lang="en-US" smtClean="0"/>
              <a:t>Click to edit Master title style</a:t>
            </a:r>
            <a:endParaRPr lang="ro-RO"/>
          </a:p>
        </p:txBody>
      </p:sp>
      <p:sp>
        <p:nvSpPr>
          <p:cNvPr id="3" name="Text Placeholder 2"/>
          <p:cNvSpPr>
            <a:spLocks noGrp="1"/>
          </p:cNvSpPr>
          <p:nvPr>
            <p:ph type="body" idx="1"/>
          </p:nvPr>
        </p:nvSpPr>
        <p:spPr>
          <a:xfrm>
            <a:off x="722314"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72B2580-5D31-4BCA-B834-EA73B9C512EB}" type="datetime1">
              <a:rPr lang="ro-RO"/>
              <a:pPr>
                <a:defRPr/>
              </a:pPr>
              <a:t>17.09.2014</a:t>
            </a:fld>
            <a:endParaRPr lang="ro-RO"/>
          </a:p>
        </p:txBody>
      </p:sp>
      <p:sp>
        <p:nvSpPr>
          <p:cNvPr id="5" name="Rectangle 5"/>
          <p:cNvSpPr>
            <a:spLocks noGrp="1" noChangeArrowheads="1"/>
          </p:cNvSpPr>
          <p:nvPr>
            <p:ph type="ftr" sz="quarter" idx="11"/>
          </p:nvPr>
        </p:nvSpPr>
        <p:spPr>
          <a:ln/>
        </p:spPr>
        <p:txBody>
          <a:bodyPr/>
          <a:lstStyle>
            <a:lvl1pPr>
              <a:defRPr/>
            </a:lvl1pPr>
          </a:lstStyle>
          <a:p>
            <a:pPr>
              <a:defRPr/>
            </a:pPr>
            <a:r>
              <a:rPr lang="en-US"/>
              <a:t>inspector Şăitan Traian</a:t>
            </a:r>
          </a:p>
        </p:txBody>
      </p:sp>
      <p:sp>
        <p:nvSpPr>
          <p:cNvPr id="6" name="Rectangle 6"/>
          <p:cNvSpPr>
            <a:spLocks noGrp="1" noChangeArrowheads="1"/>
          </p:cNvSpPr>
          <p:nvPr>
            <p:ph type="sldNum" sz="quarter" idx="12"/>
          </p:nvPr>
        </p:nvSpPr>
        <p:spPr>
          <a:ln/>
        </p:spPr>
        <p:txBody>
          <a:bodyPr/>
          <a:lstStyle>
            <a:lvl1pPr>
              <a:defRPr/>
            </a:lvl1pPr>
          </a:lstStyle>
          <a:p>
            <a:pPr>
              <a:defRPr/>
            </a:pPr>
            <a:fld id="{A41FFD79-D37B-46B4-B908-46C5503926D8}" type="slidenum">
              <a:rPr lang="en-US"/>
              <a:pPr>
                <a:defRPr/>
              </a:pPr>
              <a:t>‹#›</a:t>
            </a:fld>
            <a:endParaRPr lang="en-US"/>
          </a:p>
        </p:txBody>
      </p:sp>
    </p:spTree>
    <p:extLst>
      <p:ext uri="{BB962C8B-B14F-4D97-AF65-F5344CB8AC3E}">
        <p14:creationId xmlns:p14="http://schemas.microsoft.com/office/powerpoint/2010/main" val="514885349"/>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sz="half" idx="1"/>
          </p:nvPr>
        </p:nvSpPr>
        <p:spPr>
          <a:xfrm>
            <a:off x="1752600" y="2819400"/>
            <a:ext cx="34671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half" idx="2"/>
          </p:nvPr>
        </p:nvSpPr>
        <p:spPr>
          <a:xfrm>
            <a:off x="5372101" y="2819400"/>
            <a:ext cx="34671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Rectangle 4"/>
          <p:cNvSpPr>
            <a:spLocks noGrp="1" noChangeArrowheads="1"/>
          </p:cNvSpPr>
          <p:nvPr>
            <p:ph type="dt" sz="half" idx="10"/>
          </p:nvPr>
        </p:nvSpPr>
        <p:spPr>
          <a:ln/>
        </p:spPr>
        <p:txBody>
          <a:bodyPr/>
          <a:lstStyle>
            <a:lvl1pPr>
              <a:defRPr/>
            </a:lvl1pPr>
          </a:lstStyle>
          <a:p>
            <a:pPr>
              <a:defRPr/>
            </a:pPr>
            <a:fld id="{E4AC1DCA-97BD-475A-AA18-A5E1D4FB8D4E}" type="datetime1">
              <a:rPr lang="ro-RO"/>
              <a:pPr>
                <a:defRPr/>
              </a:pPr>
              <a:t>17.09.2014</a:t>
            </a:fld>
            <a:endParaRPr lang="ro-RO"/>
          </a:p>
        </p:txBody>
      </p:sp>
      <p:sp>
        <p:nvSpPr>
          <p:cNvPr id="6" name="Rectangle 5"/>
          <p:cNvSpPr>
            <a:spLocks noGrp="1" noChangeArrowheads="1"/>
          </p:cNvSpPr>
          <p:nvPr>
            <p:ph type="ftr" sz="quarter" idx="11"/>
          </p:nvPr>
        </p:nvSpPr>
        <p:spPr>
          <a:ln/>
        </p:spPr>
        <p:txBody>
          <a:bodyPr/>
          <a:lstStyle>
            <a:lvl1pPr>
              <a:defRPr/>
            </a:lvl1pPr>
          </a:lstStyle>
          <a:p>
            <a:pPr>
              <a:defRPr/>
            </a:pPr>
            <a:r>
              <a:rPr lang="en-US"/>
              <a:t>inspector Şăitan Traian</a:t>
            </a:r>
          </a:p>
        </p:txBody>
      </p:sp>
      <p:sp>
        <p:nvSpPr>
          <p:cNvPr id="7" name="Rectangle 6"/>
          <p:cNvSpPr>
            <a:spLocks noGrp="1" noChangeArrowheads="1"/>
          </p:cNvSpPr>
          <p:nvPr>
            <p:ph type="sldNum" sz="quarter" idx="12"/>
          </p:nvPr>
        </p:nvSpPr>
        <p:spPr>
          <a:ln/>
        </p:spPr>
        <p:txBody>
          <a:bodyPr/>
          <a:lstStyle>
            <a:lvl1pPr>
              <a:defRPr/>
            </a:lvl1pPr>
          </a:lstStyle>
          <a:p>
            <a:pPr>
              <a:defRPr/>
            </a:pPr>
            <a:fld id="{5FA8A930-70CB-4057-A9BA-66E6982B5368}" type="slidenum">
              <a:rPr lang="en-US"/>
              <a:pPr>
                <a:defRPr/>
              </a:pPr>
              <a:t>‹#›</a:t>
            </a:fld>
            <a:endParaRPr lang="en-US"/>
          </a:p>
        </p:txBody>
      </p:sp>
    </p:spTree>
    <p:extLst>
      <p:ext uri="{BB962C8B-B14F-4D97-AF65-F5344CB8AC3E}">
        <p14:creationId xmlns:p14="http://schemas.microsoft.com/office/powerpoint/2010/main" val="1635881774"/>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ro-R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7" name="Rectangle 4"/>
          <p:cNvSpPr>
            <a:spLocks noGrp="1" noChangeArrowheads="1"/>
          </p:cNvSpPr>
          <p:nvPr>
            <p:ph type="dt" sz="half" idx="10"/>
          </p:nvPr>
        </p:nvSpPr>
        <p:spPr>
          <a:ln/>
        </p:spPr>
        <p:txBody>
          <a:bodyPr/>
          <a:lstStyle>
            <a:lvl1pPr>
              <a:defRPr/>
            </a:lvl1pPr>
          </a:lstStyle>
          <a:p>
            <a:pPr>
              <a:defRPr/>
            </a:pPr>
            <a:fld id="{DBA0B49A-8104-4D46-AFA2-33E386566A78}" type="datetime1">
              <a:rPr lang="ro-RO"/>
              <a:pPr>
                <a:defRPr/>
              </a:pPr>
              <a:t>17.09.2014</a:t>
            </a:fld>
            <a:endParaRPr lang="ro-RO"/>
          </a:p>
        </p:txBody>
      </p:sp>
      <p:sp>
        <p:nvSpPr>
          <p:cNvPr id="8" name="Rectangle 5"/>
          <p:cNvSpPr>
            <a:spLocks noGrp="1" noChangeArrowheads="1"/>
          </p:cNvSpPr>
          <p:nvPr>
            <p:ph type="ftr" sz="quarter" idx="11"/>
          </p:nvPr>
        </p:nvSpPr>
        <p:spPr>
          <a:ln/>
        </p:spPr>
        <p:txBody>
          <a:bodyPr/>
          <a:lstStyle>
            <a:lvl1pPr>
              <a:defRPr/>
            </a:lvl1pPr>
          </a:lstStyle>
          <a:p>
            <a:pPr>
              <a:defRPr/>
            </a:pPr>
            <a:r>
              <a:rPr lang="en-US"/>
              <a:t>inspector Şăitan Traian</a:t>
            </a:r>
          </a:p>
        </p:txBody>
      </p:sp>
      <p:sp>
        <p:nvSpPr>
          <p:cNvPr id="9" name="Rectangle 6"/>
          <p:cNvSpPr>
            <a:spLocks noGrp="1" noChangeArrowheads="1"/>
          </p:cNvSpPr>
          <p:nvPr>
            <p:ph type="sldNum" sz="quarter" idx="12"/>
          </p:nvPr>
        </p:nvSpPr>
        <p:spPr>
          <a:ln/>
        </p:spPr>
        <p:txBody>
          <a:bodyPr/>
          <a:lstStyle>
            <a:lvl1pPr>
              <a:defRPr/>
            </a:lvl1pPr>
          </a:lstStyle>
          <a:p>
            <a:pPr>
              <a:defRPr/>
            </a:pPr>
            <a:fld id="{0492A999-B989-4819-B197-9BDE2DD8BECD}" type="slidenum">
              <a:rPr lang="en-US"/>
              <a:pPr>
                <a:defRPr/>
              </a:pPr>
              <a:t>‹#›</a:t>
            </a:fld>
            <a:endParaRPr lang="en-US"/>
          </a:p>
        </p:txBody>
      </p:sp>
    </p:spTree>
    <p:extLst>
      <p:ext uri="{BB962C8B-B14F-4D97-AF65-F5344CB8AC3E}">
        <p14:creationId xmlns:p14="http://schemas.microsoft.com/office/powerpoint/2010/main" val="3915308657"/>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Rectangle 4"/>
          <p:cNvSpPr>
            <a:spLocks noGrp="1" noChangeArrowheads="1"/>
          </p:cNvSpPr>
          <p:nvPr>
            <p:ph type="dt" sz="half" idx="10"/>
          </p:nvPr>
        </p:nvSpPr>
        <p:spPr>
          <a:ln/>
        </p:spPr>
        <p:txBody>
          <a:bodyPr/>
          <a:lstStyle>
            <a:lvl1pPr>
              <a:defRPr/>
            </a:lvl1pPr>
          </a:lstStyle>
          <a:p>
            <a:pPr>
              <a:defRPr/>
            </a:pPr>
            <a:fld id="{1F4E38E2-4A4C-4AF5-97E5-E9525A27AEDE}" type="datetime1">
              <a:rPr lang="ro-RO"/>
              <a:pPr>
                <a:defRPr/>
              </a:pPr>
              <a:t>17.09.2014</a:t>
            </a:fld>
            <a:endParaRPr lang="ro-RO"/>
          </a:p>
        </p:txBody>
      </p:sp>
      <p:sp>
        <p:nvSpPr>
          <p:cNvPr id="4" name="Rectangle 5"/>
          <p:cNvSpPr>
            <a:spLocks noGrp="1" noChangeArrowheads="1"/>
          </p:cNvSpPr>
          <p:nvPr>
            <p:ph type="ftr" sz="quarter" idx="11"/>
          </p:nvPr>
        </p:nvSpPr>
        <p:spPr>
          <a:ln/>
        </p:spPr>
        <p:txBody>
          <a:bodyPr/>
          <a:lstStyle>
            <a:lvl1pPr>
              <a:defRPr/>
            </a:lvl1pPr>
          </a:lstStyle>
          <a:p>
            <a:pPr>
              <a:defRPr/>
            </a:pPr>
            <a:r>
              <a:rPr lang="en-US"/>
              <a:t>inspector Şăitan Traian</a:t>
            </a:r>
          </a:p>
        </p:txBody>
      </p:sp>
      <p:sp>
        <p:nvSpPr>
          <p:cNvPr id="5" name="Rectangle 6"/>
          <p:cNvSpPr>
            <a:spLocks noGrp="1" noChangeArrowheads="1"/>
          </p:cNvSpPr>
          <p:nvPr>
            <p:ph type="sldNum" sz="quarter" idx="12"/>
          </p:nvPr>
        </p:nvSpPr>
        <p:spPr>
          <a:ln/>
        </p:spPr>
        <p:txBody>
          <a:bodyPr/>
          <a:lstStyle>
            <a:lvl1pPr>
              <a:defRPr/>
            </a:lvl1pPr>
          </a:lstStyle>
          <a:p>
            <a:pPr>
              <a:defRPr/>
            </a:pPr>
            <a:fld id="{05123BFB-E0C6-4A91-8246-89EB62F3AA2A}" type="slidenum">
              <a:rPr lang="en-US"/>
              <a:pPr>
                <a:defRPr/>
              </a:pPr>
              <a:t>‹#›</a:t>
            </a:fld>
            <a:endParaRPr lang="en-US"/>
          </a:p>
        </p:txBody>
      </p:sp>
    </p:spTree>
    <p:extLst>
      <p:ext uri="{BB962C8B-B14F-4D97-AF65-F5344CB8AC3E}">
        <p14:creationId xmlns:p14="http://schemas.microsoft.com/office/powerpoint/2010/main" val="3197000624"/>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A6EFA68-2038-41E1-A533-2DFB130C34E3}" type="datetime1">
              <a:rPr lang="ro-RO"/>
              <a:pPr>
                <a:defRPr/>
              </a:pPr>
              <a:t>17.09.2014</a:t>
            </a:fld>
            <a:endParaRPr lang="ro-RO"/>
          </a:p>
        </p:txBody>
      </p:sp>
      <p:sp>
        <p:nvSpPr>
          <p:cNvPr id="3" name="Rectangle 5"/>
          <p:cNvSpPr>
            <a:spLocks noGrp="1" noChangeArrowheads="1"/>
          </p:cNvSpPr>
          <p:nvPr>
            <p:ph type="ftr" sz="quarter" idx="11"/>
          </p:nvPr>
        </p:nvSpPr>
        <p:spPr>
          <a:ln/>
        </p:spPr>
        <p:txBody>
          <a:bodyPr/>
          <a:lstStyle>
            <a:lvl1pPr>
              <a:defRPr/>
            </a:lvl1pPr>
          </a:lstStyle>
          <a:p>
            <a:pPr>
              <a:defRPr/>
            </a:pPr>
            <a:r>
              <a:rPr lang="en-US"/>
              <a:t>inspector Şăitan Traian</a:t>
            </a:r>
          </a:p>
        </p:txBody>
      </p:sp>
      <p:sp>
        <p:nvSpPr>
          <p:cNvPr id="4" name="Rectangle 6"/>
          <p:cNvSpPr>
            <a:spLocks noGrp="1" noChangeArrowheads="1"/>
          </p:cNvSpPr>
          <p:nvPr>
            <p:ph type="sldNum" sz="quarter" idx="12"/>
          </p:nvPr>
        </p:nvSpPr>
        <p:spPr>
          <a:ln/>
        </p:spPr>
        <p:txBody>
          <a:bodyPr/>
          <a:lstStyle>
            <a:lvl1pPr>
              <a:defRPr/>
            </a:lvl1pPr>
          </a:lstStyle>
          <a:p>
            <a:pPr>
              <a:defRPr/>
            </a:pPr>
            <a:fld id="{F9B783E3-0630-4E61-A16A-054D23AC90EA}" type="slidenum">
              <a:rPr lang="en-US"/>
              <a:pPr>
                <a:defRPr/>
              </a:pPr>
              <a:t>‹#›</a:t>
            </a:fld>
            <a:endParaRPr lang="en-US"/>
          </a:p>
        </p:txBody>
      </p:sp>
    </p:spTree>
    <p:extLst>
      <p:ext uri="{BB962C8B-B14F-4D97-AF65-F5344CB8AC3E}">
        <p14:creationId xmlns:p14="http://schemas.microsoft.com/office/powerpoint/2010/main" val="2745958504"/>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o-RO"/>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D498CFF-831D-457A-AEA7-CC0D058A3F81}" type="datetime1">
              <a:rPr lang="ro-RO"/>
              <a:pPr>
                <a:defRPr/>
              </a:pPr>
              <a:t>17.09.2014</a:t>
            </a:fld>
            <a:endParaRPr lang="ro-RO"/>
          </a:p>
        </p:txBody>
      </p:sp>
      <p:sp>
        <p:nvSpPr>
          <p:cNvPr id="6" name="Rectangle 5"/>
          <p:cNvSpPr>
            <a:spLocks noGrp="1" noChangeArrowheads="1"/>
          </p:cNvSpPr>
          <p:nvPr>
            <p:ph type="ftr" sz="quarter" idx="11"/>
          </p:nvPr>
        </p:nvSpPr>
        <p:spPr>
          <a:ln/>
        </p:spPr>
        <p:txBody>
          <a:bodyPr/>
          <a:lstStyle>
            <a:lvl1pPr>
              <a:defRPr/>
            </a:lvl1pPr>
          </a:lstStyle>
          <a:p>
            <a:pPr>
              <a:defRPr/>
            </a:pPr>
            <a:r>
              <a:rPr lang="en-US"/>
              <a:t>inspector Şăitan Traian</a:t>
            </a:r>
          </a:p>
        </p:txBody>
      </p:sp>
      <p:sp>
        <p:nvSpPr>
          <p:cNvPr id="7" name="Rectangle 6"/>
          <p:cNvSpPr>
            <a:spLocks noGrp="1" noChangeArrowheads="1"/>
          </p:cNvSpPr>
          <p:nvPr>
            <p:ph type="sldNum" sz="quarter" idx="12"/>
          </p:nvPr>
        </p:nvSpPr>
        <p:spPr>
          <a:ln/>
        </p:spPr>
        <p:txBody>
          <a:bodyPr/>
          <a:lstStyle>
            <a:lvl1pPr>
              <a:defRPr/>
            </a:lvl1pPr>
          </a:lstStyle>
          <a:p>
            <a:pPr>
              <a:defRPr/>
            </a:pPr>
            <a:fld id="{BA6A9CB6-AEB1-4282-B88F-995B7BCAB4FE}" type="slidenum">
              <a:rPr lang="en-US"/>
              <a:pPr>
                <a:defRPr/>
              </a:pPr>
              <a:t>‹#›</a:t>
            </a:fld>
            <a:endParaRPr lang="en-US"/>
          </a:p>
        </p:txBody>
      </p:sp>
    </p:spTree>
    <p:extLst>
      <p:ext uri="{BB962C8B-B14F-4D97-AF65-F5344CB8AC3E}">
        <p14:creationId xmlns:p14="http://schemas.microsoft.com/office/powerpoint/2010/main" val="35883991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Rectangle 4"/>
          <p:cNvSpPr>
            <a:spLocks noGrp="1" noChangeArrowheads="1"/>
          </p:cNvSpPr>
          <p:nvPr>
            <p:ph type="dt" sz="half" idx="10"/>
          </p:nvPr>
        </p:nvSpPr>
        <p:spPr>
          <a:ln/>
        </p:spPr>
        <p:txBody>
          <a:bodyPr/>
          <a:lstStyle>
            <a:lvl1pPr>
              <a:defRPr/>
            </a:lvl1pPr>
          </a:lstStyle>
          <a:p>
            <a:pPr>
              <a:defRPr/>
            </a:pPr>
            <a:fld id="{F9A28BE5-F9DD-43EE-B3B6-AFBBAECF981D}" type="datetime1">
              <a:rPr lang="ro-RO"/>
              <a:pPr>
                <a:defRPr/>
              </a:pPr>
              <a:t>17.09.2014</a:t>
            </a:fld>
            <a:endParaRPr lang="ro-RO"/>
          </a:p>
        </p:txBody>
      </p:sp>
      <p:sp>
        <p:nvSpPr>
          <p:cNvPr id="5" name="Rectangle 5"/>
          <p:cNvSpPr>
            <a:spLocks noGrp="1" noChangeArrowheads="1"/>
          </p:cNvSpPr>
          <p:nvPr>
            <p:ph type="ftr" sz="quarter" idx="11"/>
          </p:nvPr>
        </p:nvSpPr>
        <p:spPr>
          <a:ln/>
        </p:spPr>
        <p:txBody>
          <a:bodyPr/>
          <a:lstStyle>
            <a:lvl1pPr>
              <a:defRPr/>
            </a:lvl1pPr>
          </a:lstStyle>
          <a:p>
            <a:pPr>
              <a:defRPr/>
            </a:pPr>
            <a:r>
              <a:rPr lang="en-US"/>
              <a:t>inspector Şăitan Traian</a:t>
            </a:r>
          </a:p>
        </p:txBody>
      </p:sp>
      <p:sp>
        <p:nvSpPr>
          <p:cNvPr id="6" name="Rectangle 6"/>
          <p:cNvSpPr>
            <a:spLocks noGrp="1" noChangeArrowheads="1"/>
          </p:cNvSpPr>
          <p:nvPr>
            <p:ph type="sldNum" sz="quarter" idx="12"/>
          </p:nvPr>
        </p:nvSpPr>
        <p:spPr>
          <a:ln/>
        </p:spPr>
        <p:txBody>
          <a:bodyPr/>
          <a:lstStyle>
            <a:lvl1pPr>
              <a:defRPr/>
            </a:lvl1pPr>
          </a:lstStyle>
          <a:p>
            <a:pPr>
              <a:defRPr/>
            </a:pPr>
            <a:fld id="{86E92BCC-3C37-47F8-ADF4-789E53C9F66A}" type="slidenum">
              <a:rPr lang="en-US"/>
              <a:pPr>
                <a:defRPr/>
              </a:pPr>
              <a:t>‹#›</a:t>
            </a:fld>
            <a:endParaRPr lang="en-US"/>
          </a:p>
        </p:txBody>
      </p:sp>
    </p:spTree>
    <p:extLst>
      <p:ext uri="{BB962C8B-B14F-4D97-AF65-F5344CB8AC3E}">
        <p14:creationId xmlns:p14="http://schemas.microsoft.com/office/powerpoint/2010/main" val="2235624635"/>
      </p:ext>
    </p:extLst>
  </p:cSld>
  <p:clrMapOvr>
    <a:masterClrMapping/>
  </p:clrMapOvr>
  <p:transition spd="slow"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3" y="4800600"/>
            <a:ext cx="5486400" cy="566738"/>
          </a:xfrm>
        </p:spPr>
        <p:txBody>
          <a:bodyPr anchor="b"/>
          <a:lstStyle>
            <a:lvl1pPr algn="l">
              <a:defRPr sz="2000" b="1"/>
            </a:lvl1pPr>
          </a:lstStyle>
          <a:p>
            <a:r>
              <a:rPr lang="en-US" smtClean="0"/>
              <a:t>Click to edit Master title style</a:t>
            </a:r>
            <a:endParaRPr lang="ro-RO"/>
          </a:p>
        </p:txBody>
      </p:sp>
      <p:sp>
        <p:nvSpPr>
          <p:cNvPr id="3" name="Picture Placeholder 2"/>
          <p:cNvSpPr>
            <a:spLocks noGrp="1"/>
          </p:cNvSpPr>
          <p:nvPr>
            <p:ph type="pic" idx="1"/>
          </p:nvPr>
        </p:nvSpPr>
        <p:spPr>
          <a:xfrm>
            <a:off x="1792293"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o-RO" noProof="0" smtClean="0"/>
          </a:p>
        </p:txBody>
      </p:sp>
      <p:sp>
        <p:nvSpPr>
          <p:cNvPr id="4" name="Text Placeholder 3"/>
          <p:cNvSpPr>
            <a:spLocks noGrp="1"/>
          </p:cNvSpPr>
          <p:nvPr>
            <p:ph type="body" sz="half" idx="2"/>
          </p:nvPr>
        </p:nvSpPr>
        <p:spPr>
          <a:xfrm>
            <a:off x="1792293"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4ABB2DC-C70C-4083-8842-7903420B1CD9}" type="datetime1">
              <a:rPr lang="ro-RO"/>
              <a:pPr>
                <a:defRPr/>
              </a:pPr>
              <a:t>17.09.2014</a:t>
            </a:fld>
            <a:endParaRPr lang="ro-RO"/>
          </a:p>
        </p:txBody>
      </p:sp>
      <p:sp>
        <p:nvSpPr>
          <p:cNvPr id="6" name="Rectangle 5"/>
          <p:cNvSpPr>
            <a:spLocks noGrp="1" noChangeArrowheads="1"/>
          </p:cNvSpPr>
          <p:nvPr>
            <p:ph type="ftr" sz="quarter" idx="11"/>
          </p:nvPr>
        </p:nvSpPr>
        <p:spPr>
          <a:ln/>
        </p:spPr>
        <p:txBody>
          <a:bodyPr/>
          <a:lstStyle>
            <a:lvl1pPr>
              <a:defRPr/>
            </a:lvl1pPr>
          </a:lstStyle>
          <a:p>
            <a:pPr>
              <a:defRPr/>
            </a:pPr>
            <a:r>
              <a:rPr lang="en-US"/>
              <a:t>inspector Şăitan Traian</a:t>
            </a:r>
          </a:p>
        </p:txBody>
      </p:sp>
      <p:sp>
        <p:nvSpPr>
          <p:cNvPr id="7" name="Rectangle 6"/>
          <p:cNvSpPr>
            <a:spLocks noGrp="1" noChangeArrowheads="1"/>
          </p:cNvSpPr>
          <p:nvPr>
            <p:ph type="sldNum" sz="quarter" idx="12"/>
          </p:nvPr>
        </p:nvSpPr>
        <p:spPr>
          <a:ln/>
        </p:spPr>
        <p:txBody>
          <a:bodyPr/>
          <a:lstStyle>
            <a:lvl1pPr>
              <a:defRPr/>
            </a:lvl1pPr>
          </a:lstStyle>
          <a:p>
            <a:pPr>
              <a:defRPr/>
            </a:pPr>
            <a:fld id="{6DF0811E-2BB1-44C2-9B46-1D6891D90524}" type="slidenum">
              <a:rPr lang="en-US"/>
              <a:pPr>
                <a:defRPr/>
              </a:pPr>
              <a:t>‹#›</a:t>
            </a:fld>
            <a:endParaRPr lang="en-US"/>
          </a:p>
        </p:txBody>
      </p:sp>
    </p:spTree>
    <p:extLst>
      <p:ext uri="{BB962C8B-B14F-4D97-AF65-F5344CB8AC3E}">
        <p14:creationId xmlns:p14="http://schemas.microsoft.com/office/powerpoint/2010/main" val="183599634"/>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Rectangle 4"/>
          <p:cNvSpPr>
            <a:spLocks noGrp="1" noChangeArrowheads="1"/>
          </p:cNvSpPr>
          <p:nvPr>
            <p:ph type="dt" sz="half" idx="10"/>
          </p:nvPr>
        </p:nvSpPr>
        <p:spPr>
          <a:ln/>
        </p:spPr>
        <p:txBody>
          <a:bodyPr/>
          <a:lstStyle>
            <a:lvl1pPr>
              <a:defRPr/>
            </a:lvl1pPr>
          </a:lstStyle>
          <a:p>
            <a:pPr>
              <a:defRPr/>
            </a:pPr>
            <a:fld id="{1FD1B495-028A-4BEE-8DE0-DDF15316CA2C}" type="datetime1">
              <a:rPr lang="ro-RO"/>
              <a:pPr>
                <a:defRPr/>
              </a:pPr>
              <a:t>17.09.2014</a:t>
            </a:fld>
            <a:endParaRPr lang="ro-RO"/>
          </a:p>
        </p:txBody>
      </p:sp>
      <p:sp>
        <p:nvSpPr>
          <p:cNvPr id="5" name="Rectangle 5"/>
          <p:cNvSpPr>
            <a:spLocks noGrp="1" noChangeArrowheads="1"/>
          </p:cNvSpPr>
          <p:nvPr>
            <p:ph type="ftr" sz="quarter" idx="11"/>
          </p:nvPr>
        </p:nvSpPr>
        <p:spPr>
          <a:ln/>
        </p:spPr>
        <p:txBody>
          <a:bodyPr/>
          <a:lstStyle>
            <a:lvl1pPr>
              <a:defRPr/>
            </a:lvl1pPr>
          </a:lstStyle>
          <a:p>
            <a:pPr>
              <a:defRPr/>
            </a:pPr>
            <a:r>
              <a:rPr lang="en-US"/>
              <a:t>inspector Şăitan Traian</a:t>
            </a:r>
          </a:p>
        </p:txBody>
      </p:sp>
      <p:sp>
        <p:nvSpPr>
          <p:cNvPr id="6" name="Rectangle 6"/>
          <p:cNvSpPr>
            <a:spLocks noGrp="1" noChangeArrowheads="1"/>
          </p:cNvSpPr>
          <p:nvPr>
            <p:ph type="sldNum" sz="quarter" idx="12"/>
          </p:nvPr>
        </p:nvSpPr>
        <p:spPr>
          <a:ln/>
        </p:spPr>
        <p:txBody>
          <a:bodyPr/>
          <a:lstStyle>
            <a:lvl1pPr>
              <a:defRPr/>
            </a:lvl1pPr>
          </a:lstStyle>
          <a:p>
            <a:pPr>
              <a:defRPr/>
            </a:pPr>
            <a:fld id="{1DBF3C21-784D-4432-A3B7-FF05B658357A}" type="slidenum">
              <a:rPr lang="en-US"/>
              <a:pPr>
                <a:defRPr/>
              </a:pPr>
              <a:t>‹#›</a:t>
            </a:fld>
            <a:endParaRPr lang="en-US"/>
          </a:p>
        </p:txBody>
      </p:sp>
    </p:spTree>
    <p:extLst>
      <p:ext uri="{BB962C8B-B14F-4D97-AF65-F5344CB8AC3E}">
        <p14:creationId xmlns:p14="http://schemas.microsoft.com/office/powerpoint/2010/main" val="2870069904"/>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1676400"/>
            <a:ext cx="1771650" cy="4267200"/>
          </a:xfrm>
        </p:spPr>
        <p:txBody>
          <a:bodyPr vert="eaVert"/>
          <a:lstStyle/>
          <a:p>
            <a:r>
              <a:rPr lang="en-US" smtClean="0"/>
              <a:t>Click to edit Master title style</a:t>
            </a:r>
            <a:endParaRPr lang="ro-RO"/>
          </a:p>
        </p:txBody>
      </p:sp>
      <p:sp>
        <p:nvSpPr>
          <p:cNvPr id="3" name="Vertical Text Placeholder 2"/>
          <p:cNvSpPr>
            <a:spLocks noGrp="1"/>
          </p:cNvSpPr>
          <p:nvPr>
            <p:ph type="body" orient="vert" idx="1"/>
          </p:nvPr>
        </p:nvSpPr>
        <p:spPr>
          <a:xfrm>
            <a:off x="1752601" y="1676400"/>
            <a:ext cx="5162550" cy="4267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Rectangle 4"/>
          <p:cNvSpPr>
            <a:spLocks noGrp="1" noChangeArrowheads="1"/>
          </p:cNvSpPr>
          <p:nvPr>
            <p:ph type="dt" sz="half" idx="10"/>
          </p:nvPr>
        </p:nvSpPr>
        <p:spPr>
          <a:ln/>
        </p:spPr>
        <p:txBody>
          <a:bodyPr/>
          <a:lstStyle>
            <a:lvl1pPr>
              <a:defRPr/>
            </a:lvl1pPr>
          </a:lstStyle>
          <a:p>
            <a:pPr>
              <a:defRPr/>
            </a:pPr>
            <a:fld id="{1C8AA225-591F-4B70-9A73-4CB1D11B88E9}" type="datetime1">
              <a:rPr lang="ro-RO"/>
              <a:pPr>
                <a:defRPr/>
              </a:pPr>
              <a:t>17.09.2014</a:t>
            </a:fld>
            <a:endParaRPr lang="ro-RO"/>
          </a:p>
        </p:txBody>
      </p:sp>
      <p:sp>
        <p:nvSpPr>
          <p:cNvPr id="5" name="Rectangle 5"/>
          <p:cNvSpPr>
            <a:spLocks noGrp="1" noChangeArrowheads="1"/>
          </p:cNvSpPr>
          <p:nvPr>
            <p:ph type="ftr" sz="quarter" idx="11"/>
          </p:nvPr>
        </p:nvSpPr>
        <p:spPr>
          <a:ln/>
        </p:spPr>
        <p:txBody>
          <a:bodyPr/>
          <a:lstStyle>
            <a:lvl1pPr>
              <a:defRPr/>
            </a:lvl1pPr>
          </a:lstStyle>
          <a:p>
            <a:pPr>
              <a:defRPr/>
            </a:pPr>
            <a:r>
              <a:rPr lang="en-US"/>
              <a:t>inspector Şăitan Traian</a:t>
            </a:r>
          </a:p>
        </p:txBody>
      </p:sp>
      <p:sp>
        <p:nvSpPr>
          <p:cNvPr id="6" name="Rectangle 6"/>
          <p:cNvSpPr>
            <a:spLocks noGrp="1" noChangeArrowheads="1"/>
          </p:cNvSpPr>
          <p:nvPr>
            <p:ph type="sldNum" sz="quarter" idx="12"/>
          </p:nvPr>
        </p:nvSpPr>
        <p:spPr>
          <a:ln/>
        </p:spPr>
        <p:txBody>
          <a:bodyPr/>
          <a:lstStyle>
            <a:lvl1pPr>
              <a:defRPr/>
            </a:lvl1pPr>
          </a:lstStyle>
          <a:p>
            <a:pPr>
              <a:defRPr/>
            </a:pPr>
            <a:fld id="{4131718E-608E-4811-8BC1-4EF83CD9CEE3}" type="slidenum">
              <a:rPr lang="en-US"/>
              <a:pPr>
                <a:defRPr/>
              </a:pPr>
              <a:t>‹#›</a:t>
            </a:fld>
            <a:endParaRPr lang="en-US"/>
          </a:p>
        </p:txBody>
      </p:sp>
    </p:spTree>
    <p:extLst>
      <p:ext uri="{BB962C8B-B14F-4D97-AF65-F5344CB8AC3E}">
        <p14:creationId xmlns:p14="http://schemas.microsoft.com/office/powerpoint/2010/main" val="237974805"/>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zitiv titlu">
    <p:bg>
      <p:bgRef idx="1002">
        <a:schemeClr val="bg2"/>
      </p:bgRef>
    </p:bg>
    <p:spTree>
      <p:nvGrpSpPr>
        <p:cNvPr id="1" name=""/>
        <p:cNvGrpSpPr/>
        <p:nvPr/>
      </p:nvGrpSpPr>
      <p:grpSpPr>
        <a:xfrm>
          <a:off x="0" y="0"/>
          <a:ext cx="0" cy="0"/>
          <a:chOff x="0" y="0"/>
          <a:chExt cx="0" cy="0"/>
        </a:xfrm>
      </p:grpSpPr>
      <p:sp>
        <p:nvSpPr>
          <p:cNvPr id="4" name="Formă liberă 8"/>
          <p:cNvSpPr>
            <a:spLocks/>
          </p:cNvSpPr>
          <p:nvPr/>
        </p:nvSpPr>
        <p:spPr bwMode="auto">
          <a:xfrm>
            <a:off x="0" y="4751388"/>
            <a:ext cx="9906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5" name="Formă liberă 10"/>
          <p:cNvSpPr>
            <a:spLocks/>
          </p:cNvSpPr>
          <p:nvPr/>
        </p:nvSpPr>
        <p:spPr bwMode="auto">
          <a:xfrm>
            <a:off x="6615113" y="0"/>
            <a:ext cx="3290887"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9" name="Titlu 8"/>
          <p:cNvSpPr>
            <a:spLocks noGrp="1"/>
          </p:cNvSpPr>
          <p:nvPr>
            <p:ph type="ctrTitle"/>
          </p:nvPr>
        </p:nvSpPr>
        <p:spPr>
          <a:xfrm>
            <a:off x="464819" y="3337560"/>
            <a:ext cx="7020052"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ro-RO" smtClean="0"/>
              <a:t>Clic pentru editare stil titlu</a:t>
            </a:r>
            <a:endParaRPr lang="en-US"/>
          </a:p>
        </p:txBody>
      </p:sp>
      <p:sp>
        <p:nvSpPr>
          <p:cNvPr id="17" name="Subtitlu 16"/>
          <p:cNvSpPr>
            <a:spLocks noGrp="1"/>
          </p:cNvSpPr>
          <p:nvPr>
            <p:ph type="subTitle" idx="1"/>
          </p:nvPr>
        </p:nvSpPr>
        <p:spPr>
          <a:xfrm>
            <a:off x="469138" y="1544812"/>
            <a:ext cx="7020052"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o-RO" smtClean="0"/>
              <a:t>Clic pentru a edita stilul de subtitlu</a:t>
            </a:r>
            <a:endParaRPr lang="en-US"/>
          </a:p>
        </p:txBody>
      </p:sp>
      <p:sp>
        <p:nvSpPr>
          <p:cNvPr id="6" name="Substituent dată 29"/>
          <p:cNvSpPr>
            <a:spLocks noGrp="1"/>
          </p:cNvSpPr>
          <p:nvPr>
            <p:ph type="dt" sz="half" idx="10"/>
          </p:nvPr>
        </p:nvSpPr>
        <p:spPr/>
        <p:txBody>
          <a:bodyPr/>
          <a:lstStyle>
            <a:lvl1pPr>
              <a:defRPr/>
            </a:lvl1pPr>
          </a:lstStyle>
          <a:p>
            <a:pPr>
              <a:defRPr/>
            </a:pPr>
            <a:fld id="{3F3D833D-F075-41D0-9710-4B7EBD9F2823}" type="datetime1">
              <a:rPr lang="ro-RO"/>
              <a:pPr>
                <a:defRPr/>
              </a:pPr>
              <a:t>17.09.2014</a:t>
            </a:fld>
            <a:endParaRPr lang="ro-RO"/>
          </a:p>
        </p:txBody>
      </p:sp>
      <p:sp>
        <p:nvSpPr>
          <p:cNvPr id="7" name="Substituent subsol 18"/>
          <p:cNvSpPr>
            <a:spLocks noGrp="1"/>
          </p:cNvSpPr>
          <p:nvPr>
            <p:ph type="ftr" sz="quarter" idx="11"/>
          </p:nvPr>
        </p:nvSpPr>
        <p:spPr/>
        <p:txBody>
          <a:bodyPr/>
          <a:lstStyle>
            <a:lvl1pPr>
              <a:defRPr/>
            </a:lvl1pPr>
          </a:lstStyle>
          <a:p>
            <a:pPr>
              <a:defRPr/>
            </a:pPr>
            <a:r>
              <a:rPr lang="ro-RO"/>
              <a:t>inspector Şăitan Traian</a:t>
            </a:r>
          </a:p>
        </p:txBody>
      </p:sp>
      <p:sp>
        <p:nvSpPr>
          <p:cNvPr id="8" name="Substituent număr diapozitiv 26"/>
          <p:cNvSpPr>
            <a:spLocks noGrp="1"/>
          </p:cNvSpPr>
          <p:nvPr>
            <p:ph type="sldNum" sz="quarter" idx="12"/>
          </p:nvPr>
        </p:nvSpPr>
        <p:spPr/>
        <p:txBody>
          <a:bodyPr/>
          <a:lstStyle>
            <a:lvl1pPr>
              <a:defRPr/>
            </a:lvl1pPr>
          </a:lstStyle>
          <a:p>
            <a:pPr>
              <a:defRPr/>
            </a:pPr>
            <a:fld id="{FD990D8C-6C2B-479F-9D8E-2530B8C9A31B}" type="slidenum">
              <a:rPr lang="ro-RO"/>
              <a:pPr>
                <a:defRPr/>
              </a:pPr>
              <a:t>‹#›</a:t>
            </a:fld>
            <a:endParaRPr lang="ro-RO"/>
          </a:p>
        </p:txBody>
      </p:sp>
    </p:spTree>
    <p:extLst>
      <p:ext uri="{BB962C8B-B14F-4D97-AF65-F5344CB8AC3E}">
        <p14:creationId xmlns:p14="http://schemas.microsoft.com/office/powerpoint/2010/main" val="2146233265"/>
      </p:ext>
    </p:extLst>
  </p:cSld>
  <p:clrMapOvr>
    <a:overrideClrMapping bg1="dk1" tx1="lt1" bg2="dk2" tx2="lt2" accent1="accent1" accent2="accent2" accent3="accent3" accent4="accent4" accent5="accent5" accent6="accent6" hlink="hlink" folHlink="folHlink"/>
  </p:clrMapOvr>
  <p:transition spd="slow" advClick="0"/>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lvl1pPr algn="l">
              <a:defRPr/>
            </a:lvl1pPr>
          </a:lstStyle>
          <a:p>
            <a:r>
              <a:rPr lang="ro-RO" smtClean="0"/>
              <a:t>Clic pentru editare stil titlu</a:t>
            </a:r>
            <a:endParaRPr lang="en-US"/>
          </a:p>
        </p:txBody>
      </p:sp>
      <p:sp>
        <p:nvSpPr>
          <p:cNvPr id="3" name="Substituent conținut 2"/>
          <p:cNvSpPr>
            <a:spLocks noGrp="1"/>
          </p:cNvSpPr>
          <p:nvPr>
            <p:ph idx="1"/>
          </p:nvPr>
        </p:nvSpPr>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4" name="Substituent dată 3"/>
          <p:cNvSpPr>
            <a:spLocks noGrp="1"/>
          </p:cNvSpPr>
          <p:nvPr>
            <p:ph type="dt" sz="half" idx="10"/>
          </p:nvPr>
        </p:nvSpPr>
        <p:spPr/>
        <p:txBody>
          <a:bodyPr/>
          <a:lstStyle>
            <a:lvl1pPr>
              <a:defRPr/>
            </a:lvl1pPr>
          </a:lstStyle>
          <a:p>
            <a:pPr>
              <a:defRPr/>
            </a:pPr>
            <a:fld id="{3EF16A7F-3B01-4ADC-99A2-0FE734280E27}" type="datetime1">
              <a:rPr lang="ro-RO"/>
              <a:pPr>
                <a:defRPr/>
              </a:pPr>
              <a:t>17.09.2014</a:t>
            </a:fld>
            <a:endParaRPr lang="ro-RO"/>
          </a:p>
        </p:txBody>
      </p:sp>
      <p:sp>
        <p:nvSpPr>
          <p:cNvPr id="5" name="Substituent subsol 4"/>
          <p:cNvSpPr>
            <a:spLocks noGrp="1"/>
          </p:cNvSpPr>
          <p:nvPr>
            <p:ph type="ftr" sz="quarter" idx="11"/>
          </p:nvPr>
        </p:nvSpPr>
        <p:spPr/>
        <p:txBody>
          <a:bodyPr/>
          <a:lstStyle>
            <a:lvl1pPr>
              <a:defRPr/>
            </a:lvl1pPr>
          </a:lstStyle>
          <a:p>
            <a:pPr>
              <a:defRPr/>
            </a:pPr>
            <a:r>
              <a:rPr lang="ro-RO"/>
              <a:t>inspector Şăitan Traian</a:t>
            </a:r>
          </a:p>
        </p:txBody>
      </p:sp>
      <p:sp>
        <p:nvSpPr>
          <p:cNvPr id="6" name="Substituent număr diapozitiv 5"/>
          <p:cNvSpPr>
            <a:spLocks noGrp="1"/>
          </p:cNvSpPr>
          <p:nvPr>
            <p:ph type="sldNum" sz="quarter" idx="12"/>
          </p:nvPr>
        </p:nvSpPr>
        <p:spPr/>
        <p:txBody>
          <a:bodyPr/>
          <a:lstStyle>
            <a:lvl1pPr>
              <a:defRPr/>
            </a:lvl1pPr>
          </a:lstStyle>
          <a:p>
            <a:pPr>
              <a:defRPr/>
            </a:pPr>
            <a:fld id="{28305907-AB3E-4CEB-9A81-A9D86107F1A5}" type="slidenum">
              <a:rPr lang="ro-RO"/>
              <a:pPr>
                <a:defRPr/>
              </a:pPr>
              <a:t>‹#›</a:t>
            </a:fld>
            <a:endParaRPr lang="ro-RO"/>
          </a:p>
        </p:txBody>
      </p:sp>
    </p:spTree>
    <p:extLst>
      <p:ext uri="{BB962C8B-B14F-4D97-AF65-F5344CB8AC3E}">
        <p14:creationId xmlns:p14="http://schemas.microsoft.com/office/powerpoint/2010/main" val="3444805738"/>
      </p:ext>
    </p:extLst>
  </p:cSld>
  <p:clrMapOvr>
    <a:masterClrMapping/>
  </p:clrMapOvr>
  <p:transition spd="slow" advClick="0"/>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Antet secțiune">
    <p:bg>
      <p:bgRef idx="1002">
        <a:schemeClr val="bg2"/>
      </p:bgRef>
    </p:bg>
    <p:spTree>
      <p:nvGrpSpPr>
        <p:cNvPr id="1" name=""/>
        <p:cNvGrpSpPr/>
        <p:nvPr/>
      </p:nvGrpSpPr>
      <p:grpSpPr>
        <a:xfrm>
          <a:off x="0" y="0"/>
          <a:ext cx="0" cy="0"/>
          <a:chOff x="0" y="0"/>
          <a:chExt cx="0" cy="0"/>
        </a:xfrm>
      </p:grpSpPr>
      <p:sp>
        <p:nvSpPr>
          <p:cNvPr id="4" name="Formă liberă 8"/>
          <p:cNvSpPr>
            <a:spLocks/>
          </p:cNvSpPr>
          <p:nvPr/>
        </p:nvSpPr>
        <p:spPr bwMode="auto">
          <a:xfrm>
            <a:off x="0" y="4751388"/>
            <a:ext cx="9906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5" name="Formă liberă 10"/>
          <p:cNvSpPr>
            <a:spLocks/>
          </p:cNvSpPr>
          <p:nvPr/>
        </p:nvSpPr>
        <p:spPr bwMode="auto">
          <a:xfrm>
            <a:off x="6615113" y="0"/>
            <a:ext cx="3290887"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2" name="Titlu 1"/>
          <p:cNvSpPr>
            <a:spLocks noGrp="1"/>
          </p:cNvSpPr>
          <p:nvPr>
            <p:ph type="title"/>
          </p:nvPr>
        </p:nvSpPr>
        <p:spPr>
          <a:xfrm>
            <a:off x="742950" y="3583838"/>
            <a:ext cx="718185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ro-RO" smtClean="0"/>
              <a:t>Clic pentru editare stil titlu</a:t>
            </a:r>
            <a:endParaRPr lang="en-US"/>
          </a:p>
        </p:txBody>
      </p:sp>
      <p:sp>
        <p:nvSpPr>
          <p:cNvPr id="3" name="Substituent text 2"/>
          <p:cNvSpPr>
            <a:spLocks noGrp="1"/>
          </p:cNvSpPr>
          <p:nvPr>
            <p:ph type="body" idx="1"/>
          </p:nvPr>
        </p:nvSpPr>
        <p:spPr>
          <a:xfrm>
            <a:off x="742950" y="2485800"/>
            <a:ext cx="718185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o-RO" smtClean="0"/>
              <a:t>Clic pentru editare stiluri text Coordonator</a:t>
            </a:r>
          </a:p>
        </p:txBody>
      </p:sp>
      <p:sp>
        <p:nvSpPr>
          <p:cNvPr id="6" name="Substituent dată 3"/>
          <p:cNvSpPr>
            <a:spLocks noGrp="1"/>
          </p:cNvSpPr>
          <p:nvPr>
            <p:ph type="dt" sz="half" idx="10"/>
          </p:nvPr>
        </p:nvSpPr>
        <p:spPr/>
        <p:txBody>
          <a:bodyPr/>
          <a:lstStyle>
            <a:lvl1pPr>
              <a:defRPr/>
            </a:lvl1pPr>
          </a:lstStyle>
          <a:p>
            <a:pPr>
              <a:defRPr/>
            </a:pPr>
            <a:fld id="{058F4249-669D-48F2-BF50-999AEC50F388}" type="datetime1">
              <a:rPr lang="ro-RO"/>
              <a:pPr>
                <a:defRPr/>
              </a:pPr>
              <a:t>17.09.2014</a:t>
            </a:fld>
            <a:endParaRPr lang="ro-RO"/>
          </a:p>
        </p:txBody>
      </p:sp>
      <p:sp>
        <p:nvSpPr>
          <p:cNvPr id="7" name="Substituent subsol 4"/>
          <p:cNvSpPr>
            <a:spLocks noGrp="1"/>
          </p:cNvSpPr>
          <p:nvPr>
            <p:ph type="ftr" sz="quarter" idx="11"/>
          </p:nvPr>
        </p:nvSpPr>
        <p:spPr/>
        <p:txBody>
          <a:bodyPr/>
          <a:lstStyle>
            <a:lvl1pPr>
              <a:defRPr/>
            </a:lvl1pPr>
          </a:lstStyle>
          <a:p>
            <a:pPr>
              <a:defRPr/>
            </a:pPr>
            <a:r>
              <a:rPr lang="ro-RO"/>
              <a:t>inspector Şăitan Traian</a:t>
            </a:r>
          </a:p>
        </p:txBody>
      </p:sp>
      <p:sp>
        <p:nvSpPr>
          <p:cNvPr id="8" name="Substituent număr diapozitiv 5"/>
          <p:cNvSpPr>
            <a:spLocks noGrp="1"/>
          </p:cNvSpPr>
          <p:nvPr>
            <p:ph type="sldNum" sz="quarter" idx="12"/>
          </p:nvPr>
        </p:nvSpPr>
        <p:spPr/>
        <p:txBody>
          <a:bodyPr/>
          <a:lstStyle>
            <a:lvl1pPr>
              <a:defRPr/>
            </a:lvl1pPr>
          </a:lstStyle>
          <a:p>
            <a:pPr>
              <a:defRPr/>
            </a:pPr>
            <a:fld id="{72CCD73E-E691-49B6-B549-5A017C29B364}" type="slidenum">
              <a:rPr lang="ro-RO"/>
              <a:pPr>
                <a:defRPr/>
              </a:pPr>
              <a:t>‹#›</a:t>
            </a:fld>
            <a:endParaRPr lang="ro-RO"/>
          </a:p>
        </p:txBody>
      </p:sp>
    </p:spTree>
    <p:extLst>
      <p:ext uri="{BB962C8B-B14F-4D97-AF65-F5344CB8AC3E}">
        <p14:creationId xmlns:p14="http://schemas.microsoft.com/office/powerpoint/2010/main" val="4196373910"/>
      </p:ext>
    </p:extLst>
  </p:cSld>
  <p:clrMapOvr>
    <a:overrideClrMapping bg1="dk1" tx1="lt1" bg2="dk2" tx2="lt2" accent1="accent1" accent2="accent2" accent3="accent3" accent4="accent4" accent5="accent5" accent6="accent6" hlink="hlink" folHlink="folHlink"/>
  </p:clrMapOvr>
  <p:transition spd="slow" advClick="0"/>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a:xfrm>
            <a:off x="495300" y="274638"/>
            <a:ext cx="8089900" cy="1143000"/>
          </a:xfrm>
        </p:spPr>
        <p:txBody>
          <a:bodyPr/>
          <a:lstStyle/>
          <a:p>
            <a:r>
              <a:rPr lang="ro-RO" smtClean="0"/>
              <a:t>Clic pentru editare stil titlu</a:t>
            </a:r>
            <a:endParaRPr lang="en-US"/>
          </a:p>
        </p:txBody>
      </p:sp>
      <p:sp>
        <p:nvSpPr>
          <p:cNvPr id="3" name="Substituent conținut 2"/>
          <p:cNvSpPr>
            <a:spLocks noGrp="1"/>
          </p:cNvSpPr>
          <p:nvPr>
            <p:ph sz="half" idx="1"/>
          </p:nvPr>
        </p:nvSpPr>
        <p:spPr>
          <a:xfrm>
            <a:off x="495300" y="1600201"/>
            <a:ext cx="3962400" cy="4525963"/>
          </a:xfrm>
        </p:spPr>
        <p:txBody>
          <a:bodyPr/>
          <a:lstStyle>
            <a:lvl1pPr>
              <a:defRPr sz="2600"/>
            </a:lvl1pPr>
            <a:lvl2pPr>
              <a:defRPr sz="2200"/>
            </a:lvl2pPr>
            <a:lvl3pPr>
              <a:defRPr sz="2000"/>
            </a:lvl3pPr>
            <a:lvl4pPr>
              <a:defRPr sz="1800"/>
            </a:lvl4pPr>
            <a:lvl5pPr>
              <a:defRPr sz="1800"/>
            </a:lvl5p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4" name="Substituent conținut 3"/>
          <p:cNvSpPr>
            <a:spLocks noGrp="1"/>
          </p:cNvSpPr>
          <p:nvPr>
            <p:ph sz="half" idx="2"/>
          </p:nvPr>
        </p:nvSpPr>
        <p:spPr>
          <a:xfrm>
            <a:off x="4622800" y="1600201"/>
            <a:ext cx="3962400" cy="4525963"/>
          </a:xfrm>
        </p:spPr>
        <p:txBody>
          <a:bodyPr/>
          <a:lstStyle>
            <a:lvl1pPr>
              <a:defRPr sz="2600"/>
            </a:lvl1pPr>
            <a:lvl2pPr>
              <a:defRPr sz="2200"/>
            </a:lvl2pPr>
            <a:lvl3pPr>
              <a:defRPr sz="2000"/>
            </a:lvl3pPr>
            <a:lvl4pPr>
              <a:defRPr sz="1800"/>
            </a:lvl4pPr>
            <a:lvl5pPr>
              <a:defRPr sz="1800"/>
            </a:lvl5p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5" name="Substituent dată 4"/>
          <p:cNvSpPr>
            <a:spLocks noGrp="1"/>
          </p:cNvSpPr>
          <p:nvPr>
            <p:ph type="dt" sz="half" idx="10"/>
          </p:nvPr>
        </p:nvSpPr>
        <p:spPr/>
        <p:txBody>
          <a:bodyPr/>
          <a:lstStyle>
            <a:lvl1pPr>
              <a:defRPr/>
            </a:lvl1pPr>
          </a:lstStyle>
          <a:p>
            <a:pPr>
              <a:defRPr/>
            </a:pPr>
            <a:fld id="{FC75CCB4-2AE4-4230-A10D-CA0BCF71CA2B}" type="datetime1">
              <a:rPr lang="ro-RO"/>
              <a:pPr>
                <a:defRPr/>
              </a:pPr>
              <a:t>17.09.2014</a:t>
            </a:fld>
            <a:endParaRPr lang="ro-RO"/>
          </a:p>
        </p:txBody>
      </p:sp>
      <p:sp>
        <p:nvSpPr>
          <p:cNvPr id="6" name="Substituent subsol 5"/>
          <p:cNvSpPr>
            <a:spLocks noGrp="1"/>
          </p:cNvSpPr>
          <p:nvPr>
            <p:ph type="ftr" sz="quarter" idx="11"/>
          </p:nvPr>
        </p:nvSpPr>
        <p:spPr/>
        <p:txBody>
          <a:bodyPr/>
          <a:lstStyle>
            <a:lvl1pPr>
              <a:defRPr/>
            </a:lvl1pPr>
          </a:lstStyle>
          <a:p>
            <a:pPr>
              <a:defRPr/>
            </a:pPr>
            <a:r>
              <a:rPr lang="ro-RO"/>
              <a:t>inspector Şăitan Traian</a:t>
            </a:r>
          </a:p>
        </p:txBody>
      </p:sp>
      <p:sp>
        <p:nvSpPr>
          <p:cNvPr id="7" name="Substituent număr diapozitiv 6"/>
          <p:cNvSpPr>
            <a:spLocks noGrp="1"/>
          </p:cNvSpPr>
          <p:nvPr>
            <p:ph type="sldNum" sz="quarter" idx="12"/>
          </p:nvPr>
        </p:nvSpPr>
        <p:spPr/>
        <p:txBody>
          <a:bodyPr/>
          <a:lstStyle>
            <a:lvl1pPr>
              <a:defRPr/>
            </a:lvl1pPr>
          </a:lstStyle>
          <a:p>
            <a:pPr>
              <a:defRPr/>
            </a:pPr>
            <a:fld id="{50A31C15-5B32-407C-AB82-E66B2624B619}" type="slidenum">
              <a:rPr lang="ro-RO"/>
              <a:pPr>
                <a:defRPr/>
              </a:pPr>
              <a:t>‹#›</a:t>
            </a:fld>
            <a:endParaRPr lang="ro-RO"/>
          </a:p>
        </p:txBody>
      </p:sp>
    </p:spTree>
    <p:extLst>
      <p:ext uri="{BB962C8B-B14F-4D97-AF65-F5344CB8AC3E}">
        <p14:creationId xmlns:p14="http://schemas.microsoft.com/office/powerpoint/2010/main" val="4110628502"/>
      </p:ext>
    </p:extLst>
  </p:cSld>
  <p:clrMapOvr>
    <a:masterClrMapping/>
  </p:clrMapOvr>
  <p:transition spd="slow" advClick="0"/>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a:xfrm>
            <a:off x="495300" y="273050"/>
            <a:ext cx="8915400" cy="1143000"/>
          </a:xfrm>
        </p:spPr>
        <p:txBody>
          <a:bodyPr/>
          <a:lstStyle>
            <a:lvl1pPr>
              <a:defRPr/>
            </a:lvl1pPr>
          </a:lstStyle>
          <a:p>
            <a:r>
              <a:rPr lang="ro-RO" smtClean="0"/>
              <a:t>Clic pentru editare stil titlu</a:t>
            </a:r>
            <a:endParaRPr lang="en-US"/>
          </a:p>
        </p:txBody>
      </p:sp>
      <p:sp>
        <p:nvSpPr>
          <p:cNvPr id="3" name="Substituent text 2"/>
          <p:cNvSpPr>
            <a:spLocks noGrp="1"/>
          </p:cNvSpPr>
          <p:nvPr>
            <p:ph type="body" idx="1"/>
          </p:nvPr>
        </p:nvSpPr>
        <p:spPr>
          <a:xfrm>
            <a:off x="495300" y="5486400"/>
            <a:ext cx="4376870"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ro-RO" smtClean="0"/>
              <a:t>Clic pentru editare stiluri text Coordonator</a:t>
            </a:r>
          </a:p>
        </p:txBody>
      </p:sp>
      <p:sp>
        <p:nvSpPr>
          <p:cNvPr id="4" name="Substituent text 3"/>
          <p:cNvSpPr>
            <a:spLocks noGrp="1"/>
          </p:cNvSpPr>
          <p:nvPr>
            <p:ph type="body" sz="half" idx="3"/>
          </p:nvPr>
        </p:nvSpPr>
        <p:spPr>
          <a:xfrm>
            <a:off x="5032111" y="5486400"/>
            <a:ext cx="4378590"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ro-RO" smtClean="0"/>
              <a:t>Clic pentru editare stiluri text Coordonator</a:t>
            </a:r>
          </a:p>
        </p:txBody>
      </p:sp>
      <p:sp>
        <p:nvSpPr>
          <p:cNvPr id="5" name="Substituent conținut 4"/>
          <p:cNvSpPr>
            <a:spLocks noGrp="1"/>
          </p:cNvSpPr>
          <p:nvPr>
            <p:ph sz="quarter" idx="2"/>
          </p:nvPr>
        </p:nvSpPr>
        <p:spPr>
          <a:xfrm>
            <a:off x="495300" y="1516912"/>
            <a:ext cx="4376870" cy="3941763"/>
          </a:xfrm>
        </p:spPr>
        <p:txBody>
          <a:bodyPr/>
          <a:lstStyle>
            <a:lvl1pPr>
              <a:defRPr sz="2400"/>
            </a:lvl1pPr>
            <a:lvl2pPr>
              <a:defRPr sz="2000"/>
            </a:lvl2pPr>
            <a:lvl3pPr>
              <a:defRPr sz="1800"/>
            </a:lvl3pPr>
            <a:lvl4pPr>
              <a:defRPr sz="1600"/>
            </a:lvl4pPr>
            <a:lvl5pPr>
              <a:defRPr sz="1600"/>
            </a:lvl5p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6" name="Substituent conținut 5"/>
          <p:cNvSpPr>
            <a:spLocks noGrp="1"/>
          </p:cNvSpPr>
          <p:nvPr>
            <p:ph sz="quarter" idx="4"/>
          </p:nvPr>
        </p:nvSpPr>
        <p:spPr>
          <a:xfrm>
            <a:off x="5032111" y="1516912"/>
            <a:ext cx="4378590" cy="3941763"/>
          </a:xfrm>
        </p:spPr>
        <p:txBody>
          <a:bodyPr/>
          <a:lstStyle>
            <a:lvl1pPr>
              <a:defRPr sz="2400"/>
            </a:lvl1pPr>
            <a:lvl2pPr>
              <a:defRPr sz="2000"/>
            </a:lvl2pPr>
            <a:lvl3pPr>
              <a:defRPr sz="1800"/>
            </a:lvl3pPr>
            <a:lvl4pPr>
              <a:defRPr sz="1600"/>
            </a:lvl4pPr>
            <a:lvl5pPr>
              <a:defRPr sz="1600"/>
            </a:lvl5p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7" name="Substituent dată 6"/>
          <p:cNvSpPr>
            <a:spLocks noGrp="1"/>
          </p:cNvSpPr>
          <p:nvPr>
            <p:ph type="dt" sz="half" idx="10"/>
          </p:nvPr>
        </p:nvSpPr>
        <p:spPr/>
        <p:txBody>
          <a:bodyPr/>
          <a:lstStyle>
            <a:lvl1pPr>
              <a:defRPr/>
            </a:lvl1pPr>
          </a:lstStyle>
          <a:p>
            <a:pPr>
              <a:defRPr/>
            </a:pPr>
            <a:fld id="{BFA19D12-2428-413E-BCFA-D8AB1B106AFA}" type="datetime1">
              <a:rPr lang="ro-RO"/>
              <a:pPr>
                <a:defRPr/>
              </a:pPr>
              <a:t>17.09.2014</a:t>
            </a:fld>
            <a:endParaRPr lang="ro-RO"/>
          </a:p>
        </p:txBody>
      </p:sp>
      <p:sp>
        <p:nvSpPr>
          <p:cNvPr id="8" name="Substituent subsol 7"/>
          <p:cNvSpPr>
            <a:spLocks noGrp="1"/>
          </p:cNvSpPr>
          <p:nvPr>
            <p:ph type="ftr" sz="quarter" idx="11"/>
          </p:nvPr>
        </p:nvSpPr>
        <p:spPr/>
        <p:txBody>
          <a:bodyPr/>
          <a:lstStyle>
            <a:lvl1pPr>
              <a:defRPr/>
            </a:lvl1pPr>
          </a:lstStyle>
          <a:p>
            <a:pPr>
              <a:defRPr/>
            </a:pPr>
            <a:r>
              <a:rPr lang="ro-RO"/>
              <a:t>inspector Şăitan Traian</a:t>
            </a:r>
          </a:p>
        </p:txBody>
      </p:sp>
      <p:sp>
        <p:nvSpPr>
          <p:cNvPr id="9" name="Substituent număr diapozitiv 8"/>
          <p:cNvSpPr>
            <a:spLocks noGrp="1"/>
          </p:cNvSpPr>
          <p:nvPr>
            <p:ph type="sldNum" sz="quarter" idx="12"/>
          </p:nvPr>
        </p:nvSpPr>
        <p:spPr/>
        <p:txBody>
          <a:bodyPr/>
          <a:lstStyle>
            <a:lvl1pPr>
              <a:defRPr/>
            </a:lvl1pPr>
          </a:lstStyle>
          <a:p>
            <a:pPr>
              <a:defRPr/>
            </a:pPr>
            <a:fld id="{74EA4A26-7F8B-4E15-8F51-D04A57E8833E}" type="slidenum">
              <a:rPr lang="ro-RO"/>
              <a:pPr>
                <a:defRPr/>
              </a:pPr>
              <a:t>‹#›</a:t>
            </a:fld>
            <a:endParaRPr lang="ro-RO"/>
          </a:p>
        </p:txBody>
      </p:sp>
    </p:spTree>
    <p:extLst>
      <p:ext uri="{BB962C8B-B14F-4D97-AF65-F5344CB8AC3E}">
        <p14:creationId xmlns:p14="http://schemas.microsoft.com/office/powerpoint/2010/main" val="3231321284"/>
      </p:ext>
    </p:extLst>
  </p:cSld>
  <p:clrMapOvr>
    <a:masterClrMapping/>
  </p:clrMapOvr>
  <p:transition spd="slow" advClick="0"/>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a:xfrm>
            <a:off x="495300" y="274320"/>
            <a:ext cx="8093202" cy="1143000"/>
          </a:xfrm>
        </p:spPr>
        <p:txBody>
          <a:bodyPr/>
          <a:lstStyle>
            <a:lvl1pPr algn="l">
              <a:defRPr sz="4600"/>
            </a:lvl1pPr>
          </a:lstStyle>
          <a:p>
            <a:r>
              <a:rPr lang="ro-RO" smtClean="0"/>
              <a:t>Clic pentru editare stil titlu</a:t>
            </a:r>
            <a:endParaRPr lang="en-US"/>
          </a:p>
        </p:txBody>
      </p:sp>
      <p:sp>
        <p:nvSpPr>
          <p:cNvPr id="3" name="Substituent dată 6"/>
          <p:cNvSpPr>
            <a:spLocks noGrp="1"/>
          </p:cNvSpPr>
          <p:nvPr>
            <p:ph type="dt" sz="half" idx="10"/>
          </p:nvPr>
        </p:nvSpPr>
        <p:spPr/>
        <p:txBody>
          <a:bodyPr/>
          <a:lstStyle>
            <a:lvl1pPr>
              <a:defRPr/>
            </a:lvl1pPr>
          </a:lstStyle>
          <a:p>
            <a:pPr>
              <a:defRPr/>
            </a:pPr>
            <a:fld id="{8CC04300-AD69-4A73-9DDD-23B3637F5EA0}" type="datetime1">
              <a:rPr lang="ro-RO"/>
              <a:pPr>
                <a:defRPr/>
              </a:pPr>
              <a:t>17.09.2014</a:t>
            </a:fld>
            <a:endParaRPr lang="ro-RO"/>
          </a:p>
        </p:txBody>
      </p:sp>
      <p:sp>
        <p:nvSpPr>
          <p:cNvPr id="4" name="Substituent număr diapozitiv 7"/>
          <p:cNvSpPr>
            <a:spLocks noGrp="1"/>
          </p:cNvSpPr>
          <p:nvPr>
            <p:ph type="sldNum" sz="quarter" idx="11"/>
          </p:nvPr>
        </p:nvSpPr>
        <p:spPr/>
        <p:txBody>
          <a:bodyPr/>
          <a:lstStyle>
            <a:lvl1pPr>
              <a:defRPr/>
            </a:lvl1pPr>
          </a:lstStyle>
          <a:p>
            <a:pPr>
              <a:defRPr/>
            </a:pPr>
            <a:fld id="{FF1E374B-B5BD-42B2-9BA9-B31FAF110338}" type="slidenum">
              <a:rPr lang="ro-RO"/>
              <a:pPr>
                <a:defRPr/>
              </a:pPr>
              <a:t>‹#›</a:t>
            </a:fld>
            <a:endParaRPr lang="ro-RO"/>
          </a:p>
        </p:txBody>
      </p:sp>
      <p:sp>
        <p:nvSpPr>
          <p:cNvPr id="5" name="Substituent subsol 8"/>
          <p:cNvSpPr>
            <a:spLocks noGrp="1"/>
          </p:cNvSpPr>
          <p:nvPr>
            <p:ph type="ftr" sz="quarter" idx="12"/>
          </p:nvPr>
        </p:nvSpPr>
        <p:spPr/>
        <p:txBody>
          <a:bodyPr/>
          <a:lstStyle>
            <a:lvl1pPr>
              <a:defRPr/>
            </a:lvl1pPr>
          </a:lstStyle>
          <a:p>
            <a:pPr>
              <a:defRPr/>
            </a:pPr>
            <a:r>
              <a:rPr lang="ro-RO"/>
              <a:t>inspector Şăitan Traian</a:t>
            </a:r>
          </a:p>
        </p:txBody>
      </p:sp>
    </p:spTree>
    <p:extLst>
      <p:ext uri="{BB962C8B-B14F-4D97-AF65-F5344CB8AC3E}">
        <p14:creationId xmlns:p14="http://schemas.microsoft.com/office/powerpoint/2010/main" val="2088873010"/>
      </p:ext>
    </p:extLst>
  </p:cSld>
  <p:clrMapOvr>
    <a:masterClrMapping/>
  </p:clrMapOvr>
  <p:transition spd="slow" advClick="0"/>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lvl1pPr>
              <a:defRPr/>
            </a:lvl1pPr>
          </a:lstStyle>
          <a:p>
            <a:pPr>
              <a:defRPr/>
            </a:pPr>
            <a:fld id="{C61896FD-B6E8-4C27-83CC-062D9A33F6B3}" type="datetime1">
              <a:rPr lang="ro-RO"/>
              <a:pPr>
                <a:defRPr/>
              </a:pPr>
              <a:t>17.09.2014</a:t>
            </a:fld>
            <a:endParaRPr lang="ro-RO"/>
          </a:p>
        </p:txBody>
      </p:sp>
      <p:sp>
        <p:nvSpPr>
          <p:cNvPr id="3" name="Substituent subsol 2"/>
          <p:cNvSpPr>
            <a:spLocks noGrp="1"/>
          </p:cNvSpPr>
          <p:nvPr>
            <p:ph type="ftr" sz="quarter" idx="11"/>
          </p:nvPr>
        </p:nvSpPr>
        <p:spPr/>
        <p:txBody>
          <a:bodyPr/>
          <a:lstStyle>
            <a:lvl1pPr>
              <a:defRPr/>
            </a:lvl1pPr>
          </a:lstStyle>
          <a:p>
            <a:pPr>
              <a:defRPr/>
            </a:pPr>
            <a:r>
              <a:rPr lang="ro-RO"/>
              <a:t>inspector Şăitan Traian</a:t>
            </a:r>
          </a:p>
        </p:txBody>
      </p:sp>
      <p:sp>
        <p:nvSpPr>
          <p:cNvPr id="4" name="Substituent număr diapozitiv 3"/>
          <p:cNvSpPr>
            <a:spLocks noGrp="1"/>
          </p:cNvSpPr>
          <p:nvPr>
            <p:ph type="sldNum" sz="quarter" idx="12"/>
          </p:nvPr>
        </p:nvSpPr>
        <p:spPr/>
        <p:txBody>
          <a:bodyPr/>
          <a:lstStyle>
            <a:lvl1pPr>
              <a:defRPr/>
            </a:lvl1pPr>
          </a:lstStyle>
          <a:p>
            <a:pPr>
              <a:defRPr/>
            </a:pPr>
            <a:fld id="{A15E2B45-0F66-44E1-9CCC-371DF63C7700}" type="slidenum">
              <a:rPr lang="ro-RO"/>
              <a:pPr>
                <a:defRPr/>
              </a:pPr>
              <a:t>‹#›</a:t>
            </a:fld>
            <a:endParaRPr lang="ro-RO"/>
          </a:p>
        </p:txBody>
      </p:sp>
    </p:spTree>
    <p:extLst>
      <p:ext uri="{BB962C8B-B14F-4D97-AF65-F5344CB8AC3E}">
        <p14:creationId xmlns:p14="http://schemas.microsoft.com/office/powerpoint/2010/main" val="401689092"/>
      </p:ext>
    </p:extLst>
  </p:cSld>
  <p:clrMapOvr>
    <a:masterClrMapping/>
  </p:clrMapOvr>
  <p:transition spd="slow" advClick="0"/>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10"/>
            <a:ext cx="7772400" cy="1362075"/>
          </a:xfrm>
        </p:spPr>
        <p:txBody>
          <a:bodyPr anchor="t"/>
          <a:lstStyle>
            <a:lvl1pPr algn="l">
              <a:defRPr sz="4000" b="1" cap="all"/>
            </a:lvl1pPr>
          </a:lstStyle>
          <a:p>
            <a:r>
              <a:rPr lang="en-US" smtClean="0"/>
              <a:t>Click to edit Master title style</a:t>
            </a:r>
            <a:endParaRPr lang="ro-RO"/>
          </a:p>
        </p:txBody>
      </p:sp>
      <p:sp>
        <p:nvSpPr>
          <p:cNvPr id="3" name="Text Placeholder 2"/>
          <p:cNvSpPr>
            <a:spLocks noGrp="1"/>
          </p:cNvSpPr>
          <p:nvPr>
            <p:ph type="body" idx="1"/>
          </p:nvPr>
        </p:nvSpPr>
        <p:spPr>
          <a:xfrm>
            <a:off x="722314"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C17D12B-9F0F-4249-9344-7DD88D2153A6}" type="datetime1">
              <a:rPr lang="ro-RO"/>
              <a:pPr>
                <a:defRPr/>
              </a:pPr>
              <a:t>17.09.2014</a:t>
            </a:fld>
            <a:endParaRPr lang="ro-RO"/>
          </a:p>
        </p:txBody>
      </p:sp>
      <p:sp>
        <p:nvSpPr>
          <p:cNvPr id="5" name="Rectangle 5"/>
          <p:cNvSpPr>
            <a:spLocks noGrp="1" noChangeArrowheads="1"/>
          </p:cNvSpPr>
          <p:nvPr>
            <p:ph type="ftr" sz="quarter" idx="11"/>
          </p:nvPr>
        </p:nvSpPr>
        <p:spPr>
          <a:ln/>
        </p:spPr>
        <p:txBody>
          <a:bodyPr/>
          <a:lstStyle>
            <a:lvl1pPr>
              <a:defRPr/>
            </a:lvl1pPr>
          </a:lstStyle>
          <a:p>
            <a:pPr>
              <a:defRPr/>
            </a:pPr>
            <a:r>
              <a:rPr lang="en-US"/>
              <a:t>inspector Şăitan Traian</a:t>
            </a:r>
          </a:p>
        </p:txBody>
      </p:sp>
      <p:sp>
        <p:nvSpPr>
          <p:cNvPr id="6" name="Rectangle 6"/>
          <p:cNvSpPr>
            <a:spLocks noGrp="1" noChangeArrowheads="1"/>
          </p:cNvSpPr>
          <p:nvPr>
            <p:ph type="sldNum" sz="quarter" idx="12"/>
          </p:nvPr>
        </p:nvSpPr>
        <p:spPr>
          <a:ln/>
        </p:spPr>
        <p:txBody>
          <a:bodyPr/>
          <a:lstStyle>
            <a:lvl1pPr>
              <a:defRPr/>
            </a:lvl1pPr>
          </a:lstStyle>
          <a:p>
            <a:pPr>
              <a:defRPr/>
            </a:pPr>
            <a:fld id="{F899CFBE-D263-49E4-A8A4-054D24E5DB82}" type="slidenum">
              <a:rPr lang="en-US"/>
              <a:pPr>
                <a:defRPr/>
              </a:pPr>
              <a:t>‹#›</a:t>
            </a:fld>
            <a:endParaRPr lang="en-US"/>
          </a:p>
        </p:txBody>
      </p:sp>
    </p:spTree>
    <p:extLst>
      <p:ext uri="{BB962C8B-B14F-4D97-AF65-F5344CB8AC3E}">
        <p14:creationId xmlns:p14="http://schemas.microsoft.com/office/powerpoint/2010/main" val="262312109"/>
      </p:ext>
    </p:extLst>
  </p:cSld>
  <p:clrMapOvr>
    <a:masterClrMapping/>
  </p:clrMapOvr>
  <p:transition spd="slow" advClick="0"/>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495300" y="1185528"/>
            <a:ext cx="3467100" cy="730250"/>
          </a:xfrm>
        </p:spPr>
        <p:txBody>
          <a:bodyPr tIns="0" bIns="0" anchor="t"/>
          <a:lstStyle>
            <a:lvl1pPr algn="l">
              <a:buNone/>
              <a:defRPr sz="1800" b="1">
                <a:solidFill>
                  <a:schemeClr val="accent1"/>
                </a:solidFill>
              </a:defRPr>
            </a:lvl1pPr>
          </a:lstStyle>
          <a:p>
            <a:r>
              <a:rPr lang="ro-RO" smtClean="0"/>
              <a:t>Clic pentru editare stil titlu</a:t>
            </a:r>
            <a:endParaRPr lang="en-US"/>
          </a:p>
        </p:txBody>
      </p:sp>
      <p:sp>
        <p:nvSpPr>
          <p:cNvPr id="3" name="Substituent text 2"/>
          <p:cNvSpPr>
            <a:spLocks noGrp="1"/>
          </p:cNvSpPr>
          <p:nvPr>
            <p:ph type="body" idx="2"/>
          </p:nvPr>
        </p:nvSpPr>
        <p:spPr>
          <a:xfrm>
            <a:off x="495300" y="214424"/>
            <a:ext cx="29718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ro-RO" smtClean="0"/>
              <a:t>Clic pentru editare stiluri text Coordonator</a:t>
            </a:r>
          </a:p>
        </p:txBody>
      </p:sp>
      <p:sp>
        <p:nvSpPr>
          <p:cNvPr id="4" name="Substituent conținut 3"/>
          <p:cNvSpPr>
            <a:spLocks noGrp="1"/>
          </p:cNvSpPr>
          <p:nvPr>
            <p:ph sz="half" idx="1"/>
          </p:nvPr>
        </p:nvSpPr>
        <p:spPr>
          <a:xfrm>
            <a:off x="495300" y="1981200"/>
            <a:ext cx="7677150" cy="3810000"/>
          </a:xfrm>
        </p:spPr>
        <p:txBody>
          <a:bodyPr/>
          <a:lstStyle>
            <a:lvl1pPr>
              <a:defRPr sz="2800"/>
            </a:lvl1pPr>
            <a:lvl2pPr>
              <a:defRPr sz="2400"/>
            </a:lvl2pPr>
            <a:lvl3pPr>
              <a:defRPr sz="2200"/>
            </a:lvl3pPr>
            <a:lvl4pPr>
              <a:defRPr sz="2000"/>
            </a:lvl4pPr>
            <a:lvl5pPr>
              <a:defRPr sz="2000"/>
            </a:lvl5p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5" name="Substituent dată 4"/>
          <p:cNvSpPr>
            <a:spLocks noGrp="1"/>
          </p:cNvSpPr>
          <p:nvPr>
            <p:ph type="dt" sz="half" idx="10"/>
          </p:nvPr>
        </p:nvSpPr>
        <p:spPr/>
        <p:txBody>
          <a:bodyPr/>
          <a:lstStyle>
            <a:lvl1pPr>
              <a:defRPr/>
            </a:lvl1pPr>
          </a:lstStyle>
          <a:p>
            <a:pPr>
              <a:defRPr/>
            </a:pPr>
            <a:fld id="{01573085-E7C6-4374-9760-A826A8EC55CB}" type="datetime1">
              <a:rPr lang="ro-RO"/>
              <a:pPr>
                <a:defRPr/>
              </a:pPr>
              <a:t>17.09.2014</a:t>
            </a:fld>
            <a:endParaRPr lang="ro-RO"/>
          </a:p>
        </p:txBody>
      </p:sp>
      <p:sp>
        <p:nvSpPr>
          <p:cNvPr id="6" name="Substituent subsol 5"/>
          <p:cNvSpPr>
            <a:spLocks noGrp="1"/>
          </p:cNvSpPr>
          <p:nvPr>
            <p:ph type="ftr" sz="quarter" idx="11"/>
          </p:nvPr>
        </p:nvSpPr>
        <p:spPr/>
        <p:txBody>
          <a:bodyPr/>
          <a:lstStyle>
            <a:lvl1pPr>
              <a:defRPr/>
            </a:lvl1pPr>
          </a:lstStyle>
          <a:p>
            <a:pPr>
              <a:defRPr/>
            </a:pPr>
            <a:r>
              <a:rPr lang="ro-RO"/>
              <a:t>inspector Şăitan Traian</a:t>
            </a:r>
          </a:p>
        </p:txBody>
      </p:sp>
      <p:sp>
        <p:nvSpPr>
          <p:cNvPr id="7" name="Substituent număr diapozitiv 6"/>
          <p:cNvSpPr>
            <a:spLocks noGrp="1"/>
          </p:cNvSpPr>
          <p:nvPr>
            <p:ph type="sldNum" sz="quarter" idx="12"/>
          </p:nvPr>
        </p:nvSpPr>
        <p:spPr>
          <a:xfrm>
            <a:off x="8836025" y="6421438"/>
            <a:ext cx="825500" cy="365125"/>
          </a:xfrm>
        </p:spPr>
        <p:txBody>
          <a:bodyPr/>
          <a:lstStyle>
            <a:lvl1pPr>
              <a:defRPr/>
            </a:lvl1pPr>
          </a:lstStyle>
          <a:p>
            <a:pPr>
              <a:defRPr/>
            </a:pPr>
            <a:fld id="{63E7E9CF-4555-4808-90D4-DDD481B20D37}" type="slidenum">
              <a:rPr lang="ro-RO"/>
              <a:pPr>
                <a:defRPr/>
              </a:pPr>
              <a:t>‹#›</a:t>
            </a:fld>
            <a:endParaRPr lang="ro-RO"/>
          </a:p>
        </p:txBody>
      </p:sp>
    </p:spTree>
    <p:extLst>
      <p:ext uri="{BB962C8B-B14F-4D97-AF65-F5344CB8AC3E}">
        <p14:creationId xmlns:p14="http://schemas.microsoft.com/office/powerpoint/2010/main" val="1697111752"/>
      </p:ext>
    </p:extLst>
  </p:cSld>
  <p:clrMapOvr>
    <a:masterClrMapping/>
  </p:clrMapOvr>
  <p:transition spd="slow" advClick="0"/>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6019793" y="1705709"/>
            <a:ext cx="3308357" cy="1253808"/>
          </a:xfrm>
        </p:spPr>
        <p:txBody>
          <a:bodyPr anchor="b"/>
          <a:lstStyle>
            <a:lvl1pPr algn="l">
              <a:buNone/>
              <a:defRPr sz="2200" b="1">
                <a:solidFill>
                  <a:schemeClr val="accent1"/>
                </a:solidFill>
              </a:defRPr>
            </a:lvl1pPr>
          </a:lstStyle>
          <a:p>
            <a:r>
              <a:rPr lang="ro-RO" smtClean="0"/>
              <a:t>Clic pentru editare stil titlu</a:t>
            </a:r>
            <a:endParaRPr lang="en-US"/>
          </a:p>
        </p:txBody>
      </p:sp>
      <p:sp>
        <p:nvSpPr>
          <p:cNvPr id="3" name="Substituent imagine 2"/>
          <p:cNvSpPr>
            <a:spLocks noGrp="1"/>
          </p:cNvSpPr>
          <p:nvPr>
            <p:ph type="pic" idx="1"/>
          </p:nvPr>
        </p:nvSpPr>
        <p:spPr>
          <a:xfrm>
            <a:off x="1154430" y="1019907"/>
            <a:ext cx="44577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ro-RO" noProof="0" smtClean="0"/>
              <a:t>Faceți clic pe pictogramă pentru a adăuga o imagine</a:t>
            </a:r>
            <a:endParaRPr lang="en-US" noProof="0" dirty="0"/>
          </a:p>
        </p:txBody>
      </p:sp>
      <p:sp>
        <p:nvSpPr>
          <p:cNvPr id="4" name="Substituent text 3"/>
          <p:cNvSpPr>
            <a:spLocks noGrp="1"/>
          </p:cNvSpPr>
          <p:nvPr>
            <p:ph type="body" sz="half" idx="2"/>
          </p:nvPr>
        </p:nvSpPr>
        <p:spPr>
          <a:xfrm>
            <a:off x="6019795" y="2998765"/>
            <a:ext cx="3308355"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ro-RO" smtClean="0"/>
              <a:t>Clic pentru editare stiluri text Coordonator</a:t>
            </a:r>
          </a:p>
        </p:txBody>
      </p:sp>
      <p:sp>
        <p:nvSpPr>
          <p:cNvPr id="5" name="Substituent dată 4"/>
          <p:cNvSpPr>
            <a:spLocks noGrp="1"/>
          </p:cNvSpPr>
          <p:nvPr>
            <p:ph type="dt" sz="half" idx="10"/>
          </p:nvPr>
        </p:nvSpPr>
        <p:spPr/>
        <p:txBody>
          <a:bodyPr/>
          <a:lstStyle>
            <a:lvl1pPr>
              <a:defRPr/>
            </a:lvl1pPr>
          </a:lstStyle>
          <a:p>
            <a:pPr>
              <a:defRPr/>
            </a:pPr>
            <a:fld id="{CD69538C-2331-4929-8721-E065BCF10795}" type="datetime1">
              <a:rPr lang="ro-RO"/>
              <a:pPr>
                <a:defRPr/>
              </a:pPr>
              <a:t>17.09.2014</a:t>
            </a:fld>
            <a:endParaRPr lang="ro-RO"/>
          </a:p>
        </p:txBody>
      </p:sp>
      <p:sp>
        <p:nvSpPr>
          <p:cNvPr id="6" name="Substituent subsol 5"/>
          <p:cNvSpPr>
            <a:spLocks noGrp="1"/>
          </p:cNvSpPr>
          <p:nvPr>
            <p:ph type="ftr" sz="quarter" idx="11"/>
          </p:nvPr>
        </p:nvSpPr>
        <p:spPr/>
        <p:txBody>
          <a:bodyPr/>
          <a:lstStyle>
            <a:lvl1pPr>
              <a:defRPr/>
            </a:lvl1pPr>
          </a:lstStyle>
          <a:p>
            <a:pPr>
              <a:defRPr/>
            </a:pPr>
            <a:r>
              <a:rPr lang="ro-RO"/>
              <a:t>inspector Şăitan Traian</a:t>
            </a:r>
          </a:p>
        </p:txBody>
      </p:sp>
      <p:sp>
        <p:nvSpPr>
          <p:cNvPr id="7" name="Substituent număr diapozitiv 6"/>
          <p:cNvSpPr>
            <a:spLocks noGrp="1"/>
          </p:cNvSpPr>
          <p:nvPr>
            <p:ph type="sldNum" sz="quarter" idx="12"/>
          </p:nvPr>
        </p:nvSpPr>
        <p:spPr/>
        <p:txBody>
          <a:bodyPr/>
          <a:lstStyle>
            <a:lvl1pPr>
              <a:defRPr/>
            </a:lvl1pPr>
          </a:lstStyle>
          <a:p>
            <a:pPr>
              <a:defRPr/>
            </a:pPr>
            <a:fld id="{08CC9FE5-D9B4-4AC7-B16E-5FA362738F23}" type="slidenum">
              <a:rPr lang="ro-RO"/>
              <a:pPr>
                <a:defRPr/>
              </a:pPr>
              <a:t>‹#›</a:t>
            </a:fld>
            <a:endParaRPr lang="ro-RO"/>
          </a:p>
        </p:txBody>
      </p:sp>
    </p:spTree>
    <p:extLst>
      <p:ext uri="{BB962C8B-B14F-4D97-AF65-F5344CB8AC3E}">
        <p14:creationId xmlns:p14="http://schemas.microsoft.com/office/powerpoint/2010/main" val="4065235626"/>
      </p:ext>
    </p:extLst>
  </p:cSld>
  <p:clrMapOvr>
    <a:masterClrMapping/>
  </p:clrMapOvr>
  <p:transition spd="slow" advClick="0"/>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Clic pentru editare stil titlu</a:t>
            </a:r>
            <a:endParaRPr lang="en-US"/>
          </a:p>
        </p:txBody>
      </p:sp>
      <p:sp>
        <p:nvSpPr>
          <p:cNvPr id="3" name="Substituent text vertical 2"/>
          <p:cNvSpPr>
            <a:spLocks noGrp="1"/>
          </p:cNvSpPr>
          <p:nvPr>
            <p:ph type="body" orient="vert" idx="1"/>
          </p:nvPr>
        </p:nvSpPr>
        <p:spPr/>
        <p:txBody>
          <a:bodyPr vert="eaVert"/>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4" name="Substituent dată 3"/>
          <p:cNvSpPr>
            <a:spLocks noGrp="1"/>
          </p:cNvSpPr>
          <p:nvPr>
            <p:ph type="dt" sz="half" idx="10"/>
          </p:nvPr>
        </p:nvSpPr>
        <p:spPr/>
        <p:txBody>
          <a:bodyPr/>
          <a:lstStyle>
            <a:lvl1pPr>
              <a:defRPr/>
            </a:lvl1pPr>
          </a:lstStyle>
          <a:p>
            <a:pPr>
              <a:defRPr/>
            </a:pPr>
            <a:fld id="{4B7C3EC1-2691-40E3-B67A-46AA298680AB}" type="datetime1">
              <a:rPr lang="ro-RO"/>
              <a:pPr>
                <a:defRPr/>
              </a:pPr>
              <a:t>17.09.2014</a:t>
            </a:fld>
            <a:endParaRPr lang="ro-RO"/>
          </a:p>
        </p:txBody>
      </p:sp>
      <p:sp>
        <p:nvSpPr>
          <p:cNvPr id="5" name="Substituent subsol 4"/>
          <p:cNvSpPr>
            <a:spLocks noGrp="1"/>
          </p:cNvSpPr>
          <p:nvPr>
            <p:ph type="ftr" sz="quarter" idx="11"/>
          </p:nvPr>
        </p:nvSpPr>
        <p:spPr/>
        <p:txBody>
          <a:bodyPr/>
          <a:lstStyle>
            <a:lvl1pPr>
              <a:defRPr/>
            </a:lvl1pPr>
          </a:lstStyle>
          <a:p>
            <a:pPr>
              <a:defRPr/>
            </a:pPr>
            <a:r>
              <a:rPr lang="ro-RO"/>
              <a:t>inspector Şăitan Traian</a:t>
            </a:r>
          </a:p>
        </p:txBody>
      </p:sp>
      <p:sp>
        <p:nvSpPr>
          <p:cNvPr id="6" name="Substituent număr diapozitiv 5"/>
          <p:cNvSpPr>
            <a:spLocks noGrp="1"/>
          </p:cNvSpPr>
          <p:nvPr>
            <p:ph type="sldNum" sz="quarter" idx="12"/>
          </p:nvPr>
        </p:nvSpPr>
        <p:spPr/>
        <p:txBody>
          <a:bodyPr/>
          <a:lstStyle>
            <a:lvl1pPr>
              <a:defRPr/>
            </a:lvl1pPr>
          </a:lstStyle>
          <a:p>
            <a:pPr>
              <a:defRPr/>
            </a:pPr>
            <a:fld id="{F89724BA-7ECC-4531-89B7-E9595527D556}" type="slidenum">
              <a:rPr lang="ro-RO"/>
              <a:pPr>
                <a:defRPr/>
              </a:pPr>
              <a:t>‹#›</a:t>
            </a:fld>
            <a:endParaRPr lang="ro-RO"/>
          </a:p>
        </p:txBody>
      </p:sp>
    </p:spTree>
    <p:extLst>
      <p:ext uri="{BB962C8B-B14F-4D97-AF65-F5344CB8AC3E}">
        <p14:creationId xmlns:p14="http://schemas.microsoft.com/office/powerpoint/2010/main" val="3331729642"/>
      </p:ext>
    </p:extLst>
  </p:cSld>
  <p:clrMapOvr>
    <a:masterClrMapping/>
  </p:clrMapOvr>
  <p:transition spd="slow" advClick="0"/>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7181850" y="274639"/>
            <a:ext cx="2228850" cy="5851525"/>
          </a:xfrm>
        </p:spPr>
        <p:txBody>
          <a:bodyPr vert="eaVert"/>
          <a:lstStyle/>
          <a:p>
            <a:r>
              <a:rPr lang="ro-RO" smtClean="0"/>
              <a:t>Clic pentru editare stil titlu</a:t>
            </a:r>
            <a:endParaRPr lang="en-US"/>
          </a:p>
        </p:txBody>
      </p:sp>
      <p:sp>
        <p:nvSpPr>
          <p:cNvPr id="3" name="Substituent text vertical 2"/>
          <p:cNvSpPr>
            <a:spLocks noGrp="1"/>
          </p:cNvSpPr>
          <p:nvPr>
            <p:ph type="body" orient="vert" idx="1"/>
          </p:nvPr>
        </p:nvSpPr>
        <p:spPr>
          <a:xfrm>
            <a:off x="495300" y="274639"/>
            <a:ext cx="6521450" cy="5851525"/>
          </a:xfrm>
        </p:spPr>
        <p:txBody>
          <a:bodyPr vert="eaVert"/>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4" name="Substituent dată 3"/>
          <p:cNvSpPr>
            <a:spLocks noGrp="1"/>
          </p:cNvSpPr>
          <p:nvPr>
            <p:ph type="dt" sz="half" idx="10"/>
          </p:nvPr>
        </p:nvSpPr>
        <p:spPr/>
        <p:txBody>
          <a:bodyPr/>
          <a:lstStyle>
            <a:lvl1pPr>
              <a:defRPr/>
            </a:lvl1pPr>
          </a:lstStyle>
          <a:p>
            <a:pPr>
              <a:defRPr/>
            </a:pPr>
            <a:fld id="{205A859F-CD27-490E-8FB8-776A0BB8B2F6}" type="datetime1">
              <a:rPr lang="ro-RO"/>
              <a:pPr>
                <a:defRPr/>
              </a:pPr>
              <a:t>17.09.2014</a:t>
            </a:fld>
            <a:endParaRPr lang="ro-RO"/>
          </a:p>
        </p:txBody>
      </p:sp>
      <p:sp>
        <p:nvSpPr>
          <p:cNvPr id="5" name="Substituent subsol 4"/>
          <p:cNvSpPr>
            <a:spLocks noGrp="1"/>
          </p:cNvSpPr>
          <p:nvPr>
            <p:ph type="ftr" sz="quarter" idx="11"/>
          </p:nvPr>
        </p:nvSpPr>
        <p:spPr/>
        <p:txBody>
          <a:bodyPr/>
          <a:lstStyle>
            <a:lvl1pPr>
              <a:defRPr/>
            </a:lvl1pPr>
          </a:lstStyle>
          <a:p>
            <a:pPr>
              <a:defRPr/>
            </a:pPr>
            <a:r>
              <a:rPr lang="ro-RO"/>
              <a:t>inspector Şăitan Traian</a:t>
            </a:r>
          </a:p>
        </p:txBody>
      </p:sp>
      <p:sp>
        <p:nvSpPr>
          <p:cNvPr id="6" name="Substituent număr diapozitiv 5"/>
          <p:cNvSpPr>
            <a:spLocks noGrp="1"/>
          </p:cNvSpPr>
          <p:nvPr>
            <p:ph type="sldNum" sz="quarter" idx="12"/>
          </p:nvPr>
        </p:nvSpPr>
        <p:spPr/>
        <p:txBody>
          <a:bodyPr/>
          <a:lstStyle>
            <a:lvl1pPr>
              <a:defRPr/>
            </a:lvl1pPr>
          </a:lstStyle>
          <a:p>
            <a:pPr>
              <a:defRPr/>
            </a:pPr>
            <a:fld id="{92A60CFD-7F6F-4877-A065-96C9E5F6E4C2}" type="slidenum">
              <a:rPr lang="ro-RO"/>
              <a:pPr>
                <a:defRPr/>
              </a:pPr>
              <a:t>‹#›</a:t>
            </a:fld>
            <a:endParaRPr lang="ro-RO"/>
          </a:p>
        </p:txBody>
      </p:sp>
    </p:spTree>
    <p:extLst>
      <p:ext uri="{BB962C8B-B14F-4D97-AF65-F5344CB8AC3E}">
        <p14:creationId xmlns:p14="http://schemas.microsoft.com/office/powerpoint/2010/main" val="1600147454"/>
      </p:ext>
    </p:extLst>
  </p:cSld>
  <p:clrMapOvr>
    <a:masterClrMapping/>
  </p:clrMapOvr>
  <p:transition spd="slow" advClick="0"/>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295400"/>
          </a:xfrm>
        </p:spPr>
        <p:txBody>
          <a:bodyPr/>
          <a:lstStyle/>
          <a:p>
            <a:r>
              <a:rPr lang="en-US" smtClean="0"/>
              <a:t>Click to edit Master title style</a:t>
            </a:r>
            <a:endParaRPr lang="ro-RO"/>
          </a:p>
        </p:txBody>
      </p:sp>
      <p:sp>
        <p:nvSpPr>
          <p:cNvPr id="3" name="Table Placeholder 2"/>
          <p:cNvSpPr>
            <a:spLocks noGrp="1"/>
          </p:cNvSpPr>
          <p:nvPr>
            <p:ph type="tbl" idx="1"/>
          </p:nvPr>
        </p:nvSpPr>
        <p:spPr>
          <a:xfrm>
            <a:off x="1676400" y="1981200"/>
            <a:ext cx="7010400" cy="4114800"/>
          </a:xfrm>
        </p:spPr>
        <p:txBody>
          <a:bodyPr>
            <a:normAutofit/>
          </a:bodyPr>
          <a:lstStyle/>
          <a:p>
            <a:pPr lvl="0"/>
            <a:endParaRPr lang="ro-RO" noProof="0" smtClean="0"/>
          </a:p>
        </p:txBody>
      </p:sp>
      <p:sp>
        <p:nvSpPr>
          <p:cNvPr id="4" name="Rectangle 4"/>
          <p:cNvSpPr>
            <a:spLocks noGrp="1" noChangeArrowheads="1"/>
          </p:cNvSpPr>
          <p:nvPr>
            <p:ph type="ftr" sz="quarter" idx="10"/>
          </p:nvPr>
        </p:nvSpPr>
        <p:spPr/>
        <p:txBody>
          <a:bodyPr/>
          <a:lstStyle>
            <a:lvl1pPr>
              <a:defRPr/>
            </a:lvl1pPr>
          </a:lstStyle>
          <a:p>
            <a:pPr>
              <a:defRPr/>
            </a:pPr>
            <a:r>
              <a:rPr lang="ro-RO"/>
              <a:t>inspector Şăitan Traian</a:t>
            </a:r>
          </a:p>
        </p:txBody>
      </p:sp>
      <p:sp>
        <p:nvSpPr>
          <p:cNvPr id="5" name="Rectangle 5"/>
          <p:cNvSpPr>
            <a:spLocks noGrp="1" noChangeArrowheads="1"/>
          </p:cNvSpPr>
          <p:nvPr>
            <p:ph type="sldNum" sz="quarter" idx="11"/>
          </p:nvPr>
        </p:nvSpPr>
        <p:spPr/>
        <p:txBody>
          <a:bodyPr/>
          <a:lstStyle>
            <a:lvl1pPr>
              <a:defRPr/>
            </a:lvl1pPr>
          </a:lstStyle>
          <a:p>
            <a:pPr>
              <a:defRPr/>
            </a:pPr>
            <a:fld id="{6D30349C-975A-4091-A3BB-348C0255BAA5}" type="slidenum">
              <a:rPr lang="ro-RO"/>
              <a:pPr>
                <a:defRPr/>
              </a:pPr>
              <a:t>‹#›</a:t>
            </a:fld>
            <a:endParaRPr lang="ro-RO"/>
          </a:p>
        </p:txBody>
      </p:sp>
      <p:sp>
        <p:nvSpPr>
          <p:cNvPr id="6" name="Rectangle 22"/>
          <p:cNvSpPr>
            <a:spLocks noGrp="1" noChangeArrowheads="1"/>
          </p:cNvSpPr>
          <p:nvPr>
            <p:ph type="dt" sz="half" idx="12"/>
          </p:nvPr>
        </p:nvSpPr>
        <p:spPr/>
        <p:txBody>
          <a:bodyPr/>
          <a:lstStyle>
            <a:lvl1pPr>
              <a:defRPr/>
            </a:lvl1pPr>
          </a:lstStyle>
          <a:p>
            <a:pPr>
              <a:defRPr/>
            </a:pPr>
            <a:fld id="{05F35CEE-B17D-4CFB-9AD7-DFF3C840C865}" type="datetime1">
              <a:rPr lang="ro-RO"/>
              <a:pPr>
                <a:defRPr/>
              </a:pPr>
              <a:t>17.09.2014</a:t>
            </a:fld>
            <a:endParaRPr lang="ro-RO"/>
          </a:p>
        </p:txBody>
      </p:sp>
    </p:spTree>
    <p:extLst>
      <p:ext uri="{BB962C8B-B14F-4D97-AF65-F5344CB8AC3E}">
        <p14:creationId xmlns:p14="http://schemas.microsoft.com/office/powerpoint/2010/main" val="997527314"/>
      </p:ext>
    </p:extLst>
  </p:cSld>
  <p:clrMapOvr>
    <a:masterClrMapping/>
  </p:clrMapOvr>
  <p:transition spd="slow"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sz="half" idx="1"/>
          </p:nvPr>
        </p:nvSpPr>
        <p:spPr>
          <a:xfrm>
            <a:off x="1905002" y="2819410"/>
            <a:ext cx="3314700" cy="3306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half" idx="2"/>
          </p:nvPr>
        </p:nvSpPr>
        <p:spPr>
          <a:xfrm>
            <a:off x="5372102" y="2819410"/>
            <a:ext cx="3314700" cy="3306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Rectangle 4"/>
          <p:cNvSpPr>
            <a:spLocks noGrp="1" noChangeArrowheads="1"/>
          </p:cNvSpPr>
          <p:nvPr>
            <p:ph type="dt" sz="half" idx="10"/>
          </p:nvPr>
        </p:nvSpPr>
        <p:spPr>
          <a:ln/>
        </p:spPr>
        <p:txBody>
          <a:bodyPr/>
          <a:lstStyle>
            <a:lvl1pPr>
              <a:defRPr/>
            </a:lvl1pPr>
          </a:lstStyle>
          <a:p>
            <a:pPr>
              <a:defRPr/>
            </a:pPr>
            <a:fld id="{8E86D39C-0189-413F-8B9D-4D4EF33281BC}" type="datetime1">
              <a:rPr lang="ro-RO"/>
              <a:pPr>
                <a:defRPr/>
              </a:pPr>
              <a:t>17.09.2014</a:t>
            </a:fld>
            <a:endParaRPr lang="ro-RO"/>
          </a:p>
        </p:txBody>
      </p:sp>
      <p:sp>
        <p:nvSpPr>
          <p:cNvPr id="6" name="Rectangle 5"/>
          <p:cNvSpPr>
            <a:spLocks noGrp="1" noChangeArrowheads="1"/>
          </p:cNvSpPr>
          <p:nvPr>
            <p:ph type="ftr" sz="quarter" idx="11"/>
          </p:nvPr>
        </p:nvSpPr>
        <p:spPr>
          <a:ln/>
        </p:spPr>
        <p:txBody>
          <a:bodyPr/>
          <a:lstStyle>
            <a:lvl1pPr>
              <a:defRPr/>
            </a:lvl1pPr>
          </a:lstStyle>
          <a:p>
            <a:pPr>
              <a:defRPr/>
            </a:pPr>
            <a:r>
              <a:rPr lang="en-US"/>
              <a:t>inspector Şăitan Traian</a:t>
            </a:r>
          </a:p>
        </p:txBody>
      </p:sp>
      <p:sp>
        <p:nvSpPr>
          <p:cNvPr id="7" name="Rectangle 6"/>
          <p:cNvSpPr>
            <a:spLocks noGrp="1" noChangeArrowheads="1"/>
          </p:cNvSpPr>
          <p:nvPr>
            <p:ph type="sldNum" sz="quarter" idx="12"/>
          </p:nvPr>
        </p:nvSpPr>
        <p:spPr>
          <a:ln/>
        </p:spPr>
        <p:txBody>
          <a:bodyPr/>
          <a:lstStyle>
            <a:lvl1pPr>
              <a:defRPr/>
            </a:lvl1pPr>
          </a:lstStyle>
          <a:p>
            <a:pPr>
              <a:defRPr/>
            </a:pPr>
            <a:fld id="{8892945E-84E3-49B3-9102-97F34CF4DDF2}" type="slidenum">
              <a:rPr lang="en-US"/>
              <a:pPr>
                <a:defRPr/>
              </a:pPr>
              <a:t>‹#›</a:t>
            </a:fld>
            <a:endParaRPr lang="en-US"/>
          </a:p>
        </p:txBody>
      </p:sp>
    </p:spTree>
    <p:extLst>
      <p:ext uri="{BB962C8B-B14F-4D97-AF65-F5344CB8AC3E}">
        <p14:creationId xmlns:p14="http://schemas.microsoft.com/office/powerpoint/2010/main" val="2444901356"/>
      </p:ext>
    </p:extLst>
  </p:cSld>
  <p:clrMapOvr>
    <a:masterClrMapping/>
  </p:clrMapOvr>
  <p:transition spd="slow"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ro-R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7" name="Rectangle 4"/>
          <p:cNvSpPr>
            <a:spLocks noGrp="1" noChangeArrowheads="1"/>
          </p:cNvSpPr>
          <p:nvPr>
            <p:ph type="dt" sz="half" idx="10"/>
          </p:nvPr>
        </p:nvSpPr>
        <p:spPr>
          <a:ln/>
        </p:spPr>
        <p:txBody>
          <a:bodyPr/>
          <a:lstStyle>
            <a:lvl1pPr>
              <a:defRPr/>
            </a:lvl1pPr>
          </a:lstStyle>
          <a:p>
            <a:pPr>
              <a:defRPr/>
            </a:pPr>
            <a:fld id="{2899B00E-E59C-4632-A831-399CE80CB437}" type="datetime1">
              <a:rPr lang="ro-RO"/>
              <a:pPr>
                <a:defRPr/>
              </a:pPr>
              <a:t>17.09.2014</a:t>
            </a:fld>
            <a:endParaRPr lang="ro-RO"/>
          </a:p>
        </p:txBody>
      </p:sp>
      <p:sp>
        <p:nvSpPr>
          <p:cNvPr id="8" name="Rectangle 5"/>
          <p:cNvSpPr>
            <a:spLocks noGrp="1" noChangeArrowheads="1"/>
          </p:cNvSpPr>
          <p:nvPr>
            <p:ph type="ftr" sz="quarter" idx="11"/>
          </p:nvPr>
        </p:nvSpPr>
        <p:spPr>
          <a:ln/>
        </p:spPr>
        <p:txBody>
          <a:bodyPr/>
          <a:lstStyle>
            <a:lvl1pPr>
              <a:defRPr/>
            </a:lvl1pPr>
          </a:lstStyle>
          <a:p>
            <a:pPr>
              <a:defRPr/>
            </a:pPr>
            <a:r>
              <a:rPr lang="en-US"/>
              <a:t>inspector Şăitan Traian</a:t>
            </a:r>
          </a:p>
        </p:txBody>
      </p:sp>
      <p:sp>
        <p:nvSpPr>
          <p:cNvPr id="9" name="Rectangle 6"/>
          <p:cNvSpPr>
            <a:spLocks noGrp="1" noChangeArrowheads="1"/>
          </p:cNvSpPr>
          <p:nvPr>
            <p:ph type="sldNum" sz="quarter" idx="12"/>
          </p:nvPr>
        </p:nvSpPr>
        <p:spPr>
          <a:ln/>
        </p:spPr>
        <p:txBody>
          <a:bodyPr/>
          <a:lstStyle>
            <a:lvl1pPr>
              <a:defRPr/>
            </a:lvl1pPr>
          </a:lstStyle>
          <a:p>
            <a:pPr>
              <a:defRPr/>
            </a:pPr>
            <a:fld id="{361872B4-A85C-4DFE-8080-066CA545364A}" type="slidenum">
              <a:rPr lang="en-US"/>
              <a:pPr>
                <a:defRPr/>
              </a:pPr>
              <a:t>‹#›</a:t>
            </a:fld>
            <a:endParaRPr lang="en-US"/>
          </a:p>
        </p:txBody>
      </p:sp>
    </p:spTree>
    <p:extLst>
      <p:ext uri="{BB962C8B-B14F-4D97-AF65-F5344CB8AC3E}">
        <p14:creationId xmlns:p14="http://schemas.microsoft.com/office/powerpoint/2010/main" val="3484147639"/>
      </p:ext>
    </p:extLst>
  </p:cSld>
  <p:clrMapOvr>
    <a:masterClrMapping/>
  </p:clrMapOvr>
  <p:transition spd="slow"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Rectangle 4"/>
          <p:cNvSpPr>
            <a:spLocks noGrp="1" noChangeArrowheads="1"/>
          </p:cNvSpPr>
          <p:nvPr>
            <p:ph type="dt" sz="half" idx="10"/>
          </p:nvPr>
        </p:nvSpPr>
        <p:spPr>
          <a:ln/>
        </p:spPr>
        <p:txBody>
          <a:bodyPr/>
          <a:lstStyle>
            <a:lvl1pPr>
              <a:defRPr/>
            </a:lvl1pPr>
          </a:lstStyle>
          <a:p>
            <a:pPr>
              <a:defRPr/>
            </a:pPr>
            <a:fld id="{F68DFC39-0F5F-4BF5-8E0E-CAF6F5458B39}" type="datetime1">
              <a:rPr lang="ro-RO"/>
              <a:pPr>
                <a:defRPr/>
              </a:pPr>
              <a:t>17.09.2014</a:t>
            </a:fld>
            <a:endParaRPr lang="ro-RO"/>
          </a:p>
        </p:txBody>
      </p:sp>
      <p:sp>
        <p:nvSpPr>
          <p:cNvPr id="4" name="Rectangle 5"/>
          <p:cNvSpPr>
            <a:spLocks noGrp="1" noChangeArrowheads="1"/>
          </p:cNvSpPr>
          <p:nvPr>
            <p:ph type="ftr" sz="quarter" idx="11"/>
          </p:nvPr>
        </p:nvSpPr>
        <p:spPr>
          <a:ln/>
        </p:spPr>
        <p:txBody>
          <a:bodyPr/>
          <a:lstStyle>
            <a:lvl1pPr>
              <a:defRPr/>
            </a:lvl1pPr>
          </a:lstStyle>
          <a:p>
            <a:pPr>
              <a:defRPr/>
            </a:pPr>
            <a:r>
              <a:rPr lang="en-US"/>
              <a:t>inspector Şăitan Traian</a:t>
            </a:r>
          </a:p>
        </p:txBody>
      </p:sp>
      <p:sp>
        <p:nvSpPr>
          <p:cNvPr id="5" name="Rectangle 6"/>
          <p:cNvSpPr>
            <a:spLocks noGrp="1" noChangeArrowheads="1"/>
          </p:cNvSpPr>
          <p:nvPr>
            <p:ph type="sldNum" sz="quarter" idx="12"/>
          </p:nvPr>
        </p:nvSpPr>
        <p:spPr>
          <a:ln/>
        </p:spPr>
        <p:txBody>
          <a:bodyPr/>
          <a:lstStyle>
            <a:lvl1pPr>
              <a:defRPr/>
            </a:lvl1pPr>
          </a:lstStyle>
          <a:p>
            <a:pPr>
              <a:defRPr/>
            </a:pPr>
            <a:fld id="{1DC95E8F-2694-4A3F-9FC1-F5555E5C73FD}" type="slidenum">
              <a:rPr lang="en-US"/>
              <a:pPr>
                <a:defRPr/>
              </a:pPr>
              <a:t>‹#›</a:t>
            </a:fld>
            <a:endParaRPr lang="en-US"/>
          </a:p>
        </p:txBody>
      </p:sp>
    </p:spTree>
    <p:extLst>
      <p:ext uri="{BB962C8B-B14F-4D97-AF65-F5344CB8AC3E}">
        <p14:creationId xmlns:p14="http://schemas.microsoft.com/office/powerpoint/2010/main" val="3443073639"/>
      </p:ext>
    </p:extLst>
  </p:cSld>
  <p:clrMapOvr>
    <a:masterClrMapping/>
  </p:clrMapOvr>
  <p:transition spd="slow"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BE36461-B0E8-4CBD-9A5F-B0F36152B5C6}" type="datetime1">
              <a:rPr lang="ro-RO"/>
              <a:pPr>
                <a:defRPr/>
              </a:pPr>
              <a:t>17.09.2014</a:t>
            </a:fld>
            <a:endParaRPr lang="ro-RO"/>
          </a:p>
        </p:txBody>
      </p:sp>
      <p:sp>
        <p:nvSpPr>
          <p:cNvPr id="3" name="Rectangle 5"/>
          <p:cNvSpPr>
            <a:spLocks noGrp="1" noChangeArrowheads="1"/>
          </p:cNvSpPr>
          <p:nvPr>
            <p:ph type="ftr" sz="quarter" idx="11"/>
          </p:nvPr>
        </p:nvSpPr>
        <p:spPr>
          <a:ln/>
        </p:spPr>
        <p:txBody>
          <a:bodyPr/>
          <a:lstStyle>
            <a:lvl1pPr>
              <a:defRPr/>
            </a:lvl1pPr>
          </a:lstStyle>
          <a:p>
            <a:pPr>
              <a:defRPr/>
            </a:pPr>
            <a:r>
              <a:rPr lang="en-US"/>
              <a:t>inspector Şăitan Traian</a:t>
            </a:r>
          </a:p>
        </p:txBody>
      </p:sp>
      <p:sp>
        <p:nvSpPr>
          <p:cNvPr id="4" name="Rectangle 6"/>
          <p:cNvSpPr>
            <a:spLocks noGrp="1" noChangeArrowheads="1"/>
          </p:cNvSpPr>
          <p:nvPr>
            <p:ph type="sldNum" sz="quarter" idx="12"/>
          </p:nvPr>
        </p:nvSpPr>
        <p:spPr>
          <a:ln/>
        </p:spPr>
        <p:txBody>
          <a:bodyPr/>
          <a:lstStyle>
            <a:lvl1pPr>
              <a:defRPr/>
            </a:lvl1pPr>
          </a:lstStyle>
          <a:p>
            <a:pPr>
              <a:defRPr/>
            </a:pPr>
            <a:fld id="{47339642-E4A5-4C9F-BF37-35AAB3C6AE62}" type="slidenum">
              <a:rPr lang="en-US"/>
              <a:pPr>
                <a:defRPr/>
              </a:pPr>
              <a:t>‹#›</a:t>
            </a:fld>
            <a:endParaRPr lang="en-US"/>
          </a:p>
        </p:txBody>
      </p:sp>
    </p:spTree>
    <p:extLst>
      <p:ext uri="{BB962C8B-B14F-4D97-AF65-F5344CB8AC3E}">
        <p14:creationId xmlns:p14="http://schemas.microsoft.com/office/powerpoint/2010/main" val="3377001938"/>
      </p:ext>
    </p:extLst>
  </p:cSld>
  <p:clrMapOvr>
    <a:masterClrMapping/>
  </p:clrMapOvr>
  <p:transition spd="slow"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o-RO"/>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C1A2C6D-66B9-4B3A-9F8F-9369E80F5323}" type="datetime1">
              <a:rPr lang="ro-RO"/>
              <a:pPr>
                <a:defRPr/>
              </a:pPr>
              <a:t>17.09.2014</a:t>
            </a:fld>
            <a:endParaRPr lang="ro-RO"/>
          </a:p>
        </p:txBody>
      </p:sp>
      <p:sp>
        <p:nvSpPr>
          <p:cNvPr id="6" name="Rectangle 5"/>
          <p:cNvSpPr>
            <a:spLocks noGrp="1" noChangeArrowheads="1"/>
          </p:cNvSpPr>
          <p:nvPr>
            <p:ph type="ftr" sz="quarter" idx="11"/>
          </p:nvPr>
        </p:nvSpPr>
        <p:spPr>
          <a:ln/>
        </p:spPr>
        <p:txBody>
          <a:bodyPr/>
          <a:lstStyle>
            <a:lvl1pPr>
              <a:defRPr/>
            </a:lvl1pPr>
          </a:lstStyle>
          <a:p>
            <a:pPr>
              <a:defRPr/>
            </a:pPr>
            <a:r>
              <a:rPr lang="en-US"/>
              <a:t>inspector Şăitan Traian</a:t>
            </a:r>
          </a:p>
        </p:txBody>
      </p:sp>
      <p:sp>
        <p:nvSpPr>
          <p:cNvPr id="7" name="Rectangle 6"/>
          <p:cNvSpPr>
            <a:spLocks noGrp="1" noChangeArrowheads="1"/>
          </p:cNvSpPr>
          <p:nvPr>
            <p:ph type="sldNum" sz="quarter" idx="12"/>
          </p:nvPr>
        </p:nvSpPr>
        <p:spPr>
          <a:ln/>
        </p:spPr>
        <p:txBody>
          <a:bodyPr/>
          <a:lstStyle>
            <a:lvl1pPr>
              <a:defRPr/>
            </a:lvl1pPr>
          </a:lstStyle>
          <a:p>
            <a:pPr>
              <a:defRPr/>
            </a:pPr>
            <a:fld id="{4792B6C6-AB03-40FC-A6F5-2D3151743C55}" type="slidenum">
              <a:rPr lang="en-US"/>
              <a:pPr>
                <a:defRPr/>
              </a:pPr>
              <a:t>‹#›</a:t>
            </a:fld>
            <a:endParaRPr lang="en-US"/>
          </a:p>
        </p:txBody>
      </p:sp>
    </p:spTree>
    <p:extLst>
      <p:ext uri="{BB962C8B-B14F-4D97-AF65-F5344CB8AC3E}">
        <p14:creationId xmlns:p14="http://schemas.microsoft.com/office/powerpoint/2010/main" val="4024723855"/>
      </p:ext>
    </p:extLst>
  </p:cSld>
  <p:clrMapOvr>
    <a:masterClrMapping/>
  </p:clrMapOvr>
  <p:transition spd="slow"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3" y="4800600"/>
            <a:ext cx="5486400" cy="566738"/>
          </a:xfrm>
        </p:spPr>
        <p:txBody>
          <a:bodyPr anchor="b"/>
          <a:lstStyle>
            <a:lvl1pPr algn="l">
              <a:defRPr sz="2000" b="1"/>
            </a:lvl1pPr>
          </a:lstStyle>
          <a:p>
            <a:r>
              <a:rPr lang="en-US" smtClean="0"/>
              <a:t>Click to edit Master title style</a:t>
            </a:r>
            <a:endParaRPr lang="ro-RO"/>
          </a:p>
        </p:txBody>
      </p:sp>
      <p:sp>
        <p:nvSpPr>
          <p:cNvPr id="3" name="Picture Placeholder 2"/>
          <p:cNvSpPr>
            <a:spLocks noGrp="1"/>
          </p:cNvSpPr>
          <p:nvPr>
            <p:ph type="pic" idx="1"/>
          </p:nvPr>
        </p:nvSpPr>
        <p:spPr>
          <a:xfrm>
            <a:off x="1792293"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o-RO" noProof="0" smtClean="0"/>
          </a:p>
        </p:txBody>
      </p:sp>
      <p:sp>
        <p:nvSpPr>
          <p:cNvPr id="4" name="Text Placeholder 3"/>
          <p:cNvSpPr>
            <a:spLocks noGrp="1"/>
          </p:cNvSpPr>
          <p:nvPr>
            <p:ph type="body" sz="half" idx="2"/>
          </p:nvPr>
        </p:nvSpPr>
        <p:spPr>
          <a:xfrm>
            <a:off x="1792293"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6F030E6-3841-4D0A-91CA-52EDD470DDA3}" type="datetime1">
              <a:rPr lang="ro-RO"/>
              <a:pPr>
                <a:defRPr/>
              </a:pPr>
              <a:t>17.09.2014</a:t>
            </a:fld>
            <a:endParaRPr lang="ro-RO"/>
          </a:p>
        </p:txBody>
      </p:sp>
      <p:sp>
        <p:nvSpPr>
          <p:cNvPr id="6" name="Rectangle 5"/>
          <p:cNvSpPr>
            <a:spLocks noGrp="1" noChangeArrowheads="1"/>
          </p:cNvSpPr>
          <p:nvPr>
            <p:ph type="ftr" sz="quarter" idx="11"/>
          </p:nvPr>
        </p:nvSpPr>
        <p:spPr>
          <a:ln/>
        </p:spPr>
        <p:txBody>
          <a:bodyPr/>
          <a:lstStyle>
            <a:lvl1pPr>
              <a:defRPr/>
            </a:lvl1pPr>
          </a:lstStyle>
          <a:p>
            <a:pPr>
              <a:defRPr/>
            </a:pPr>
            <a:r>
              <a:rPr lang="en-US"/>
              <a:t>inspector Şăitan Traian</a:t>
            </a:r>
          </a:p>
        </p:txBody>
      </p:sp>
      <p:sp>
        <p:nvSpPr>
          <p:cNvPr id="7" name="Rectangle 6"/>
          <p:cNvSpPr>
            <a:spLocks noGrp="1" noChangeArrowheads="1"/>
          </p:cNvSpPr>
          <p:nvPr>
            <p:ph type="sldNum" sz="quarter" idx="12"/>
          </p:nvPr>
        </p:nvSpPr>
        <p:spPr>
          <a:ln/>
        </p:spPr>
        <p:txBody>
          <a:bodyPr/>
          <a:lstStyle>
            <a:lvl1pPr>
              <a:defRPr/>
            </a:lvl1pPr>
          </a:lstStyle>
          <a:p>
            <a:pPr>
              <a:defRPr/>
            </a:pPr>
            <a:fld id="{C58A98CA-ED4A-40EC-99E9-8C77D399C47F}" type="slidenum">
              <a:rPr lang="en-US"/>
              <a:pPr>
                <a:defRPr/>
              </a:pPr>
              <a:t>‹#›</a:t>
            </a:fld>
            <a:endParaRPr lang="en-US"/>
          </a:p>
        </p:txBody>
      </p:sp>
    </p:spTree>
    <p:extLst>
      <p:ext uri="{BB962C8B-B14F-4D97-AF65-F5344CB8AC3E}">
        <p14:creationId xmlns:p14="http://schemas.microsoft.com/office/powerpoint/2010/main" val="646044926"/>
      </p:ext>
    </p:extLst>
  </p:cSld>
  <p:clrMapOvr>
    <a:masterClrMapping/>
  </p:clrMapOvr>
  <p:transition spd="slow"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63750" y="1676400"/>
            <a:ext cx="734695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ro-RO" smtClean="0"/>
              <a:t>Click to edit Master title style</a:t>
            </a:r>
          </a:p>
        </p:txBody>
      </p:sp>
      <p:sp>
        <p:nvSpPr>
          <p:cNvPr id="1027" name="Rectangle 3"/>
          <p:cNvSpPr>
            <a:spLocks noGrp="1" noChangeArrowheads="1"/>
          </p:cNvSpPr>
          <p:nvPr>
            <p:ph type="body" idx="1"/>
          </p:nvPr>
        </p:nvSpPr>
        <p:spPr bwMode="auto">
          <a:xfrm>
            <a:off x="2063750" y="2819400"/>
            <a:ext cx="7346950" cy="330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ro-RO" smtClean="0"/>
              <a:t>Click to edit Master text styles</a:t>
            </a:r>
          </a:p>
          <a:p>
            <a:pPr lvl="1"/>
            <a:r>
              <a:rPr lang="en-US" altLang="ro-RO" smtClean="0"/>
              <a:t>Second level</a:t>
            </a:r>
          </a:p>
          <a:p>
            <a:pPr lvl="2"/>
            <a:r>
              <a:rPr lang="en-US" altLang="ro-RO" smtClean="0"/>
              <a:t>Third level</a:t>
            </a:r>
          </a:p>
          <a:p>
            <a:pPr lvl="3"/>
            <a:r>
              <a:rPr lang="en-US" altLang="ro-RO" smtClean="0"/>
              <a:t>Fourth level</a:t>
            </a:r>
          </a:p>
          <a:p>
            <a:pPr lvl="4"/>
            <a:r>
              <a:rPr lang="en-US" altLang="ro-RO" smtClean="0"/>
              <a:t>Fifth level</a:t>
            </a:r>
          </a:p>
        </p:txBody>
      </p:sp>
      <p:sp>
        <p:nvSpPr>
          <p:cNvPr id="13926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0">
                <a:latin typeface="Arial" charset="0"/>
              </a:defRPr>
            </a:lvl1pPr>
          </a:lstStyle>
          <a:p>
            <a:pPr>
              <a:defRPr/>
            </a:pPr>
            <a:fld id="{D6671743-643B-4E64-B111-0E0CCF823F89}" type="datetime1">
              <a:rPr lang="ro-RO"/>
              <a:pPr>
                <a:defRPr/>
              </a:pPr>
              <a:t>17.09.2014</a:t>
            </a:fld>
            <a:endParaRPr lang="ro-RO"/>
          </a:p>
        </p:txBody>
      </p:sp>
      <p:sp>
        <p:nvSpPr>
          <p:cNvPr id="13926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0">
                <a:latin typeface="Arial" charset="0"/>
              </a:defRPr>
            </a:lvl1pPr>
          </a:lstStyle>
          <a:p>
            <a:pPr>
              <a:defRPr/>
            </a:pPr>
            <a:r>
              <a:rPr lang="en-US"/>
              <a:t>inspector Şăitan Traian</a:t>
            </a:r>
          </a:p>
        </p:txBody>
      </p:sp>
      <p:sp>
        <p:nvSpPr>
          <p:cNvPr id="13927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a:latin typeface="+mn-lt"/>
                <a:cs typeface="+mn-cs"/>
              </a:defRPr>
            </a:lvl1pPr>
          </a:lstStyle>
          <a:p>
            <a:pPr>
              <a:defRPr/>
            </a:pPr>
            <a:fld id="{B5EE6DF5-F3C1-4947-9A25-EC00B47F251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85" r:id="rId1"/>
    <p:sldLayoutId id="2147484264" r:id="rId2"/>
    <p:sldLayoutId id="2147484265" r:id="rId3"/>
    <p:sldLayoutId id="2147484266" r:id="rId4"/>
    <p:sldLayoutId id="2147484267" r:id="rId5"/>
    <p:sldLayoutId id="2147484268" r:id="rId6"/>
    <p:sldLayoutId id="2147484269" r:id="rId7"/>
    <p:sldLayoutId id="2147484270" r:id="rId8"/>
    <p:sldLayoutId id="2147484271" r:id="rId9"/>
    <p:sldLayoutId id="2147484272" r:id="rId10"/>
    <p:sldLayoutId id="2147484273" r:id="rId11"/>
  </p:sldLayoutIdLst>
  <p:transition spd="slow" advClick="0"/>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Black" pitchFamily="34" charset="0"/>
        </a:defRPr>
      </a:lvl2pPr>
      <a:lvl3pPr algn="l" rtl="0" eaLnBrk="0" fontAlgn="base" hangingPunct="0">
        <a:spcBef>
          <a:spcPct val="0"/>
        </a:spcBef>
        <a:spcAft>
          <a:spcPct val="0"/>
        </a:spcAft>
        <a:defRPr sz="4400">
          <a:solidFill>
            <a:schemeClr val="tx2"/>
          </a:solidFill>
          <a:latin typeface="Arial Black" pitchFamily="34" charset="0"/>
        </a:defRPr>
      </a:lvl3pPr>
      <a:lvl4pPr algn="l" rtl="0" eaLnBrk="0" fontAlgn="base" hangingPunct="0">
        <a:spcBef>
          <a:spcPct val="0"/>
        </a:spcBef>
        <a:spcAft>
          <a:spcPct val="0"/>
        </a:spcAft>
        <a:defRPr sz="4400">
          <a:solidFill>
            <a:schemeClr val="tx2"/>
          </a:solidFill>
          <a:latin typeface="Arial Black" pitchFamily="34" charset="0"/>
        </a:defRPr>
      </a:lvl4pPr>
      <a:lvl5pPr algn="l" rtl="0" eaLnBrk="0" fontAlgn="base" hangingPunct="0">
        <a:spcBef>
          <a:spcPct val="0"/>
        </a:spcBef>
        <a:spcAft>
          <a:spcPct val="0"/>
        </a:spcAft>
        <a:defRPr sz="4400">
          <a:solidFill>
            <a:schemeClr val="tx2"/>
          </a:solidFill>
          <a:latin typeface="Arial Black" pitchFamily="34" charset="0"/>
        </a:defRPr>
      </a:lvl5pPr>
      <a:lvl6pPr marL="457200" algn="l" rtl="0" fontAlgn="base">
        <a:spcBef>
          <a:spcPct val="0"/>
        </a:spcBef>
        <a:spcAft>
          <a:spcPct val="0"/>
        </a:spcAft>
        <a:defRPr sz="4400">
          <a:solidFill>
            <a:schemeClr val="tx2"/>
          </a:solidFill>
          <a:latin typeface="Arial Black" pitchFamily="34" charset="0"/>
        </a:defRPr>
      </a:lvl6pPr>
      <a:lvl7pPr marL="914400" algn="l" rtl="0" fontAlgn="base">
        <a:spcBef>
          <a:spcPct val="0"/>
        </a:spcBef>
        <a:spcAft>
          <a:spcPct val="0"/>
        </a:spcAft>
        <a:defRPr sz="4400">
          <a:solidFill>
            <a:schemeClr val="tx2"/>
          </a:solidFill>
          <a:latin typeface="Arial Black" pitchFamily="34" charset="0"/>
        </a:defRPr>
      </a:lvl7pPr>
      <a:lvl8pPr marL="1371600" algn="l" rtl="0" fontAlgn="base">
        <a:spcBef>
          <a:spcPct val="0"/>
        </a:spcBef>
        <a:spcAft>
          <a:spcPct val="0"/>
        </a:spcAft>
        <a:defRPr sz="4400">
          <a:solidFill>
            <a:schemeClr val="tx2"/>
          </a:solidFill>
          <a:latin typeface="Arial Black" pitchFamily="34" charset="0"/>
        </a:defRPr>
      </a:lvl8pPr>
      <a:lvl9pPr marL="1828800" algn="l"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898650" y="1676400"/>
            <a:ext cx="767715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ro-RO" smtClean="0"/>
              <a:t>Click to edit Master title style</a:t>
            </a:r>
          </a:p>
        </p:txBody>
      </p:sp>
      <p:sp>
        <p:nvSpPr>
          <p:cNvPr id="2051" name="Rectangle 3"/>
          <p:cNvSpPr>
            <a:spLocks noGrp="1" noChangeArrowheads="1"/>
          </p:cNvSpPr>
          <p:nvPr>
            <p:ph type="body" idx="1"/>
          </p:nvPr>
        </p:nvSpPr>
        <p:spPr bwMode="auto">
          <a:xfrm>
            <a:off x="1898650" y="2819400"/>
            <a:ext cx="76771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ro-RO" smtClean="0"/>
              <a:t>Click to edit Master text styles</a:t>
            </a:r>
          </a:p>
          <a:p>
            <a:pPr lvl="1"/>
            <a:r>
              <a:rPr lang="en-US" altLang="ro-RO" smtClean="0"/>
              <a:t>Second level</a:t>
            </a:r>
          </a:p>
          <a:p>
            <a:pPr lvl="2"/>
            <a:r>
              <a:rPr lang="en-US" altLang="ro-RO" smtClean="0"/>
              <a:t>Third level</a:t>
            </a:r>
          </a:p>
          <a:p>
            <a:pPr lvl="3"/>
            <a:r>
              <a:rPr lang="en-US" altLang="ro-RO" smtClean="0"/>
              <a:t>Fourth level</a:t>
            </a:r>
          </a:p>
          <a:p>
            <a:pPr lvl="4"/>
            <a:r>
              <a:rPr lang="en-US" altLang="ro-RO" smtClean="0"/>
              <a:t>Fifth level</a:t>
            </a:r>
          </a:p>
        </p:txBody>
      </p:sp>
      <p:sp>
        <p:nvSpPr>
          <p:cNvPr id="142340"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0">
                <a:latin typeface="Arial" charset="0"/>
              </a:defRPr>
            </a:lvl1pPr>
          </a:lstStyle>
          <a:p>
            <a:pPr>
              <a:defRPr/>
            </a:pPr>
            <a:fld id="{3234F93D-671A-489A-99B9-511C1E3C6AD2}" type="datetime1">
              <a:rPr lang="ro-RO"/>
              <a:pPr>
                <a:defRPr/>
              </a:pPr>
              <a:t>17.09.2014</a:t>
            </a:fld>
            <a:endParaRPr lang="ro-RO"/>
          </a:p>
        </p:txBody>
      </p:sp>
      <p:sp>
        <p:nvSpPr>
          <p:cNvPr id="142341"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0">
                <a:latin typeface="Arial" charset="0"/>
              </a:defRPr>
            </a:lvl1pPr>
          </a:lstStyle>
          <a:p>
            <a:pPr>
              <a:defRPr/>
            </a:pPr>
            <a:r>
              <a:rPr lang="en-US"/>
              <a:t>inspector Şăitan Traian</a:t>
            </a:r>
          </a:p>
        </p:txBody>
      </p:sp>
      <p:sp>
        <p:nvSpPr>
          <p:cNvPr id="142342"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a:latin typeface="+mn-lt"/>
                <a:cs typeface="+mn-cs"/>
              </a:defRPr>
            </a:lvl1pPr>
          </a:lstStyle>
          <a:p>
            <a:pPr>
              <a:defRPr/>
            </a:pPr>
            <a:fld id="{B50E5AFA-68D4-4821-B171-EEC27478858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274" r:id="rId1"/>
    <p:sldLayoutId id="2147484275" r:id="rId2"/>
    <p:sldLayoutId id="2147484276" r:id="rId3"/>
    <p:sldLayoutId id="2147484277" r:id="rId4"/>
    <p:sldLayoutId id="2147484278" r:id="rId5"/>
    <p:sldLayoutId id="2147484279" r:id="rId6"/>
    <p:sldLayoutId id="2147484280" r:id="rId7"/>
    <p:sldLayoutId id="2147484281" r:id="rId8"/>
    <p:sldLayoutId id="2147484282" r:id="rId9"/>
    <p:sldLayoutId id="2147484283" r:id="rId10"/>
    <p:sldLayoutId id="2147484284" r:id="rId11"/>
  </p:sldLayoutIdLst>
  <p:transition spd="slow" advClick="0"/>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Black" pitchFamily="34" charset="0"/>
        </a:defRPr>
      </a:lvl2pPr>
      <a:lvl3pPr algn="l" rtl="0" eaLnBrk="0" fontAlgn="base" hangingPunct="0">
        <a:spcBef>
          <a:spcPct val="0"/>
        </a:spcBef>
        <a:spcAft>
          <a:spcPct val="0"/>
        </a:spcAft>
        <a:defRPr sz="4000">
          <a:solidFill>
            <a:schemeClr val="tx2"/>
          </a:solidFill>
          <a:latin typeface="Arial Black" pitchFamily="34" charset="0"/>
        </a:defRPr>
      </a:lvl3pPr>
      <a:lvl4pPr algn="l" rtl="0" eaLnBrk="0" fontAlgn="base" hangingPunct="0">
        <a:spcBef>
          <a:spcPct val="0"/>
        </a:spcBef>
        <a:spcAft>
          <a:spcPct val="0"/>
        </a:spcAft>
        <a:defRPr sz="4000">
          <a:solidFill>
            <a:schemeClr val="tx2"/>
          </a:solidFill>
          <a:latin typeface="Arial Black" pitchFamily="34" charset="0"/>
        </a:defRPr>
      </a:lvl4pPr>
      <a:lvl5pPr algn="l" rtl="0" eaLnBrk="0" fontAlgn="base" hangingPunct="0">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ormă liberă 11"/>
          <p:cNvSpPr>
            <a:spLocks/>
          </p:cNvSpPr>
          <p:nvPr/>
        </p:nvSpPr>
        <p:spPr bwMode="auto">
          <a:xfrm>
            <a:off x="0" y="4751388"/>
            <a:ext cx="9906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16" name="Formă liberă 15"/>
          <p:cNvSpPr>
            <a:spLocks/>
          </p:cNvSpPr>
          <p:nvPr/>
        </p:nvSpPr>
        <p:spPr bwMode="auto">
          <a:xfrm>
            <a:off x="7924800" y="0"/>
            <a:ext cx="19812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3076" name="Substituent titlu 8"/>
          <p:cNvSpPr>
            <a:spLocks noGrp="1"/>
          </p:cNvSpPr>
          <p:nvPr>
            <p:ph type="title"/>
          </p:nvPr>
        </p:nvSpPr>
        <p:spPr bwMode="auto">
          <a:xfrm>
            <a:off x="495300" y="274638"/>
            <a:ext cx="80899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ro-RO" altLang="ro-RO" smtClean="0"/>
              <a:t>Clic pentru editare stil titlu</a:t>
            </a:r>
            <a:endParaRPr lang="en-US" altLang="ro-RO" smtClean="0"/>
          </a:p>
        </p:txBody>
      </p:sp>
      <p:sp>
        <p:nvSpPr>
          <p:cNvPr id="3077" name="Substituent text 29"/>
          <p:cNvSpPr>
            <a:spLocks noGrp="1"/>
          </p:cNvSpPr>
          <p:nvPr>
            <p:ph type="body" idx="1"/>
          </p:nvPr>
        </p:nvSpPr>
        <p:spPr bwMode="auto">
          <a:xfrm>
            <a:off x="495300" y="1600200"/>
            <a:ext cx="80899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o-RO" altLang="ro-RO" smtClean="0"/>
              <a:t>Clic pentru editare stiluri text Coordonator</a:t>
            </a:r>
          </a:p>
          <a:p>
            <a:pPr lvl="1"/>
            <a:r>
              <a:rPr lang="ro-RO" altLang="ro-RO" smtClean="0"/>
              <a:t>Al doilea nivel</a:t>
            </a:r>
          </a:p>
          <a:p>
            <a:pPr lvl="2"/>
            <a:r>
              <a:rPr lang="ro-RO" altLang="ro-RO" smtClean="0"/>
              <a:t>Al treilea nivel</a:t>
            </a:r>
          </a:p>
          <a:p>
            <a:pPr lvl="3"/>
            <a:r>
              <a:rPr lang="ro-RO" altLang="ro-RO" smtClean="0"/>
              <a:t>Al patrulea nivel</a:t>
            </a:r>
          </a:p>
          <a:p>
            <a:pPr lvl="4"/>
            <a:r>
              <a:rPr lang="ro-RO" altLang="ro-RO" smtClean="0"/>
              <a:t>Al cincilea nivel</a:t>
            </a:r>
            <a:endParaRPr lang="en-US" altLang="ro-RO" smtClean="0"/>
          </a:p>
        </p:txBody>
      </p:sp>
      <p:sp>
        <p:nvSpPr>
          <p:cNvPr id="10" name="Substituent dată 9"/>
          <p:cNvSpPr>
            <a:spLocks noGrp="1"/>
          </p:cNvSpPr>
          <p:nvPr>
            <p:ph type="dt" sz="half" idx="2"/>
          </p:nvPr>
        </p:nvSpPr>
        <p:spPr>
          <a:xfrm>
            <a:off x="495300" y="6421438"/>
            <a:ext cx="23114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a:defRPr/>
            </a:pPr>
            <a:fld id="{084536F0-4A0A-43A1-B573-7E2AC528967C}" type="datetime1">
              <a:rPr lang="ro-RO"/>
              <a:pPr>
                <a:defRPr/>
              </a:pPr>
              <a:t>17.09.2014</a:t>
            </a:fld>
            <a:endParaRPr lang="ro-RO"/>
          </a:p>
        </p:txBody>
      </p:sp>
      <p:sp>
        <p:nvSpPr>
          <p:cNvPr id="22" name="Substituent subsol 21"/>
          <p:cNvSpPr>
            <a:spLocks noGrp="1"/>
          </p:cNvSpPr>
          <p:nvPr>
            <p:ph type="ftr" sz="quarter" idx="3"/>
          </p:nvPr>
        </p:nvSpPr>
        <p:spPr>
          <a:xfrm>
            <a:off x="3384550" y="6421438"/>
            <a:ext cx="31369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defRPr/>
            </a:pPr>
            <a:r>
              <a:rPr lang="en-US"/>
              <a:t>inspector Şăitan Traian</a:t>
            </a:r>
          </a:p>
        </p:txBody>
      </p:sp>
      <p:sp>
        <p:nvSpPr>
          <p:cNvPr id="18" name="Substituent număr diapozitiv 17"/>
          <p:cNvSpPr>
            <a:spLocks noGrp="1"/>
          </p:cNvSpPr>
          <p:nvPr>
            <p:ph type="sldNum" sz="quarter" idx="4"/>
          </p:nvPr>
        </p:nvSpPr>
        <p:spPr>
          <a:xfrm>
            <a:off x="8832850" y="6421438"/>
            <a:ext cx="8255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a:defRPr/>
            </a:pPr>
            <a:fld id="{C0E9CB44-1DEF-4070-943A-4B7EA094B95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286" r:id="rId1"/>
    <p:sldLayoutId id="2147484287" r:id="rId2"/>
    <p:sldLayoutId id="2147484288" r:id="rId3"/>
    <p:sldLayoutId id="2147484289" r:id="rId4"/>
    <p:sldLayoutId id="2147484290" r:id="rId5"/>
    <p:sldLayoutId id="2147484291" r:id="rId6"/>
    <p:sldLayoutId id="2147484292" r:id="rId7"/>
    <p:sldLayoutId id="2147484293" r:id="rId8"/>
    <p:sldLayoutId id="2147484294" r:id="rId9"/>
    <p:sldLayoutId id="2147484295" r:id="rId10"/>
    <p:sldLayoutId id="2147484296" r:id="rId11"/>
    <p:sldLayoutId id="2147484297" r:id="rId12"/>
  </p:sldLayoutIdLst>
  <p:transition spd="slow" advClick="0"/>
  <p:hf hdr="0" ftr="0" dt="0"/>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7F8FA9"/>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4A66AC"/>
        </a:buClr>
        <a:buSzPct val="100000"/>
        <a:buFont typeface="Arial"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slide" Target="slide11.xml"/><Relationship Id="rId1" Type="http://schemas.openxmlformats.org/officeDocument/2006/relationships/slideLayout" Target="../slideLayouts/slideLayout24.xml"/></Relationships>
</file>

<file path=ppt/slides/_rels/slide100.xml.rels><?xml version="1.0" encoding="UTF-8" standalone="yes"?>
<Relationships xmlns="http://schemas.openxmlformats.org/package/2006/relationships"><Relationship Id="rId2" Type="http://schemas.openxmlformats.org/officeDocument/2006/relationships/slide" Target="slide101.xml"/><Relationship Id="rId1" Type="http://schemas.openxmlformats.org/officeDocument/2006/relationships/slideLayout" Target="../slideLayouts/slideLayout24.xml"/></Relationships>
</file>

<file path=ppt/slides/_rels/slide101.xml.rels><?xml version="1.0" encoding="UTF-8" standalone="yes"?>
<Relationships xmlns="http://schemas.openxmlformats.org/package/2006/relationships"><Relationship Id="rId2" Type="http://schemas.openxmlformats.org/officeDocument/2006/relationships/slide" Target="slide102.xml"/><Relationship Id="rId1" Type="http://schemas.openxmlformats.org/officeDocument/2006/relationships/slideLayout" Target="../slideLayouts/slideLayout24.xml"/></Relationships>
</file>

<file path=ppt/slides/_rels/slide102.xml.rels><?xml version="1.0" encoding="UTF-8" standalone="yes"?>
<Relationships xmlns="http://schemas.openxmlformats.org/package/2006/relationships"><Relationship Id="rId2" Type="http://schemas.openxmlformats.org/officeDocument/2006/relationships/slide" Target="slide103.xml"/><Relationship Id="rId1" Type="http://schemas.openxmlformats.org/officeDocument/2006/relationships/slideLayout" Target="../slideLayouts/slideLayout24.xml"/></Relationships>
</file>

<file path=ppt/slides/_rels/slide103.xml.rels><?xml version="1.0" encoding="UTF-8" standalone="yes"?>
<Relationships xmlns="http://schemas.openxmlformats.org/package/2006/relationships"><Relationship Id="rId2" Type="http://schemas.openxmlformats.org/officeDocument/2006/relationships/slide" Target="slide104.xml"/><Relationship Id="rId1" Type="http://schemas.openxmlformats.org/officeDocument/2006/relationships/slideLayout" Target="../slideLayouts/slideLayout24.xml"/></Relationships>
</file>

<file path=ppt/slides/_rels/slide10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4.xml"/></Relationships>
</file>

<file path=ppt/slides/_rels/slide10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4.xml"/></Relationships>
</file>

<file path=ppt/slides/_rels/slide106.xml.rels><?xml version="1.0" encoding="UTF-8" standalone="yes"?>
<Relationships xmlns="http://schemas.openxmlformats.org/package/2006/relationships"><Relationship Id="rId3" Type="http://schemas.openxmlformats.org/officeDocument/2006/relationships/slide" Target="slide107.xml"/><Relationship Id="rId2" Type="http://schemas.openxmlformats.org/officeDocument/2006/relationships/hyperlink" Target="http://www.rocnee.eu/" TargetMode="External"/><Relationship Id="rId1" Type="http://schemas.openxmlformats.org/officeDocument/2006/relationships/slideLayout" Target="../slideLayouts/slideLayout24.xml"/></Relationships>
</file>

<file path=ppt/slides/_rels/slide107.xml.rels><?xml version="1.0" encoding="UTF-8" standalone="yes"?>
<Relationships xmlns="http://schemas.openxmlformats.org/package/2006/relationships"><Relationship Id="rId3" Type="http://schemas.openxmlformats.org/officeDocument/2006/relationships/hyperlink" Target="http://magazin.ssmr.ro/" TargetMode="External"/><Relationship Id="rId2" Type="http://schemas.openxmlformats.org/officeDocument/2006/relationships/hyperlink" Target="http://rms.unibuc.ro/didactica" TargetMode="External"/><Relationship Id="rId1" Type="http://schemas.openxmlformats.org/officeDocument/2006/relationships/slideLayout" Target="../slideLayouts/slideLayout24.xml"/><Relationship Id="rId4" Type="http://schemas.openxmlformats.org/officeDocument/2006/relationships/slide" Target="slide108.xml"/></Relationships>
</file>

<file path=ppt/slides/_rels/slide108.xml.rels><?xml version="1.0" encoding="UTF-8" standalone="yes"?>
<Relationships xmlns="http://schemas.openxmlformats.org/package/2006/relationships"><Relationship Id="rId2" Type="http://schemas.openxmlformats.org/officeDocument/2006/relationships/slide" Target="slide109.xml"/><Relationship Id="rId1" Type="http://schemas.openxmlformats.org/officeDocument/2006/relationships/slideLayout" Target="../slideLayouts/slideLayout24.xml"/></Relationships>
</file>

<file path=ppt/slides/_rels/slide10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www.unitbv.ro/fmi/" TargetMode="Externa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slide" Target="slide12.xml"/><Relationship Id="rId1" Type="http://schemas.openxmlformats.org/officeDocument/2006/relationships/slideLayout" Target="../slideLayouts/slideLayout24.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slide" Target="slide111.xml"/><Relationship Id="rId1" Type="http://schemas.openxmlformats.org/officeDocument/2006/relationships/slideLayout" Target="../slideLayouts/slideLayout24.xml"/></Relationships>
</file>

<file path=ppt/slides/_rels/slide11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slide" Target="slide13.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chart" Target="../charts/chart14.xml"/></Relationships>
</file>

<file path=ppt/slides/_rels/slide14.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8" Type="http://schemas.openxmlformats.org/officeDocument/2006/relationships/slide" Target="slide63.xml"/><Relationship Id="rId13" Type="http://schemas.openxmlformats.org/officeDocument/2006/relationships/slide" Target="slide93.xml"/><Relationship Id="rId3" Type="http://schemas.openxmlformats.org/officeDocument/2006/relationships/slide" Target="slide72.xml"/><Relationship Id="rId7" Type="http://schemas.openxmlformats.org/officeDocument/2006/relationships/slide" Target="slide58.xml"/><Relationship Id="rId12" Type="http://schemas.openxmlformats.org/officeDocument/2006/relationships/slide" Target="slide110.xml"/><Relationship Id="rId2" Type="http://schemas.openxmlformats.org/officeDocument/2006/relationships/slide" Target="slide3.xml"/><Relationship Id="rId1" Type="http://schemas.openxmlformats.org/officeDocument/2006/relationships/slideLayout" Target="../slideLayouts/slideLayout24.xml"/><Relationship Id="rId6" Type="http://schemas.openxmlformats.org/officeDocument/2006/relationships/slide" Target="slide20.xml"/><Relationship Id="rId11" Type="http://schemas.openxmlformats.org/officeDocument/2006/relationships/slide" Target="slide106.xml"/><Relationship Id="rId5" Type="http://schemas.openxmlformats.org/officeDocument/2006/relationships/slide" Target="slide97.xml"/><Relationship Id="rId10" Type="http://schemas.openxmlformats.org/officeDocument/2006/relationships/slide" Target="slide50.xml"/><Relationship Id="rId4" Type="http://schemas.openxmlformats.org/officeDocument/2006/relationships/slide" Target="slide87.xml"/><Relationship Id="rId9" Type="http://schemas.openxmlformats.org/officeDocument/2006/relationships/slide" Target="slide66.xml"/><Relationship Id="rId14" Type="http://schemas.openxmlformats.org/officeDocument/2006/relationships/slide" Target="slide105.xml"/></Relationships>
</file>

<file path=ppt/slides/_rels/slide20.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slide" Target="slide22.xml"/><Relationship Id="rId1" Type="http://schemas.openxmlformats.org/officeDocument/2006/relationships/slideLayout" Target="../slideLayouts/slideLayout26.xml"/><Relationship Id="rId4" Type="http://schemas.openxmlformats.org/officeDocument/2006/relationships/chart" Target="../charts/chart16.xml"/></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slide" Target="slide23.xml"/><Relationship Id="rId1" Type="http://schemas.openxmlformats.org/officeDocument/2006/relationships/slideLayout" Target="../slideLayouts/slideLayout26.xml"/><Relationship Id="rId4" Type="http://schemas.openxmlformats.org/officeDocument/2006/relationships/chart" Target="../charts/chart18.xml"/></Relationships>
</file>

<file path=ppt/slides/_rels/slide23.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slide" Target="slide28.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slide" Target="slide29.xml"/><Relationship Id="rId1" Type="http://schemas.openxmlformats.org/officeDocument/2006/relationships/slideLayout" Target="../slideLayouts/slideLayout26.xml"/><Relationship Id="rId4" Type="http://schemas.openxmlformats.org/officeDocument/2006/relationships/chart" Target="../charts/chart21.xml"/></Relationships>
</file>

<file path=ppt/slides/_rels/slide2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slide" Target="slide30.xml"/><Relationship Id="rId1" Type="http://schemas.openxmlformats.org/officeDocument/2006/relationships/slideLayout" Target="../slideLayouts/slideLayout26.xml"/><Relationship Id="rId4" Type="http://schemas.openxmlformats.org/officeDocument/2006/relationships/chart" Target="../charts/chart23.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slide" Target="slide31.xml"/><Relationship Id="rId1" Type="http://schemas.openxmlformats.org/officeDocument/2006/relationships/slideLayout" Target="../slideLayouts/slideLayout26.xml"/><Relationship Id="rId4" Type="http://schemas.openxmlformats.org/officeDocument/2006/relationships/chart" Target="../charts/chart25.xml"/></Relationships>
</file>

<file path=ppt/slides/_rels/slide3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slide" Target="slide32.xml"/><Relationship Id="rId1" Type="http://schemas.openxmlformats.org/officeDocument/2006/relationships/slideLayout" Target="../slideLayouts/slideLayout26.xml"/><Relationship Id="rId4" Type="http://schemas.openxmlformats.org/officeDocument/2006/relationships/chart" Target="../charts/chart27.xml"/></Relationships>
</file>

<file path=ppt/slides/_rels/slide3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slide" Target="slide33.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slide" Target="slide34.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slide" Target="slide35.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slide" Target="slide36.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slide" Target="slide37.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slide" Target="slide38.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slide" Target="slide39.xml"/><Relationship Id="rId1" Type="http://schemas.openxmlformats.org/officeDocument/2006/relationships/slideLayout" Target="../slideLayouts/slideLayout27.xml"/><Relationship Id="rId4" Type="http://schemas.openxmlformats.org/officeDocument/2006/relationships/chart" Target="../charts/chart35.xml"/></Relationships>
</file>

<file path=ppt/slides/_rels/slide3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slide" Target="slide40.xml"/><Relationship Id="rId1" Type="http://schemas.openxmlformats.org/officeDocument/2006/relationships/slideLayout" Target="../slideLayouts/slideLayout27.xml"/><Relationship Id="rId4" Type="http://schemas.openxmlformats.org/officeDocument/2006/relationships/chart" Target="../charts/chart37.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chart" Target="../charts/chart2.xml"/><Relationship Id="rId4" Type="http://schemas.openxmlformats.org/officeDocument/2006/relationships/chart" Target="../charts/chart1.xml"/></Relationships>
</file>

<file path=ppt/slides/_rels/slide4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slide" Target="slide41.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slide" Target="slide42.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slide" Target="slide44.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slide" Target="slide45.xml"/><Relationship Id="rId1" Type="http://schemas.openxmlformats.org/officeDocument/2006/relationships/slideLayout" Target="../slideLayouts/slideLayout26.xml"/><Relationship Id="rId4" Type="http://schemas.openxmlformats.org/officeDocument/2006/relationships/chart" Target="../charts/chart40.xml"/></Relationships>
</file>

<file path=ppt/slides/_rels/slide45.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slide" Target="slide46.xml"/><Relationship Id="rId1" Type="http://schemas.openxmlformats.org/officeDocument/2006/relationships/slideLayout" Target="../slideLayouts/slideLayout26.xml"/><Relationship Id="rId4" Type="http://schemas.openxmlformats.org/officeDocument/2006/relationships/chart" Target="../charts/chart42.xml"/></Relationships>
</file>

<file path=ppt/slides/_rels/slide46.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slide" Target="slide47.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slide" Target="slide48.xml"/><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slide" Target="slide49.xml"/><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46.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chart" Target="../charts/chart3.xml"/></Relationships>
</file>

<file path=ppt/slides/_rels/slide50.xml.rels><?xml version="1.0" encoding="UTF-8" standalone="yes"?>
<Relationships xmlns="http://schemas.openxmlformats.org/package/2006/relationships"><Relationship Id="rId2" Type="http://schemas.openxmlformats.org/officeDocument/2006/relationships/slide" Target="slide51.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slide" Target="slide52.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slide" Target="slide53.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slide" Target="slide54.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slide" Target="slide55.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slide" Target="slide56.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slide" Target="slide57.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slide" Target="slide59.xml"/><Relationship Id="rId1" Type="http://schemas.openxmlformats.org/officeDocument/2006/relationships/slideLayout" Target="../slideLayouts/slideLayout24.xml"/><Relationship Id="rId4" Type="http://schemas.openxmlformats.org/officeDocument/2006/relationships/chart" Target="../charts/chart48.xml"/></Relationships>
</file>

<file path=ppt/slides/_rels/slide59.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slide" Target="slide60.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slide" Target="slide61.xml"/><Relationship Id="rId1" Type="http://schemas.openxmlformats.org/officeDocument/2006/relationships/slideLayout" Target="../slideLayouts/slideLayout24.xml"/><Relationship Id="rId4" Type="http://schemas.openxmlformats.org/officeDocument/2006/relationships/chart" Target="../charts/chart51.xml"/></Relationships>
</file>

<file path=ppt/slides/_rels/slide61.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slide" Target="slide62.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slide" Target="slide2.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ype="http://schemas.openxmlformats.org/officeDocument/2006/relationships/slide" Target="slide64.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slide" Target="slide65.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2" Type="http://schemas.openxmlformats.org/officeDocument/2006/relationships/slide" Target="slide67.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slide" Target="slide68.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2" Type="http://schemas.openxmlformats.org/officeDocument/2006/relationships/slide" Target="slide69.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2" Type="http://schemas.openxmlformats.org/officeDocument/2006/relationships/slide" Target="slide70.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chart" Target="../charts/chart5.xml"/><Relationship Id="rId4" Type="http://schemas.openxmlformats.org/officeDocument/2006/relationships/chart" Target="../charts/chart4.xml"/></Relationships>
</file>

<file path=ppt/slides/_rels/slide70.xml.rels><?xml version="1.0" encoding="UTF-8" standalone="yes"?>
<Relationships xmlns="http://schemas.openxmlformats.org/package/2006/relationships"><Relationship Id="rId3" Type="http://schemas.openxmlformats.org/officeDocument/2006/relationships/slide" Target="slide71.xml"/><Relationship Id="rId2" Type="http://schemas.openxmlformats.org/officeDocument/2006/relationships/hyperlink" Target="http://www.edu.ro/index.php/articles/17002" TargetMode="External"/><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3" Type="http://schemas.openxmlformats.org/officeDocument/2006/relationships/hyperlink" Target="http://www.edu.ro/" TargetMode="External"/><Relationship Id="rId2" Type="http://schemas.openxmlformats.org/officeDocument/2006/relationships/slide" Target="slide2.xml"/><Relationship Id="rId1" Type="http://schemas.openxmlformats.org/officeDocument/2006/relationships/slideLayout" Target="../slideLayouts/slideLayout24.xml"/><Relationship Id="rId6" Type="http://schemas.openxmlformats.org/officeDocument/2006/relationships/hyperlink" Target="https://isj.educv.ro/" TargetMode="External"/><Relationship Id="rId5" Type="http://schemas.openxmlformats.org/officeDocument/2006/relationships/hyperlink" Target="http://www.ise.ro/" TargetMode="External"/><Relationship Id="rId4" Type="http://schemas.openxmlformats.org/officeDocument/2006/relationships/hyperlink" Target="http://www.rocnee.eu/" TargetMode="External"/></Relationships>
</file>

<file path=ppt/slides/_rels/slide72.xml.rels><?xml version="1.0" encoding="UTF-8" standalone="yes"?>
<Relationships xmlns="http://schemas.openxmlformats.org/package/2006/relationships"><Relationship Id="rId8" Type="http://schemas.openxmlformats.org/officeDocument/2006/relationships/slide" Target="slide74.xml"/><Relationship Id="rId3" Type="http://schemas.openxmlformats.org/officeDocument/2006/relationships/diagramLayout" Target="../diagrams/layout1.xml"/><Relationship Id="rId7" Type="http://schemas.openxmlformats.org/officeDocument/2006/relationships/slide" Target="slide73.xml"/><Relationship Id="rId2" Type="http://schemas.openxmlformats.org/officeDocument/2006/relationships/diagramData" Target="../diagrams/data1.xml"/><Relationship Id="rId1" Type="http://schemas.openxmlformats.org/officeDocument/2006/relationships/slideLayout" Target="../slideLayouts/slideLayout34.xml"/><Relationship Id="rId6" Type="http://schemas.microsoft.com/office/2007/relationships/diagramDrawing" Target="../diagrams/drawing1.xml"/><Relationship Id="rId11" Type="http://schemas.openxmlformats.org/officeDocument/2006/relationships/slide" Target="slide2.xml"/><Relationship Id="rId5" Type="http://schemas.openxmlformats.org/officeDocument/2006/relationships/diagramColors" Target="../diagrams/colors1.xml"/><Relationship Id="rId10" Type="http://schemas.openxmlformats.org/officeDocument/2006/relationships/slide" Target="slide86.xml"/><Relationship Id="rId4" Type="http://schemas.openxmlformats.org/officeDocument/2006/relationships/diagramQuickStyle" Target="../diagrams/quickStyle1.xml"/><Relationship Id="rId9" Type="http://schemas.openxmlformats.org/officeDocument/2006/relationships/slide" Target="slide80.xml"/></Relationships>
</file>

<file path=ppt/slides/_rels/slide73.xml.rels><?xml version="1.0" encoding="UTF-8" standalone="yes"?>
<Relationships xmlns="http://schemas.openxmlformats.org/package/2006/relationships"><Relationship Id="rId2" Type="http://schemas.openxmlformats.org/officeDocument/2006/relationships/slide" Target="slide72.xml"/><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2" Type="http://schemas.openxmlformats.org/officeDocument/2006/relationships/slide" Target="slide72.xml"/><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2" Type="http://schemas.openxmlformats.org/officeDocument/2006/relationships/slide" Target="slide76.xml"/><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2" Type="http://schemas.openxmlformats.org/officeDocument/2006/relationships/slide" Target="slide77.xml"/><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2" Type="http://schemas.openxmlformats.org/officeDocument/2006/relationships/slide" Target="slide78.xml"/><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2" Type="http://schemas.openxmlformats.org/officeDocument/2006/relationships/slide" Target="slide79.xml"/><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2" Type="http://schemas.openxmlformats.org/officeDocument/2006/relationships/slide" Target="slide80.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6.xml"/><Relationship Id="rId1" Type="http://schemas.openxmlformats.org/officeDocument/2006/relationships/slideLayout" Target="../slideLayouts/slideLayout26.xml"/><Relationship Id="rId5" Type="http://schemas.openxmlformats.org/officeDocument/2006/relationships/chart" Target="../charts/chart7.xml"/><Relationship Id="rId4" Type="http://schemas.openxmlformats.org/officeDocument/2006/relationships/chart" Target="../charts/chart6.xml"/></Relationships>
</file>

<file path=ppt/slides/_rels/slide80.xml.rels><?xml version="1.0" encoding="UTF-8" standalone="yes"?>
<Relationships xmlns="http://schemas.openxmlformats.org/package/2006/relationships"><Relationship Id="rId2" Type="http://schemas.openxmlformats.org/officeDocument/2006/relationships/slide" Target="slide81.xml"/><Relationship Id="rId1" Type="http://schemas.openxmlformats.org/officeDocument/2006/relationships/slideLayout" Target="../slideLayouts/slideLayout34.xml"/></Relationships>
</file>

<file path=ppt/slides/_rels/slide81.xml.rels><?xml version="1.0" encoding="UTF-8" standalone="yes"?>
<Relationships xmlns="http://schemas.openxmlformats.org/package/2006/relationships"><Relationship Id="rId2" Type="http://schemas.openxmlformats.org/officeDocument/2006/relationships/slide" Target="slide82.xml"/><Relationship Id="rId1" Type="http://schemas.openxmlformats.org/officeDocument/2006/relationships/slideLayout" Target="../slideLayouts/slideLayout34.xml"/></Relationships>
</file>

<file path=ppt/slides/_rels/slide82.xml.rels><?xml version="1.0" encoding="UTF-8" standalone="yes"?>
<Relationships xmlns="http://schemas.openxmlformats.org/package/2006/relationships"><Relationship Id="rId2" Type="http://schemas.openxmlformats.org/officeDocument/2006/relationships/slide" Target="slide83.xml"/><Relationship Id="rId1" Type="http://schemas.openxmlformats.org/officeDocument/2006/relationships/slideLayout" Target="../slideLayouts/slideLayout34.xml"/></Relationships>
</file>

<file path=ppt/slides/_rels/slide83.xml.rels><?xml version="1.0" encoding="UTF-8" standalone="yes"?>
<Relationships xmlns="http://schemas.openxmlformats.org/package/2006/relationships"><Relationship Id="rId2" Type="http://schemas.openxmlformats.org/officeDocument/2006/relationships/slide" Target="slide84.xml"/><Relationship Id="rId1" Type="http://schemas.openxmlformats.org/officeDocument/2006/relationships/slideLayout" Target="../slideLayouts/slideLayout34.xml"/></Relationships>
</file>

<file path=ppt/slides/_rels/slide84.xml.rels><?xml version="1.0" encoding="UTF-8" standalone="yes"?>
<Relationships xmlns="http://schemas.openxmlformats.org/package/2006/relationships"><Relationship Id="rId2" Type="http://schemas.openxmlformats.org/officeDocument/2006/relationships/slide" Target="slide85.xml"/><Relationship Id="rId1" Type="http://schemas.openxmlformats.org/officeDocument/2006/relationships/slideLayout" Target="../slideLayouts/slideLayout34.xml"/></Relationships>
</file>

<file path=ppt/slides/_rels/slide85.xml.rels><?xml version="1.0" encoding="UTF-8" standalone="yes"?>
<Relationships xmlns="http://schemas.openxmlformats.org/package/2006/relationships"><Relationship Id="rId2" Type="http://schemas.openxmlformats.org/officeDocument/2006/relationships/slide" Target="slide72.xml"/><Relationship Id="rId1" Type="http://schemas.openxmlformats.org/officeDocument/2006/relationships/slideLayout" Target="../slideLayouts/slideLayout34.xml"/></Relationships>
</file>

<file path=ppt/slides/_rels/slide8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4.xml"/></Relationships>
</file>

<file path=ppt/slides/_rels/slide87.xml.rels><?xml version="1.0" encoding="UTF-8" standalone="yes"?>
<Relationships xmlns="http://schemas.openxmlformats.org/package/2006/relationships"><Relationship Id="rId2" Type="http://schemas.openxmlformats.org/officeDocument/2006/relationships/slide" Target="slide88.xml"/><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2" Type="http://schemas.openxmlformats.org/officeDocument/2006/relationships/slide" Target="slide89.xml"/><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2" Type="http://schemas.openxmlformats.org/officeDocument/2006/relationships/slide" Target="slide90.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6.xml"/><Relationship Id="rId4" Type="http://schemas.openxmlformats.org/officeDocument/2006/relationships/slide" Target="slide10.xml"/></Relationships>
</file>

<file path=ppt/slides/_rels/slide90.xml.rels><?xml version="1.0" encoding="UTF-8" standalone="yes"?>
<Relationships xmlns="http://schemas.openxmlformats.org/package/2006/relationships"><Relationship Id="rId2" Type="http://schemas.openxmlformats.org/officeDocument/2006/relationships/slide" Target="slide91.xml"/><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2" Type="http://schemas.openxmlformats.org/officeDocument/2006/relationships/slide" Target="slide92.xml"/><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3" Type="http://schemas.openxmlformats.org/officeDocument/2006/relationships/hyperlink" Target="mailto:bogdan.cristescu@rocnee.eu" TargetMode="External"/><Relationship Id="rId2" Type="http://schemas.openxmlformats.org/officeDocument/2006/relationships/hyperlink" Target="mailto:gabriela.streinucercel@rocnee.eu" TargetMode="External"/><Relationship Id="rId1" Type="http://schemas.openxmlformats.org/officeDocument/2006/relationships/slideLayout" Target="../slideLayouts/slideLayout24.xml"/><Relationship Id="rId4" Type="http://schemas.openxmlformats.org/officeDocument/2006/relationships/slide" Target="slide2.xml"/></Relationships>
</file>

<file path=ppt/slides/_rels/slide93.xml.rels><?xml version="1.0" encoding="UTF-8" standalone="yes"?>
<Relationships xmlns="http://schemas.openxmlformats.org/package/2006/relationships"><Relationship Id="rId2" Type="http://schemas.openxmlformats.org/officeDocument/2006/relationships/slide" Target="slide94.xml"/><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2" Type="http://schemas.openxmlformats.org/officeDocument/2006/relationships/slide" Target="slide95.xml"/><Relationship Id="rId1" Type="http://schemas.openxmlformats.org/officeDocument/2006/relationships/slideLayout" Target="../slideLayouts/slideLayout24.xml"/></Relationships>
</file>

<file path=ppt/slides/_rels/slide95.xml.rels><?xml version="1.0" encoding="UTF-8" standalone="yes"?>
<Relationships xmlns="http://schemas.openxmlformats.org/package/2006/relationships"><Relationship Id="rId2" Type="http://schemas.openxmlformats.org/officeDocument/2006/relationships/slide" Target="slide96.xml"/><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99.xml"/><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2" Type="http://schemas.openxmlformats.org/officeDocument/2006/relationships/slide" Target="slide99.xml"/><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2" Type="http://schemas.openxmlformats.org/officeDocument/2006/relationships/slide" Target="slide100.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ctrTitle"/>
          </p:nvPr>
        </p:nvSpPr>
        <p:spPr>
          <a:xfrm>
            <a:off x="1524002" y="685800"/>
            <a:ext cx="7105651" cy="3048000"/>
          </a:xfrm>
          <a:extLst/>
        </p:spPr>
        <p:txBody>
          <a:bodyPr>
            <a:normAutofit/>
          </a:bodyPr>
          <a:lstStyle/>
          <a:p>
            <a:pPr algn="ctr" eaLnBrk="1" fontAlgn="auto" hangingPunct="1">
              <a:spcAft>
                <a:spcPts val="0"/>
              </a:spcAft>
              <a:defRPr/>
            </a:pPr>
            <a:r>
              <a:rPr lang="ro-RO" sz="3700" dirty="0" smtClean="0">
                <a:solidFill>
                  <a:srgbClr val="FFFF99"/>
                </a:solidFill>
                <a:latin typeface="Tahoma" pitchFamily="34" charset="0"/>
              </a:rPr>
              <a:t>          </a:t>
            </a:r>
            <a:br>
              <a:rPr lang="ro-RO" sz="3700" dirty="0" smtClean="0">
                <a:solidFill>
                  <a:srgbClr val="FFFF99"/>
                </a:solidFill>
                <a:latin typeface="Tahoma" pitchFamily="34" charset="0"/>
              </a:rPr>
            </a:br>
            <a:r>
              <a:rPr lang="ro-RO" sz="3700" dirty="0" smtClean="0">
                <a:solidFill>
                  <a:srgbClr val="FFFF99"/>
                </a:solidFill>
                <a:latin typeface="Tahoma" pitchFamily="34" charset="0"/>
              </a:rPr>
              <a:t>ÎNTÂLNIREA DE LUCRU </a:t>
            </a:r>
            <a:br>
              <a:rPr lang="ro-RO" sz="3700" dirty="0" smtClean="0">
                <a:solidFill>
                  <a:srgbClr val="FFFF99"/>
                </a:solidFill>
                <a:latin typeface="Tahoma" pitchFamily="34" charset="0"/>
              </a:rPr>
            </a:br>
            <a:r>
              <a:rPr lang="ro-RO" sz="3700" dirty="0" smtClean="0">
                <a:solidFill>
                  <a:srgbClr val="FFFF99"/>
                </a:solidFill>
                <a:latin typeface="Tahoma" pitchFamily="34" charset="0"/>
              </a:rPr>
              <a:t>AL </a:t>
            </a:r>
            <a:r>
              <a:rPr sz="3700" dirty="0" smtClean="0">
                <a:solidFill>
                  <a:srgbClr val="FFFF99"/>
                </a:solidFill>
                <a:latin typeface="Tahoma" pitchFamily="34" charset="0"/>
              </a:rPr>
              <a:t>PROFESORILOR</a:t>
            </a:r>
            <a:r>
              <a:rPr lang="ro-RO" sz="3700" dirty="0" smtClean="0">
                <a:solidFill>
                  <a:srgbClr val="FFFF99"/>
                </a:solidFill>
                <a:latin typeface="Tahoma" pitchFamily="34" charset="0"/>
              </a:rPr>
              <a:t> </a:t>
            </a:r>
            <a:br>
              <a:rPr lang="ro-RO" sz="3700" dirty="0" smtClean="0">
                <a:solidFill>
                  <a:srgbClr val="FFFF99"/>
                </a:solidFill>
                <a:latin typeface="Tahoma" pitchFamily="34" charset="0"/>
              </a:rPr>
            </a:br>
            <a:r>
              <a:rPr lang="ro-RO" sz="3700" dirty="0" smtClean="0">
                <a:solidFill>
                  <a:srgbClr val="FFFF99"/>
                </a:solidFill>
                <a:latin typeface="Tahoma" pitchFamily="34" charset="0"/>
              </a:rPr>
              <a:t> DE MATEMATICĂ</a:t>
            </a:r>
            <a:endParaRPr sz="3700" dirty="0" smtClean="0">
              <a:solidFill>
                <a:srgbClr val="FFFF99"/>
              </a:solidFill>
              <a:latin typeface="Tahoma" pitchFamily="34" charset="0"/>
            </a:endParaRPr>
          </a:p>
        </p:txBody>
      </p:sp>
      <p:sp>
        <p:nvSpPr>
          <p:cNvPr id="17411" name="Rectangle 3"/>
          <p:cNvSpPr>
            <a:spLocks noGrp="1" noChangeArrowheads="1"/>
          </p:cNvSpPr>
          <p:nvPr>
            <p:ph type="subTitle" idx="1"/>
          </p:nvPr>
        </p:nvSpPr>
        <p:spPr>
          <a:xfrm>
            <a:off x="990600" y="3886200"/>
            <a:ext cx="6934200" cy="2057400"/>
          </a:xfrm>
        </p:spPr>
        <p:txBody>
          <a:bodyPr/>
          <a:lstStyle/>
          <a:p>
            <a:pPr algn="ctr" eaLnBrk="1" hangingPunct="1"/>
            <a:r>
              <a:rPr lang="en-US" altLang="ro-RO" sz="2200" dirty="0" smtClean="0">
                <a:latin typeface="Tahoma" pitchFamily="34" charset="0"/>
              </a:rPr>
              <a:t>	JUDE</a:t>
            </a:r>
            <a:r>
              <a:rPr lang="ro-RO" altLang="ro-RO" sz="2200" dirty="0" smtClean="0">
                <a:latin typeface="Tahoma" pitchFamily="34" charset="0"/>
              </a:rPr>
              <a:t>ŢUL COVASNA</a:t>
            </a:r>
          </a:p>
          <a:p>
            <a:pPr algn="ctr" eaLnBrk="1" hangingPunct="1"/>
            <a:r>
              <a:rPr lang="ro-RO" altLang="ro-RO" sz="2200" dirty="0" smtClean="0">
                <a:latin typeface="Tahoma" pitchFamily="34" charset="0"/>
              </a:rPr>
              <a:t>	1</a:t>
            </a:r>
            <a:r>
              <a:rPr lang="en-US" altLang="ro-RO" sz="2200" dirty="0">
                <a:latin typeface="Tahoma" pitchFamily="34" charset="0"/>
              </a:rPr>
              <a:t>6</a:t>
            </a:r>
            <a:r>
              <a:rPr lang="ro-RO" altLang="ro-RO" sz="2200" dirty="0" smtClean="0">
                <a:latin typeface="Tahoma" pitchFamily="34" charset="0"/>
              </a:rPr>
              <a:t>-</a:t>
            </a:r>
            <a:r>
              <a:rPr lang="en-US" altLang="ro-RO" sz="2200" dirty="0" smtClean="0">
                <a:latin typeface="Tahoma" pitchFamily="34" charset="0"/>
              </a:rPr>
              <a:t>19 </a:t>
            </a:r>
            <a:r>
              <a:rPr lang="ro-RO" altLang="ro-RO" sz="2200" dirty="0" smtClean="0">
                <a:latin typeface="Tahoma" pitchFamily="34" charset="0"/>
              </a:rPr>
              <a:t>SEPTEMBRIE 201</a:t>
            </a:r>
            <a:r>
              <a:rPr lang="en-US" altLang="ro-RO" sz="2200" dirty="0" smtClean="0">
                <a:latin typeface="Tahoma" pitchFamily="34" charset="0"/>
              </a:rPr>
              <a:t>4</a:t>
            </a:r>
          </a:p>
          <a:p>
            <a:pPr algn="ctr" eaLnBrk="1" hangingPunct="1"/>
            <a:endParaRPr lang="en-US" altLang="ro-RO" sz="2200" dirty="0" smtClean="0">
              <a:latin typeface="Tahoma" pitchFamily="34" charset="0"/>
            </a:endParaRPr>
          </a:p>
        </p:txBody>
      </p:sp>
      <p:sp>
        <p:nvSpPr>
          <p:cNvPr id="7" name="Slide Number Placeholder 6"/>
          <p:cNvSpPr>
            <a:spLocks noGrp="1" noChangeArrowheads="1"/>
          </p:cNvSpPr>
          <p:nvPr>
            <p:ph type="sldNum" sz="quarter" idx="12"/>
          </p:nvPr>
        </p:nvSpPr>
        <p:spPr/>
        <p:txBody>
          <a:bodyPr/>
          <a:lstStyle/>
          <a:p>
            <a:pPr>
              <a:defRPr/>
            </a:pPr>
            <a:fld id="{22D454C6-1CB9-4E7D-BA62-67E4F924E833}" type="slidenum">
              <a:rPr lang="ro-RO"/>
              <a:pPr>
                <a:defRPr/>
              </a:pPr>
              <a:t>1</a:t>
            </a:fld>
            <a:endParaRPr lang="ro-RO"/>
          </a:p>
        </p:txBody>
      </p:sp>
      <p:sp>
        <p:nvSpPr>
          <p:cNvPr id="17413" name="Rectangle 6"/>
          <p:cNvSpPr txBox="1">
            <a:spLocks noGrp="1" noChangeArrowheads="1"/>
          </p:cNvSpPr>
          <p:nvPr/>
        </p:nvSpPr>
        <p:spPr bwMode="auto">
          <a:xfrm>
            <a:off x="7099300" y="6248400"/>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pPr algn="r" eaLnBrk="1" hangingPunct="1"/>
            <a:endParaRPr lang="ro-RO" altLang="ro-RO" sz="1200" b="0">
              <a:solidFill>
                <a:schemeClr val="tx2"/>
              </a:solidFill>
              <a:latin typeface="Arial" pitchFamily="34" charset="0"/>
            </a:endParaRPr>
          </a:p>
        </p:txBody>
      </p:sp>
      <p:sp>
        <p:nvSpPr>
          <p:cNvPr id="17414" name="AutoShape 7">
            <a:hlinkClick r:id="rId3" action="ppaction://hlinksldjump"/>
          </p:cNvPr>
          <p:cNvSpPr>
            <a:spLocks noChangeArrowheads="1"/>
          </p:cNvSpPr>
          <p:nvPr/>
        </p:nvSpPr>
        <p:spPr bwMode="auto">
          <a:xfrm rot="10800000">
            <a:off x="8420100" y="6248400"/>
            <a:ext cx="577850" cy="381000"/>
          </a:xfrm>
          <a:prstGeom prst="leftArrow">
            <a:avLst>
              <a:gd name="adj1" fmla="val 50000"/>
              <a:gd name="adj2" fmla="val 37917"/>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cSld>
  <p:clrMapOvr>
    <a:masterClrMapping/>
  </p:clrMapOvr>
  <p:transition spd="slow"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6022E74A-3E1C-4262-9896-750063738718}" type="slidenum">
              <a:rPr lang="ro-RO" sz="1000">
                <a:solidFill>
                  <a:schemeClr val="tx2">
                    <a:shade val="50000"/>
                  </a:schemeClr>
                </a:solidFill>
              </a:rPr>
              <a:pPr algn="r" eaLnBrk="1" hangingPunct="1">
                <a:defRPr/>
              </a:pPr>
              <a:t>10</a:t>
            </a:fld>
            <a:endParaRPr lang="ro-RO" sz="1000">
              <a:solidFill>
                <a:schemeClr val="tx2">
                  <a:shade val="50000"/>
                </a:schemeClr>
              </a:solidFill>
            </a:endParaRPr>
          </a:p>
        </p:txBody>
      </p:sp>
      <p:sp>
        <p:nvSpPr>
          <p:cNvPr id="20484" name="AutoShape 10">
            <a:hlinkClick r:id="rId2" action="ppaction://hlinksldjump"/>
          </p:cNvPr>
          <p:cNvSpPr>
            <a:spLocks noChangeArrowheads="1"/>
          </p:cNvSpPr>
          <p:nvPr/>
        </p:nvSpPr>
        <p:spPr bwMode="auto">
          <a:xfrm rot="10800000">
            <a:off x="8502650" y="6400799"/>
            <a:ext cx="577850" cy="381000"/>
          </a:xfrm>
          <a:prstGeom prst="leftArrow">
            <a:avLst>
              <a:gd name="adj1" fmla="val 50000"/>
              <a:gd name="adj2" fmla="val 37917"/>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112519" name="Rectangle 903"/>
          <p:cNvSpPr>
            <a:spLocks noChangeArrowheads="1"/>
          </p:cNvSpPr>
          <p:nvPr/>
        </p:nvSpPr>
        <p:spPr bwMode="auto">
          <a:xfrm>
            <a:off x="1675642" y="152400"/>
            <a:ext cx="7543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ro-RO" sz="3200" dirty="0">
                <a:solidFill>
                  <a:srgbClr val="FFFF99"/>
                </a:solidFill>
                <a:effectLst>
                  <a:outerShdw blurRad="38100" dist="38100" dir="2700000" algn="tl">
                    <a:srgbClr val="000000"/>
                  </a:outerShdw>
                </a:effectLst>
                <a:latin typeface="Tahoma" pitchFamily="34" charset="0"/>
              </a:rPr>
              <a:t>EVALUAREA NAŢIONALĂ</a:t>
            </a:r>
            <a:r>
              <a:rPr lang="en-GB" sz="3200" dirty="0">
                <a:solidFill>
                  <a:srgbClr val="FFFF99"/>
                </a:solidFill>
                <a:effectLst>
                  <a:outerShdw blurRad="38100" dist="38100" dir="2700000" algn="tl">
                    <a:srgbClr val="000000"/>
                  </a:outerShdw>
                </a:effectLst>
                <a:latin typeface="Tahoma" pitchFamily="34" charset="0"/>
              </a:rPr>
              <a:t> </a:t>
            </a:r>
            <a:r>
              <a:rPr lang="en-GB" sz="3200" dirty="0" smtClean="0">
                <a:solidFill>
                  <a:srgbClr val="FFFF99"/>
                </a:solidFill>
                <a:effectLst>
                  <a:outerShdw blurRad="38100" dist="38100" dir="2700000" algn="tl">
                    <a:srgbClr val="000000"/>
                  </a:outerShdw>
                </a:effectLst>
                <a:latin typeface="Tahoma" pitchFamily="34" charset="0"/>
              </a:rPr>
              <a:t>2014</a:t>
            </a:r>
            <a:endParaRPr lang="en-GB" sz="3200" dirty="0">
              <a:solidFill>
                <a:srgbClr val="FFFF99"/>
              </a:solidFill>
              <a:effectLst>
                <a:outerShdw blurRad="38100" dist="38100" dir="2700000" algn="tl">
                  <a:srgbClr val="000000"/>
                </a:outerShdw>
              </a:effectLst>
              <a:latin typeface="Tahoma" pitchFamily="34" charset="0"/>
            </a:endParaRPr>
          </a:p>
        </p:txBody>
      </p:sp>
      <p:sp>
        <p:nvSpPr>
          <p:cNvPr id="2" name="Rectangle 1"/>
          <p:cNvSpPr/>
          <p:nvPr/>
        </p:nvSpPr>
        <p:spPr>
          <a:xfrm>
            <a:off x="914400" y="888549"/>
            <a:ext cx="8077200" cy="400110"/>
          </a:xfrm>
          <a:prstGeom prst="rect">
            <a:avLst/>
          </a:prstGeom>
        </p:spPr>
        <p:txBody>
          <a:bodyPr wrap="square">
            <a:spAutoFit/>
          </a:bodyPr>
          <a:lstStyle/>
          <a:p>
            <a:pPr>
              <a:defRPr sz="2000" b="1" i="0" u="none" strike="noStrike" kern="1200" baseline="0">
                <a:solidFill>
                  <a:prstClr val="white"/>
                </a:solidFill>
                <a:latin typeface="+mn-lt"/>
                <a:ea typeface="+mn-ea"/>
                <a:cs typeface="+mn-cs"/>
              </a:defRPr>
            </a:pPr>
            <a:r>
              <a:rPr lang="ro-RO" u="sng" dirty="0">
                <a:solidFill>
                  <a:prstClr val="white"/>
                </a:solidFill>
              </a:rPr>
              <a:t>Procentul  notelor  peste </a:t>
            </a:r>
            <a:r>
              <a:rPr lang="ro-RO" u="sng" dirty="0" smtClean="0">
                <a:solidFill>
                  <a:prstClr val="white"/>
                </a:solidFill>
              </a:rPr>
              <a:t>5 la MATEMATICĂ  </a:t>
            </a:r>
            <a:r>
              <a:rPr lang="ro-RO" u="sng" dirty="0">
                <a:solidFill>
                  <a:prstClr val="white"/>
                </a:solidFill>
              </a:rPr>
              <a:t>în funcție de zonă</a:t>
            </a:r>
            <a:endParaRPr lang="en-US" u="sng" dirty="0">
              <a:solidFill>
                <a:prstClr val="white"/>
              </a:solidFill>
            </a:endParaRPr>
          </a:p>
        </p:txBody>
      </p:sp>
      <p:graphicFrame>
        <p:nvGraphicFramePr>
          <p:cNvPr id="8" name="Chart 7"/>
          <p:cNvGraphicFramePr>
            <a:graphicFrameLocks/>
          </p:cNvGraphicFramePr>
          <p:nvPr>
            <p:extLst>
              <p:ext uri="{D42A27DB-BD31-4B8C-83A1-F6EECF244321}">
                <p14:modId xmlns:p14="http://schemas.microsoft.com/office/powerpoint/2010/main" val="3578098256"/>
              </p:ext>
            </p:extLst>
          </p:nvPr>
        </p:nvGraphicFramePr>
        <p:xfrm>
          <a:off x="276225" y="1196843"/>
          <a:ext cx="9353550" cy="527978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advClick="0"/>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304800" y="152400"/>
            <a:ext cx="9163050" cy="609600"/>
          </a:xfrm>
        </p:spPr>
        <p:txBody>
          <a:bodyPr/>
          <a:lstStyle/>
          <a:p>
            <a:pPr algn="ctr" eaLnBrk="1" hangingPunct="1"/>
            <a:r>
              <a:rPr lang="ro-RO" altLang="ro-RO" sz="2800" b="1" dirty="0" smtClean="0">
                <a:solidFill>
                  <a:srgbClr val="FFFF99"/>
                </a:solidFill>
                <a:latin typeface="Tahoma" pitchFamily="34" charset="0"/>
              </a:rPr>
              <a:t>7. </a:t>
            </a:r>
            <a:r>
              <a:rPr lang="ro-RO" altLang="ro-RO" sz="2800" b="1" dirty="0">
                <a:solidFill>
                  <a:srgbClr val="FFFF99"/>
                </a:solidFill>
                <a:latin typeface="Tahoma" pitchFamily="34" charset="0"/>
              </a:rPr>
              <a:t>PORTOFOLIUL CADRULUI DIDACTIC </a:t>
            </a:r>
            <a:endParaRPr lang="en-US" altLang="ro-RO" sz="2800" b="1" dirty="0">
              <a:solidFill>
                <a:srgbClr val="FFFF99"/>
              </a:solidFill>
              <a:latin typeface="Tahoma" pitchFamily="34" charset="0"/>
            </a:endParaRPr>
          </a:p>
        </p:txBody>
      </p:sp>
      <p:sp>
        <p:nvSpPr>
          <p:cNvPr id="6"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A64F4B9A-681F-4DA5-9A1F-89433516BAD8}" type="slidenum">
              <a:rPr lang="ro-RO" sz="1000">
                <a:solidFill>
                  <a:schemeClr val="tx2">
                    <a:shade val="50000"/>
                  </a:schemeClr>
                </a:solidFill>
              </a:rPr>
              <a:pPr algn="r" eaLnBrk="1" hangingPunct="1">
                <a:defRPr/>
              </a:pPr>
              <a:t>100</a:t>
            </a:fld>
            <a:endParaRPr lang="ro-RO" sz="1000">
              <a:solidFill>
                <a:schemeClr val="tx2">
                  <a:shade val="50000"/>
                </a:schemeClr>
              </a:solidFill>
            </a:endParaRPr>
          </a:p>
        </p:txBody>
      </p:sp>
      <p:sp>
        <p:nvSpPr>
          <p:cNvPr id="66565" name="AutoShape 4">
            <a:hlinkClick r:id="rId2" action="ppaction://hlinksldjump"/>
          </p:cNvPr>
          <p:cNvSpPr>
            <a:spLocks noChangeArrowheads="1"/>
          </p:cNvSpPr>
          <p:nvPr/>
        </p:nvSpPr>
        <p:spPr bwMode="auto">
          <a:xfrm>
            <a:off x="8675914" y="6299200"/>
            <a:ext cx="577850" cy="304800"/>
          </a:xfrm>
          <a:prstGeom prst="rightArrow">
            <a:avLst>
              <a:gd name="adj1" fmla="val 50000"/>
              <a:gd name="adj2" fmla="val 47396"/>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7" name="Title 1"/>
          <p:cNvSpPr>
            <a:spLocks noGrp="1"/>
          </p:cNvSpPr>
          <p:nvPr>
            <p:ph type="title"/>
          </p:nvPr>
        </p:nvSpPr>
        <p:spPr>
          <a:xfrm>
            <a:off x="457200" y="685800"/>
            <a:ext cx="7239000" cy="609600"/>
          </a:xfrm>
          <a:ln>
            <a:solidFill>
              <a:schemeClr val="tx1"/>
            </a:solidFill>
          </a:ln>
        </p:spPr>
        <p:txBody>
          <a:bodyPr>
            <a:normAutofit fontScale="90000"/>
          </a:bodyPr>
          <a:lstStyle/>
          <a:p>
            <a:pPr eaLnBrk="1" hangingPunct="1"/>
            <a:r>
              <a:rPr lang="it-IT" sz="2200" b="1" dirty="0" smtClean="0">
                <a:latin typeface="Tahoma" pitchFamily="34" charset="0"/>
              </a:rPr>
              <a:t/>
            </a:r>
            <a:br>
              <a:rPr lang="it-IT" sz="2200" b="1" dirty="0" smtClean="0">
                <a:latin typeface="Tahoma" pitchFamily="34" charset="0"/>
              </a:rPr>
            </a:br>
            <a:r>
              <a:rPr lang="ro-RO" sz="2700" dirty="0" smtClean="0">
                <a:solidFill>
                  <a:srgbClr val="FFC000"/>
                </a:solidFill>
                <a:effectLst>
                  <a:outerShdw blurRad="38100" dist="38100" dir="2700000" algn="tl">
                    <a:srgbClr val="C0C0C0"/>
                  </a:outerShdw>
                </a:effectLst>
                <a:latin typeface="Tahoma" pitchFamily="34" charset="0"/>
              </a:rPr>
              <a:t>A.</a:t>
            </a:r>
            <a:r>
              <a:rPr lang="it-IT" sz="2700" dirty="0" smtClean="0">
                <a:solidFill>
                  <a:srgbClr val="FFC000"/>
                </a:solidFill>
                <a:effectLst>
                  <a:outerShdw blurRad="38100" dist="38100" dir="2700000" algn="tl">
                    <a:srgbClr val="C0C0C0"/>
                  </a:outerShdw>
                </a:effectLst>
                <a:latin typeface="Tahoma" pitchFamily="34" charset="0"/>
              </a:rPr>
              <a:t> </a:t>
            </a:r>
            <a:r>
              <a:rPr lang="it-IT" sz="2700" b="1" dirty="0" smtClean="0">
                <a:solidFill>
                  <a:srgbClr val="FFC000"/>
                </a:solidFill>
                <a:latin typeface="Tahoma" pitchFamily="34" charset="0"/>
              </a:rPr>
              <a:t>Proiectare / evidenţă/ evaluare</a:t>
            </a:r>
            <a:r>
              <a:rPr lang="it-IT" sz="2700" dirty="0" smtClean="0">
                <a:solidFill>
                  <a:srgbClr val="FFC000"/>
                </a:solidFill>
                <a:latin typeface="Tahoma" pitchFamily="34" charset="0"/>
              </a:rPr>
              <a:t/>
            </a:r>
            <a:br>
              <a:rPr lang="it-IT" sz="2700" dirty="0" smtClean="0">
                <a:solidFill>
                  <a:srgbClr val="FFC000"/>
                </a:solidFill>
                <a:latin typeface="Tahoma" pitchFamily="34" charset="0"/>
              </a:rPr>
            </a:br>
            <a:endParaRPr lang="en-US" sz="2700" b="1" dirty="0" smtClean="0">
              <a:solidFill>
                <a:srgbClr val="FFC000"/>
              </a:solidFill>
            </a:endParaRPr>
          </a:p>
        </p:txBody>
      </p:sp>
      <p:sp>
        <p:nvSpPr>
          <p:cNvPr id="8" name="Content Placeholder 2"/>
          <p:cNvSpPr>
            <a:spLocks noGrp="1"/>
          </p:cNvSpPr>
          <p:nvPr>
            <p:ph idx="1"/>
          </p:nvPr>
        </p:nvSpPr>
        <p:spPr>
          <a:xfrm>
            <a:off x="507546" y="1449161"/>
            <a:ext cx="8229600" cy="4983163"/>
          </a:xfrm>
        </p:spPr>
        <p:txBody>
          <a:bodyPr>
            <a:normAutofit/>
          </a:bodyPr>
          <a:lstStyle/>
          <a:p>
            <a:pPr eaLnBrk="1" hangingPunct="1">
              <a:lnSpc>
                <a:spcPct val="70000"/>
              </a:lnSpc>
              <a:spcBef>
                <a:spcPct val="50000"/>
              </a:spcBef>
              <a:buFont typeface="Arial" pitchFamily="34" charset="0"/>
              <a:buNone/>
            </a:pPr>
            <a:r>
              <a:rPr lang="ro-RO" sz="2600" b="1" u="sng" dirty="0" smtClean="0">
                <a:solidFill>
                  <a:srgbClr val="FFC000"/>
                </a:solidFill>
                <a:latin typeface="Tahoma" pitchFamily="34" charset="0"/>
              </a:rPr>
              <a:t>A.3. </a:t>
            </a:r>
            <a:r>
              <a:rPr lang="it-IT" sz="2600" b="1" u="sng" dirty="0" smtClean="0">
                <a:solidFill>
                  <a:srgbClr val="FFC000"/>
                </a:solidFill>
                <a:latin typeface="Tahoma" pitchFamily="34" charset="0"/>
              </a:rPr>
              <a:t>Instrumente de evaluare şi notare</a:t>
            </a:r>
            <a:r>
              <a:rPr lang="ro-RO" sz="2600" b="1" u="sng" dirty="0" smtClean="0">
                <a:solidFill>
                  <a:srgbClr val="FFC000"/>
                </a:solidFill>
                <a:latin typeface="Tahoma" pitchFamily="34" charset="0"/>
              </a:rPr>
              <a:t>:</a:t>
            </a:r>
            <a:endParaRPr lang="it-IT" sz="2600" b="1" u="sng" dirty="0" smtClean="0">
              <a:solidFill>
                <a:srgbClr val="FFC000"/>
              </a:solidFill>
              <a:latin typeface="Tahoma" pitchFamily="34" charset="0"/>
            </a:endParaRPr>
          </a:p>
          <a:p>
            <a:pPr eaLnBrk="1" hangingPunct="1">
              <a:lnSpc>
                <a:spcPct val="70000"/>
              </a:lnSpc>
              <a:spcBef>
                <a:spcPct val="50000"/>
              </a:spcBef>
              <a:buFont typeface="Arial" pitchFamily="34" charset="0"/>
              <a:buNone/>
            </a:pPr>
            <a:r>
              <a:rPr lang="it-IT" sz="2600" dirty="0" smtClean="0">
                <a:latin typeface="Tahoma" pitchFamily="34" charset="0"/>
              </a:rPr>
              <a:t>•</a:t>
            </a:r>
            <a:r>
              <a:rPr lang="ro-RO" sz="2600" dirty="0" smtClean="0">
                <a:latin typeface="Tahoma" pitchFamily="34" charset="0"/>
              </a:rPr>
              <a:t> </a:t>
            </a:r>
            <a:r>
              <a:rPr lang="it-IT" sz="2600" dirty="0" smtClean="0">
                <a:latin typeface="Tahoma" pitchFamily="34" charset="0"/>
              </a:rPr>
              <a:t>Chestionare;</a:t>
            </a:r>
          </a:p>
          <a:p>
            <a:pPr eaLnBrk="1" hangingPunct="1">
              <a:lnSpc>
                <a:spcPct val="70000"/>
              </a:lnSpc>
              <a:spcBef>
                <a:spcPct val="50000"/>
              </a:spcBef>
              <a:buFont typeface="Arial" pitchFamily="34" charset="0"/>
              <a:buNone/>
            </a:pPr>
            <a:r>
              <a:rPr lang="it-IT" sz="2600" dirty="0" smtClean="0">
                <a:latin typeface="Tahoma" pitchFamily="34" charset="0"/>
              </a:rPr>
              <a:t>•</a:t>
            </a:r>
            <a:r>
              <a:rPr lang="ro-RO" sz="2600" dirty="0" smtClean="0">
                <a:latin typeface="Tahoma" pitchFamily="34" charset="0"/>
              </a:rPr>
              <a:t> </a:t>
            </a:r>
            <a:r>
              <a:rPr lang="it-IT" sz="2600" dirty="0" smtClean="0">
                <a:latin typeface="Tahoma" pitchFamily="34" charset="0"/>
              </a:rPr>
              <a:t>Tipuri diferite de itemi de evaluare;</a:t>
            </a:r>
          </a:p>
          <a:p>
            <a:pPr eaLnBrk="1" hangingPunct="1">
              <a:lnSpc>
                <a:spcPct val="70000"/>
              </a:lnSpc>
              <a:spcBef>
                <a:spcPct val="50000"/>
              </a:spcBef>
              <a:buFont typeface="Arial" pitchFamily="34" charset="0"/>
              <a:buNone/>
            </a:pPr>
            <a:r>
              <a:rPr lang="it-IT" sz="2600" dirty="0" smtClean="0">
                <a:latin typeface="Tahoma" pitchFamily="34" charset="0"/>
              </a:rPr>
              <a:t>•</a:t>
            </a:r>
            <a:r>
              <a:rPr lang="ro-RO" sz="2600" dirty="0" smtClean="0">
                <a:latin typeface="Tahoma" pitchFamily="34" charset="0"/>
              </a:rPr>
              <a:t> </a:t>
            </a:r>
            <a:r>
              <a:rPr lang="it-IT" sz="2600" dirty="0" smtClean="0">
                <a:latin typeface="Tahoma" pitchFamily="34" charset="0"/>
              </a:rPr>
              <a:t>Grile;</a:t>
            </a:r>
          </a:p>
          <a:p>
            <a:pPr eaLnBrk="1" hangingPunct="1">
              <a:lnSpc>
                <a:spcPct val="70000"/>
              </a:lnSpc>
              <a:spcBef>
                <a:spcPct val="50000"/>
              </a:spcBef>
              <a:buFont typeface="Arial" pitchFamily="34" charset="0"/>
              <a:buNone/>
            </a:pPr>
            <a:r>
              <a:rPr lang="it-IT" sz="2600" dirty="0" smtClean="0">
                <a:latin typeface="Tahoma" pitchFamily="34" charset="0"/>
              </a:rPr>
              <a:t>•</a:t>
            </a:r>
            <a:r>
              <a:rPr lang="ro-RO" sz="2600" dirty="0" smtClean="0">
                <a:latin typeface="Tahoma" pitchFamily="34" charset="0"/>
              </a:rPr>
              <a:t> </a:t>
            </a:r>
            <a:r>
              <a:rPr lang="it-IT" sz="2600" dirty="0" smtClean="0">
                <a:latin typeface="Tahoma" pitchFamily="34" charset="0"/>
              </a:rPr>
              <a:t>Teste, etc. </a:t>
            </a:r>
          </a:p>
          <a:p>
            <a:pPr eaLnBrk="1" hangingPunct="1">
              <a:lnSpc>
                <a:spcPct val="80000"/>
              </a:lnSpc>
              <a:spcBef>
                <a:spcPct val="50000"/>
              </a:spcBef>
              <a:buFont typeface="Arial" pitchFamily="34" charset="0"/>
              <a:buNone/>
            </a:pPr>
            <a:r>
              <a:rPr lang="ro-RO" sz="2600" b="1" u="sng" dirty="0" smtClean="0">
                <a:solidFill>
                  <a:srgbClr val="FFC000"/>
                </a:solidFill>
                <a:latin typeface="Tahoma" pitchFamily="34" charset="0"/>
              </a:rPr>
              <a:t>A.4.</a:t>
            </a:r>
            <a:r>
              <a:rPr lang="en-US" sz="2600" b="1" u="sng" dirty="0" smtClean="0">
                <a:solidFill>
                  <a:srgbClr val="FFC000"/>
                </a:solidFill>
                <a:latin typeface="Tahoma" pitchFamily="34" charset="0"/>
              </a:rPr>
              <a:t> </a:t>
            </a:r>
            <a:r>
              <a:rPr lang="en-US" sz="2600" b="1" u="sng" dirty="0" err="1" smtClean="0">
                <a:solidFill>
                  <a:srgbClr val="FFC000"/>
                </a:solidFill>
                <a:latin typeface="Tahoma" pitchFamily="34" charset="0"/>
              </a:rPr>
              <a:t>Resurse</a:t>
            </a:r>
            <a:r>
              <a:rPr lang="en-US" sz="2600" b="1" u="sng" dirty="0" smtClean="0">
                <a:solidFill>
                  <a:srgbClr val="FFC000"/>
                </a:solidFill>
                <a:latin typeface="Tahoma" pitchFamily="34" charset="0"/>
              </a:rPr>
              <a:t> </a:t>
            </a:r>
            <a:r>
              <a:rPr lang="en-US" sz="2600" b="1" u="sng" dirty="0" err="1" smtClean="0">
                <a:solidFill>
                  <a:srgbClr val="FFC000"/>
                </a:solidFill>
                <a:latin typeface="Tahoma" pitchFamily="34" charset="0"/>
              </a:rPr>
              <a:t>materiale</a:t>
            </a:r>
            <a:r>
              <a:rPr lang="en-US" sz="2600" b="1" u="sng" dirty="0" smtClean="0">
                <a:solidFill>
                  <a:srgbClr val="FFC000"/>
                </a:solidFill>
                <a:latin typeface="Tahoma" pitchFamily="34" charset="0"/>
              </a:rPr>
              <a:t> </a:t>
            </a:r>
            <a:r>
              <a:rPr lang="en-US" sz="2600" b="1" u="sng" dirty="0" err="1" smtClean="0">
                <a:solidFill>
                  <a:srgbClr val="FFC000"/>
                </a:solidFill>
                <a:latin typeface="Tahoma" pitchFamily="34" charset="0"/>
              </a:rPr>
              <a:t>proprii</a:t>
            </a:r>
            <a:r>
              <a:rPr lang="ro-RO" sz="2600" b="1" u="sng" dirty="0" smtClean="0">
                <a:solidFill>
                  <a:srgbClr val="FFC000"/>
                </a:solidFill>
                <a:latin typeface="Tahoma" pitchFamily="34" charset="0"/>
              </a:rPr>
              <a:t>:</a:t>
            </a:r>
            <a:r>
              <a:rPr lang="en-US" sz="2600" b="1" u="sng" dirty="0" smtClean="0">
                <a:solidFill>
                  <a:srgbClr val="FFC000"/>
                </a:solidFill>
                <a:latin typeface="Tahoma" pitchFamily="34" charset="0"/>
              </a:rPr>
              <a:t> </a:t>
            </a:r>
          </a:p>
          <a:p>
            <a:pPr eaLnBrk="1" hangingPunct="1">
              <a:lnSpc>
                <a:spcPct val="80000"/>
              </a:lnSpc>
              <a:spcBef>
                <a:spcPct val="50000"/>
              </a:spcBef>
              <a:buFont typeface="Arial" pitchFamily="34" charset="0"/>
              <a:buNone/>
            </a:pPr>
            <a:r>
              <a:rPr lang="en-US" sz="2600" dirty="0" smtClean="0">
                <a:latin typeface="Tahoma" pitchFamily="34" charset="0"/>
              </a:rPr>
              <a:t>•</a:t>
            </a:r>
            <a:r>
              <a:rPr lang="ro-RO" sz="2600" dirty="0" smtClean="0">
                <a:latin typeface="Tahoma" pitchFamily="34" charset="0"/>
              </a:rPr>
              <a:t> </a:t>
            </a:r>
            <a:r>
              <a:rPr lang="en-US" sz="2600" dirty="0" err="1" smtClean="0">
                <a:latin typeface="Tahoma" pitchFamily="34" charset="0"/>
              </a:rPr>
              <a:t>Cărţi</a:t>
            </a:r>
            <a:r>
              <a:rPr lang="en-US" sz="2600" dirty="0" smtClean="0">
                <a:latin typeface="Tahoma" pitchFamily="34" charset="0"/>
              </a:rPr>
              <a:t>, </a:t>
            </a:r>
            <a:r>
              <a:rPr lang="en-US" sz="2600" dirty="0" err="1" smtClean="0">
                <a:latin typeface="Tahoma" pitchFamily="34" charset="0"/>
              </a:rPr>
              <a:t>almanahuri</a:t>
            </a:r>
            <a:r>
              <a:rPr lang="en-US" sz="2600" dirty="0" smtClean="0">
                <a:latin typeface="Tahoma" pitchFamily="34" charset="0"/>
              </a:rPr>
              <a:t>, </a:t>
            </a:r>
            <a:r>
              <a:rPr lang="en-US" sz="2600" dirty="0" err="1" smtClean="0">
                <a:latin typeface="Tahoma" pitchFamily="34" charset="0"/>
              </a:rPr>
              <a:t>culegeri</a:t>
            </a:r>
            <a:r>
              <a:rPr lang="en-US" sz="2600" dirty="0" smtClean="0">
                <a:latin typeface="Tahoma" pitchFamily="34" charset="0"/>
              </a:rPr>
              <a:t>, </a:t>
            </a:r>
            <a:r>
              <a:rPr lang="en-US" sz="2600" dirty="0" err="1" smtClean="0">
                <a:latin typeface="Tahoma" pitchFamily="34" charset="0"/>
              </a:rPr>
              <a:t>texte</a:t>
            </a:r>
            <a:r>
              <a:rPr lang="en-US" sz="2600" dirty="0" smtClean="0">
                <a:latin typeface="Tahoma" pitchFamily="34" charset="0"/>
              </a:rPr>
              <a:t>, </a:t>
            </a:r>
            <a:r>
              <a:rPr lang="en-US" sz="2600" dirty="0" err="1" smtClean="0">
                <a:latin typeface="Tahoma" pitchFamily="34" charset="0"/>
              </a:rPr>
              <a:t>teste</a:t>
            </a:r>
            <a:r>
              <a:rPr lang="en-US" sz="2600" dirty="0" smtClean="0">
                <a:latin typeface="Tahoma" pitchFamily="34" charset="0"/>
              </a:rPr>
              <a:t>, etc.;</a:t>
            </a:r>
          </a:p>
          <a:p>
            <a:pPr eaLnBrk="1" hangingPunct="1">
              <a:lnSpc>
                <a:spcPct val="80000"/>
              </a:lnSpc>
              <a:spcBef>
                <a:spcPct val="50000"/>
              </a:spcBef>
              <a:buFont typeface="Arial" pitchFamily="34" charset="0"/>
              <a:buNone/>
            </a:pPr>
            <a:r>
              <a:rPr lang="en-US" sz="2600" dirty="0" smtClean="0">
                <a:latin typeface="Tahoma" pitchFamily="34" charset="0"/>
              </a:rPr>
              <a:t>•</a:t>
            </a:r>
            <a:r>
              <a:rPr lang="ro-RO" sz="2600" dirty="0" smtClean="0">
                <a:latin typeface="Tahoma" pitchFamily="34" charset="0"/>
              </a:rPr>
              <a:t> </a:t>
            </a:r>
            <a:r>
              <a:rPr lang="en-US" sz="2600" dirty="0" err="1" smtClean="0">
                <a:latin typeface="Tahoma" pitchFamily="34" charset="0"/>
              </a:rPr>
              <a:t>Dischete</a:t>
            </a:r>
            <a:r>
              <a:rPr lang="en-US" sz="2600" dirty="0" smtClean="0">
                <a:latin typeface="Tahoma" pitchFamily="34" charset="0"/>
              </a:rPr>
              <a:t>, CD-</a:t>
            </a:r>
            <a:r>
              <a:rPr lang="en-US" sz="2600" dirty="0" err="1" smtClean="0">
                <a:latin typeface="Tahoma" pitchFamily="34" charset="0"/>
              </a:rPr>
              <a:t>uri</a:t>
            </a:r>
            <a:r>
              <a:rPr lang="en-US" sz="2600" dirty="0" smtClean="0">
                <a:latin typeface="Tahoma" pitchFamily="34" charset="0"/>
              </a:rPr>
              <a:t>, DVD-</a:t>
            </a:r>
            <a:r>
              <a:rPr lang="en-US" sz="2600" dirty="0" err="1" smtClean="0">
                <a:latin typeface="Tahoma" pitchFamily="34" charset="0"/>
              </a:rPr>
              <a:t>uri</a:t>
            </a:r>
            <a:r>
              <a:rPr lang="en-US" sz="2600" dirty="0" smtClean="0">
                <a:latin typeface="Tahoma" pitchFamily="34" charset="0"/>
              </a:rPr>
              <a:t>, </a:t>
            </a:r>
            <a:r>
              <a:rPr lang="en-US" sz="2600" dirty="0" err="1" smtClean="0">
                <a:latin typeface="Tahoma" pitchFamily="34" charset="0"/>
              </a:rPr>
              <a:t>casete</a:t>
            </a:r>
            <a:r>
              <a:rPr lang="ro-RO" sz="2600" dirty="0" smtClean="0">
                <a:latin typeface="Tahoma" pitchFamily="34" charset="0"/>
              </a:rPr>
              <a:t>, </a:t>
            </a:r>
            <a:r>
              <a:rPr lang="en-US" sz="2600" dirty="0" smtClean="0">
                <a:latin typeface="Tahoma" pitchFamily="34" charset="0"/>
              </a:rPr>
              <a:t>video, </a:t>
            </a:r>
            <a:r>
              <a:rPr lang="en-US" sz="2600" dirty="0" err="1" smtClean="0">
                <a:latin typeface="Tahoma" pitchFamily="34" charset="0"/>
              </a:rPr>
              <a:t>casete</a:t>
            </a:r>
            <a:r>
              <a:rPr lang="en-US" sz="2600" dirty="0" smtClean="0">
                <a:latin typeface="Tahoma" pitchFamily="34" charset="0"/>
              </a:rPr>
              <a:t> audio, </a:t>
            </a:r>
            <a:r>
              <a:rPr lang="en-US" sz="2600" dirty="0" err="1" smtClean="0">
                <a:latin typeface="Tahoma" pitchFamily="34" charset="0"/>
              </a:rPr>
              <a:t>folii</a:t>
            </a:r>
            <a:r>
              <a:rPr lang="en-US" sz="2600" dirty="0" smtClean="0">
                <a:latin typeface="Tahoma" pitchFamily="34" charset="0"/>
              </a:rPr>
              <a:t> </a:t>
            </a:r>
            <a:r>
              <a:rPr lang="en-US" sz="2600" dirty="0" err="1" smtClean="0">
                <a:latin typeface="Tahoma" pitchFamily="34" charset="0"/>
              </a:rPr>
              <a:t>retroproiector</a:t>
            </a:r>
            <a:r>
              <a:rPr lang="en-US" sz="2600" dirty="0" smtClean="0">
                <a:latin typeface="Tahoma" pitchFamily="34" charset="0"/>
              </a:rPr>
              <a:t>, etc.;</a:t>
            </a:r>
          </a:p>
          <a:p>
            <a:pPr eaLnBrk="1" hangingPunct="1">
              <a:lnSpc>
                <a:spcPct val="80000"/>
              </a:lnSpc>
              <a:spcBef>
                <a:spcPct val="50000"/>
              </a:spcBef>
              <a:buFont typeface="Arial" pitchFamily="34" charset="0"/>
              <a:buNone/>
            </a:pPr>
            <a:r>
              <a:rPr lang="en-US" sz="2600" dirty="0" smtClean="0">
                <a:latin typeface="Tahoma" pitchFamily="34" charset="0"/>
              </a:rPr>
              <a:t>•</a:t>
            </a:r>
            <a:r>
              <a:rPr lang="ro-RO" sz="2600" dirty="0" smtClean="0">
                <a:latin typeface="Tahoma" pitchFamily="34" charset="0"/>
              </a:rPr>
              <a:t> </a:t>
            </a:r>
            <a:r>
              <a:rPr lang="en-US" sz="2600" dirty="0" err="1" smtClean="0">
                <a:latin typeface="Tahoma" pitchFamily="34" charset="0"/>
              </a:rPr>
              <a:t>Atragerea</a:t>
            </a:r>
            <a:r>
              <a:rPr lang="en-US" sz="2600" dirty="0" smtClean="0">
                <a:latin typeface="Tahoma" pitchFamily="34" charset="0"/>
              </a:rPr>
              <a:t> de </a:t>
            </a:r>
            <a:r>
              <a:rPr lang="en-US" sz="2600" dirty="0" err="1" smtClean="0">
                <a:latin typeface="Tahoma" pitchFamily="34" charset="0"/>
              </a:rPr>
              <a:t>finanţări</a:t>
            </a:r>
            <a:r>
              <a:rPr lang="en-US" sz="2600" dirty="0" smtClean="0">
                <a:latin typeface="Tahoma" pitchFamily="34" charset="0"/>
              </a:rPr>
              <a:t> </a:t>
            </a:r>
            <a:r>
              <a:rPr lang="en-US" sz="2600" dirty="0" err="1" smtClean="0">
                <a:latin typeface="Tahoma" pitchFamily="34" charset="0"/>
              </a:rPr>
              <a:t>pentru</a:t>
            </a:r>
            <a:r>
              <a:rPr lang="en-US" sz="2600" dirty="0" smtClean="0">
                <a:latin typeface="Tahoma" pitchFamily="34" charset="0"/>
              </a:rPr>
              <a:t> </a:t>
            </a:r>
            <a:r>
              <a:rPr lang="en-US" sz="2600" dirty="0" err="1" smtClean="0">
                <a:latin typeface="Tahoma" pitchFamily="34" charset="0"/>
              </a:rPr>
              <a:t>activităţi</a:t>
            </a:r>
            <a:r>
              <a:rPr lang="en-US" sz="2600" dirty="0" smtClean="0">
                <a:latin typeface="Tahoma" pitchFamily="34" charset="0"/>
              </a:rPr>
              <a:t> </a:t>
            </a:r>
            <a:r>
              <a:rPr lang="en-US" sz="2600" dirty="0" err="1" smtClean="0">
                <a:latin typeface="Tahoma" pitchFamily="34" charset="0"/>
              </a:rPr>
              <a:t>în</a:t>
            </a:r>
            <a:r>
              <a:rPr lang="en-US" sz="2600" dirty="0" smtClean="0">
                <a:latin typeface="Tahoma" pitchFamily="34" charset="0"/>
              </a:rPr>
              <a:t> </a:t>
            </a:r>
            <a:r>
              <a:rPr lang="en-US" sz="2600" dirty="0" err="1" smtClean="0">
                <a:latin typeface="Tahoma" pitchFamily="34" charset="0"/>
              </a:rPr>
              <a:t>specialitate</a:t>
            </a:r>
            <a:r>
              <a:rPr lang="en-US" sz="2600" dirty="0" smtClean="0">
                <a:latin typeface="Tahoma" pitchFamily="34" charset="0"/>
              </a:rPr>
              <a:t>.</a:t>
            </a:r>
          </a:p>
          <a:p>
            <a:pPr eaLnBrk="1" hangingPunct="1">
              <a:lnSpc>
                <a:spcPct val="80000"/>
              </a:lnSpc>
            </a:pPr>
            <a:endParaRPr lang="en-US" sz="2700" dirty="0" smtClean="0"/>
          </a:p>
        </p:txBody>
      </p:sp>
    </p:spTree>
    <p:extLst>
      <p:ext uri="{BB962C8B-B14F-4D97-AF65-F5344CB8AC3E}">
        <p14:creationId xmlns:p14="http://schemas.microsoft.com/office/powerpoint/2010/main" val="3532102081"/>
      </p:ext>
    </p:extLst>
  </p:cSld>
  <p:clrMapOvr>
    <a:masterClrMapping/>
  </p:clrMapOvr>
  <p:transition spd="slow" advClick="0"/>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304800" y="152400"/>
            <a:ext cx="9163050" cy="609600"/>
          </a:xfrm>
        </p:spPr>
        <p:txBody>
          <a:bodyPr/>
          <a:lstStyle/>
          <a:p>
            <a:pPr algn="ctr" eaLnBrk="1" hangingPunct="1"/>
            <a:r>
              <a:rPr lang="ro-RO" altLang="ro-RO" sz="2800" b="1" dirty="0" smtClean="0">
                <a:solidFill>
                  <a:srgbClr val="FFFF99"/>
                </a:solidFill>
                <a:latin typeface="Tahoma" pitchFamily="34" charset="0"/>
              </a:rPr>
              <a:t>7. </a:t>
            </a:r>
            <a:r>
              <a:rPr lang="ro-RO" altLang="ro-RO" sz="2800" b="1" dirty="0">
                <a:solidFill>
                  <a:srgbClr val="FFFF99"/>
                </a:solidFill>
                <a:latin typeface="Tahoma" pitchFamily="34" charset="0"/>
              </a:rPr>
              <a:t>PORTOFOLIUL CADRULUI DIDACTIC </a:t>
            </a:r>
            <a:endParaRPr lang="en-US" altLang="ro-RO" sz="2800" b="1" dirty="0">
              <a:solidFill>
                <a:srgbClr val="FFFF99"/>
              </a:solidFill>
              <a:latin typeface="Tahoma" pitchFamily="34" charset="0"/>
            </a:endParaRPr>
          </a:p>
        </p:txBody>
      </p:sp>
      <p:sp>
        <p:nvSpPr>
          <p:cNvPr id="6"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A64F4B9A-681F-4DA5-9A1F-89433516BAD8}" type="slidenum">
              <a:rPr lang="ro-RO" sz="1000">
                <a:solidFill>
                  <a:schemeClr val="tx2">
                    <a:shade val="50000"/>
                  </a:schemeClr>
                </a:solidFill>
              </a:rPr>
              <a:pPr algn="r" eaLnBrk="1" hangingPunct="1">
                <a:defRPr/>
              </a:pPr>
              <a:t>101</a:t>
            </a:fld>
            <a:endParaRPr lang="ro-RO" sz="1000">
              <a:solidFill>
                <a:schemeClr val="tx2">
                  <a:shade val="50000"/>
                </a:schemeClr>
              </a:solidFill>
            </a:endParaRPr>
          </a:p>
        </p:txBody>
      </p:sp>
      <p:sp>
        <p:nvSpPr>
          <p:cNvPr id="66565" name="AutoShape 4">
            <a:hlinkClick r:id="rId2" action="ppaction://hlinksldjump"/>
          </p:cNvPr>
          <p:cNvSpPr>
            <a:spLocks noChangeArrowheads="1"/>
          </p:cNvSpPr>
          <p:nvPr/>
        </p:nvSpPr>
        <p:spPr bwMode="auto">
          <a:xfrm>
            <a:off x="8774339" y="6299200"/>
            <a:ext cx="577850" cy="304800"/>
          </a:xfrm>
          <a:prstGeom prst="rightArrow">
            <a:avLst>
              <a:gd name="adj1" fmla="val 50000"/>
              <a:gd name="adj2" fmla="val 47396"/>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7" name="Title 1"/>
          <p:cNvSpPr>
            <a:spLocks noGrp="1"/>
          </p:cNvSpPr>
          <p:nvPr>
            <p:ph type="title"/>
          </p:nvPr>
        </p:nvSpPr>
        <p:spPr>
          <a:xfrm>
            <a:off x="457200" y="685800"/>
            <a:ext cx="7239000" cy="609600"/>
          </a:xfrm>
          <a:ln>
            <a:solidFill>
              <a:schemeClr val="tx1"/>
            </a:solidFill>
          </a:ln>
        </p:spPr>
        <p:txBody>
          <a:bodyPr>
            <a:normAutofit fontScale="90000"/>
          </a:bodyPr>
          <a:lstStyle/>
          <a:p>
            <a:pPr eaLnBrk="1" hangingPunct="1"/>
            <a:r>
              <a:rPr lang="it-IT" sz="2200" b="1" dirty="0" smtClean="0">
                <a:latin typeface="Tahoma" pitchFamily="34" charset="0"/>
              </a:rPr>
              <a:t/>
            </a:r>
            <a:br>
              <a:rPr lang="it-IT" sz="2200" b="1" dirty="0" smtClean="0">
                <a:latin typeface="Tahoma" pitchFamily="34" charset="0"/>
              </a:rPr>
            </a:br>
            <a:r>
              <a:rPr lang="ro-RO" sz="2700" dirty="0" smtClean="0">
                <a:solidFill>
                  <a:srgbClr val="FFC000"/>
                </a:solidFill>
                <a:effectLst>
                  <a:outerShdw blurRad="38100" dist="38100" dir="2700000" algn="tl">
                    <a:srgbClr val="C0C0C0"/>
                  </a:outerShdw>
                </a:effectLst>
                <a:latin typeface="Tahoma" pitchFamily="34" charset="0"/>
              </a:rPr>
              <a:t>A.</a:t>
            </a:r>
            <a:r>
              <a:rPr lang="it-IT" sz="2700" dirty="0" smtClean="0">
                <a:solidFill>
                  <a:srgbClr val="FFC000"/>
                </a:solidFill>
                <a:effectLst>
                  <a:outerShdw blurRad="38100" dist="38100" dir="2700000" algn="tl">
                    <a:srgbClr val="C0C0C0"/>
                  </a:outerShdw>
                </a:effectLst>
                <a:latin typeface="Tahoma" pitchFamily="34" charset="0"/>
              </a:rPr>
              <a:t> </a:t>
            </a:r>
            <a:r>
              <a:rPr lang="it-IT" sz="2700" b="1" dirty="0" smtClean="0">
                <a:solidFill>
                  <a:srgbClr val="FFC000"/>
                </a:solidFill>
                <a:latin typeface="Tahoma" pitchFamily="34" charset="0"/>
              </a:rPr>
              <a:t>Proiectare / evidenţă/ evaluare</a:t>
            </a:r>
            <a:r>
              <a:rPr lang="it-IT" sz="2700" dirty="0" smtClean="0">
                <a:solidFill>
                  <a:srgbClr val="FFC000"/>
                </a:solidFill>
                <a:latin typeface="Tahoma" pitchFamily="34" charset="0"/>
              </a:rPr>
              <a:t/>
            </a:r>
            <a:br>
              <a:rPr lang="it-IT" sz="2700" dirty="0" smtClean="0">
                <a:solidFill>
                  <a:srgbClr val="FFC000"/>
                </a:solidFill>
                <a:latin typeface="Tahoma" pitchFamily="34" charset="0"/>
              </a:rPr>
            </a:br>
            <a:endParaRPr lang="en-US" sz="2700" b="1" dirty="0" smtClean="0">
              <a:solidFill>
                <a:srgbClr val="FFC000"/>
              </a:solidFill>
            </a:endParaRPr>
          </a:p>
        </p:txBody>
      </p:sp>
      <p:sp>
        <p:nvSpPr>
          <p:cNvPr id="9" name="Content Placeholder 2"/>
          <p:cNvSpPr>
            <a:spLocks noGrp="1"/>
          </p:cNvSpPr>
          <p:nvPr>
            <p:ph idx="1"/>
          </p:nvPr>
        </p:nvSpPr>
        <p:spPr>
          <a:xfrm>
            <a:off x="457200" y="1289050"/>
            <a:ext cx="8229600" cy="5340350"/>
          </a:xfrm>
        </p:spPr>
        <p:txBody>
          <a:bodyPr>
            <a:normAutofit/>
          </a:bodyPr>
          <a:lstStyle/>
          <a:p>
            <a:pPr eaLnBrk="1" hangingPunct="1">
              <a:lnSpc>
                <a:spcPct val="60000"/>
              </a:lnSpc>
              <a:spcBef>
                <a:spcPct val="50000"/>
              </a:spcBef>
              <a:buFont typeface="Arial" pitchFamily="34" charset="0"/>
              <a:buNone/>
            </a:pPr>
            <a:endParaRPr lang="en-US" sz="2200" u="sng" dirty="0" smtClean="0">
              <a:latin typeface="Tahoma" pitchFamily="34" charset="0"/>
            </a:endParaRPr>
          </a:p>
          <a:p>
            <a:pPr eaLnBrk="1" hangingPunct="1">
              <a:lnSpc>
                <a:spcPct val="60000"/>
              </a:lnSpc>
              <a:spcBef>
                <a:spcPct val="50000"/>
              </a:spcBef>
              <a:buFont typeface="Arial" pitchFamily="34" charset="0"/>
              <a:buNone/>
            </a:pPr>
            <a:r>
              <a:rPr lang="ro-RO" sz="2400" b="1" u="sng" dirty="0" smtClean="0">
                <a:solidFill>
                  <a:srgbClr val="FFC000"/>
                </a:solidFill>
                <a:latin typeface="Tahoma" pitchFamily="34" charset="0"/>
              </a:rPr>
              <a:t>A.5. </a:t>
            </a:r>
            <a:r>
              <a:rPr lang="en-US" sz="2400" b="1" u="sng" dirty="0" err="1" smtClean="0">
                <a:solidFill>
                  <a:srgbClr val="FFC000"/>
                </a:solidFill>
                <a:latin typeface="Tahoma" pitchFamily="34" charset="0"/>
              </a:rPr>
              <a:t>Documente</a:t>
            </a:r>
            <a:r>
              <a:rPr lang="en-US" sz="2400" b="1" u="sng" dirty="0" smtClean="0">
                <a:solidFill>
                  <a:srgbClr val="FFC000"/>
                </a:solidFill>
                <a:latin typeface="Tahoma" pitchFamily="34" charset="0"/>
              </a:rPr>
              <a:t> curriculare </a:t>
            </a:r>
            <a:r>
              <a:rPr lang="en-US" sz="2400" b="1" u="sng" dirty="0" err="1" smtClean="0">
                <a:solidFill>
                  <a:srgbClr val="FFC000"/>
                </a:solidFill>
                <a:latin typeface="Tahoma" pitchFamily="34" charset="0"/>
              </a:rPr>
              <a:t>necesare</a:t>
            </a:r>
            <a:r>
              <a:rPr lang="ro-RO" sz="2400" b="1" u="sng" dirty="0" smtClean="0">
                <a:solidFill>
                  <a:srgbClr val="FFC000"/>
                </a:solidFill>
                <a:latin typeface="Tahoma" pitchFamily="34" charset="0"/>
              </a:rPr>
              <a:t>:</a:t>
            </a:r>
            <a:endParaRPr lang="en-US" sz="2400" b="1" u="sng" dirty="0" smtClean="0">
              <a:solidFill>
                <a:srgbClr val="FFC000"/>
              </a:solidFill>
              <a:latin typeface="Tahoma" pitchFamily="34" charset="0"/>
            </a:endParaRPr>
          </a:p>
          <a:p>
            <a:pPr eaLnBrk="1" hangingPunct="1">
              <a:lnSpc>
                <a:spcPct val="60000"/>
              </a:lnSpc>
              <a:spcBef>
                <a:spcPct val="50000"/>
              </a:spcBef>
              <a:buFont typeface="Arial" pitchFamily="34" charset="0"/>
              <a:buNone/>
            </a:pPr>
            <a:r>
              <a:rPr lang="en-US" sz="2200" dirty="0" smtClean="0">
                <a:latin typeface="Tahoma" pitchFamily="34" charset="0"/>
              </a:rPr>
              <a:t>•</a:t>
            </a:r>
            <a:r>
              <a:rPr lang="ro-RO" sz="2200" dirty="0" smtClean="0">
                <a:latin typeface="Tahoma" pitchFamily="34" charset="0"/>
              </a:rPr>
              <a:t> </a:t>
            </a:r>
            <a:r>
              <a:rPr lang="en-US" sz="2200" dirty="0" err="1" smtClean="0">
                <a:latin typeface="Tahoma" pitchFamily="34" charset="0"/>
              </a:rPr>
              <a:t>Programe</a:t>
            </a:r>
            <a:r>
              <a:rPr lang="en-US" sz="2200" dirty="0" smtClean="0">
                <a:latin typeface="Tahoma" pitchFamily="34" charset="0"/>
              </a:rPr>
              <a:t> </a:t>
            </a:r>
            <a:r>
              <a:rPr lang="en-US" sz="2200" dirty="0" err="1" smtClean="0">
                <a:latin typeface="Tahoma" pitchFamily="34" charset="0"/>
              </a:rPr>
              <a:t>şcolare</a:t>
            </a:r>
            <a:r>
              <a:rPr lang="en-US" sz="2200" dirty="0" smtClean="0">
                <a:latin typeface="Tahoma" pitchFamily="34" charset="0"/>
              </a:rPr>
              <a:t> ;</a:t>
            </a:r>
          </a:p>
          <a:p>
            <a:pPr eaLnBrk="1" hangingPunct="1">
              <a:lnSpc>
                <a:spcPct val="60000"/>
              </a:lnSpc>
              <a:spcBef>
                <a:spcPct val="50000"/>
              </a:spcBef>
              <a:buFont typeface="Arial" pitchFamily="34" charset="0"/>
              <a:buNone/>
            </a:pPr>
            <a:r>
              <a:rPr lang="en-US" sz="2200" dirty="0" smtClean="0">
                <a:latin typeface="Tahoma" pitchFamily="34" charset="0"/>
              </a:rPr>
              <a:t>•</a:t>
            </a:r>
            <a:r>
              <a:rPr lang="ro-RO" sz="2200" dirty="0" smtClean="0">
                <a:latin typeface="Tahoma" pitchFamily="34" charset="0"/>
              </a:rPr>
              <a:t> </a:t>
            </a:r>
            <a:r>
              <a:rPr lang="en-US" sz="2200" dirty="0" err="1" smtClean="0">
                <a:latin typeface="Tahoma" pitchFamily="34" charset="0"/>
              </a:rPr>
              <a:t>Ghiduri</a:t>
            </a:r>
            <a:r>
              <a:rPr lang="en-US" sz="2200" dirty="0" smtClean="0">
                <a:latin typeface="Tahoma" pitchFamily="34" charset="0"/>
              </a:rPr>
              <a:t> </a:t>
            </a:r>
            <a:r>
              <a:rPr lang="en-US" sz="2200" dirty="0" err="1" smtClean="0">
                <a:latin typeface="Tahoma" pitchFamily="34" charset="0"/>
              </a:rPr>
              <a:t>metodologice</a:t>
            </a:r>
            <a:r>
              <a:rPr lang="en-US" sz="2200" dirty="0" smtClean="0">
                <a:latin typeface="Tahoma" pitchFamily="34" charset="0"/>
              </a:rPr>
              <a:t> de </a:t>
            </a:r>
            <a:r>
              <a:rPr lang="en-US" sz="2200" dirty="0" err="1" smtClean="0">
                <a:latin typeface="Tahoma" pitchFamily="34" charset="0"/>
              </a:rPr>
              <a:t>aplicare</a:t>
            </a:r>
            <a:r>
              <a:rPr lang="en-US" sz="2200" dirty="0" smtClean="0">
                <a:latin typeface="Tahoma" pitchFamily="34" charset="0"/>
              </a:rPr>
              <a:t> a </a:t>
            </a:r>
            <a:r>
              <a:rPr lang="en-US" sz="2200" dirty="0" err="1" smtClean="0">
                <a:latin typeface="Tahoma" pitchFamily="34" charset="0"/>
              </a:rPr>
              <a:t>programelor</a:t>
            </a:r>
            <a:r>
              <a:rPr lang="en-US" sz="2200" dirty="0" smtClean="0">
                <a:latin typeface="Tahoma" pitchFamily="34" charset="0"/>
              </a:rPr>
              <a:t> </a:t>
            </a:r>
            <a:r>
              <a:rPr lang="en-US" sz="2200" dirty="0" err="1" smtClean="0">
                <a:latin typeface="Tahoma" pitchFamily="34" charset="0"/>
              </a:rPr>
              <a:t>şcolare</a:t>
            </a:r>
            <a:r>
              <a:rPr lang="en-US" sz="2200" dirty="0" smtClean="0">
                <a:latin typeface="Tahoma" pitchFamily="34" charset="0"/>
              </a:rPr>
              <a:t> ;</a:t>
            </a:r>
          </a:p>
          <a:p>
            <a:pPr eaLnBrk="1" hangingPunct="1">
              <a:lnSpc>
                <a:spcPct val="60000"/>
              </a:lnSpc>
              <a:spcBef>
                <a:spcPct val="50000"/>
              </a:spcBef>
              <a:buFont typeface="Arial" pitchFamily="34" charset="0"/>
              <a:buNone/>
            </a:pPr>
            <a:r>
              <a:rPr lang="en-US" sz="2200" dirty="0" smtClean="0">
                <a:latin typeface="Tahoma" pitchFamily="34" charset="0"/>
              </a:rPr>
              <a:t>•</a:t>
            </a:r>
            <a:r>
              <a:rPr lang="ro-RO" sz="2200" dirty="0" smtClean="0">
                <a:latin typeface="Tahoma" pitchFamily="34" charset="0"/>
              </a:rPr>
              <a:t> </a:t>
            </a:r>
            <a:r>
              <a:rPr lang="en-US" sz="2200" dirty="0" err="1" smtClean="0">
                <a:latin typeface="Tahoma" pitchFamily="34" charset="0"/>
              </a:rPr>
              <a:t>Precizări</a:t>
            </a:r>
            <a:r>
              <a:rPr lang="en-US" sz="2200" dirty="0" smtClean="0">
                <a:latin typeface="Tahoma" pitchFamily="34" charset="0"/>
              </a:rPr>
              <a:t> </a:t>
            </a:r>
            <a:r>
              <a:rPr lang="en-US" sz="2200" dirty="0" err="1" smtClean="0">
                <a:latin typeface="Tahoma" pitchFamily="34" charset="0"/>
              </a:rPr>
              <a:t>metodologice</a:t>
            </a:r>
            <a:r>
              <a:rPr lang="en-US" sz="2200" dirty="0" smtClean="0">
                <a:latin typeface="Tahoma" pitchFamily="34" charset="0"/>
              </a:rPr>
              <a:t> cu </a:t>
            </a:r>
            <a:r>
              <a:rPr lang="en-US" sz="2200" dirty="0" err="1" smtClean="0">
                <a:latin typeface="Tahoma" pitchFamily="34" charset="0"/>
              </a:rPr>
              <a:t>privire</a:t>
            </a:r>
            <a:r>
              <a:rPr lang="en-US" sz="2200" dirty="0" smtClean="0">
                <a:latin typeface="Tahoma" pitchFamily="34" charset="0"/>
              </a:rPr>
              <a:t> la </a:t>
            </a:r>
            <a:r>
              <a:rPr lang="en-US" sz="2200" dirty="0" err="1" smtClean="0">
                <a:latin typeface="Tahoma" pitchFamily="34" charset="0"/>
              </a:rPr>
              <a:t>predarea</a:t>
            </a:r>
            <a:r>
              <a:rPr lang="en-US" sz="2200" dirty="0" smtClean="0">
                <a:latin typeface="Tahoma" pitchFamily="34" charset="0"/>
              </a:rPr>
              <a:t> </a:t>
            </a:r>
            <a:r>
              <a:rPr lang="en-US" sz="2200" dirty="0" err="1" smtClean="0">
                <a:latin typeface="Tahoma" pitchFamily="34" charset="0"/>
              </a:rPr>
              <a:t>specialităţii</a:t>
            </a:r>
            <a:endParaRPr lang="en-US" sz="2200" dirty="0" smtClean="0">
              <a:latin typeface="Tahoma" pitchFamily="34" charset="0"/>
            </a:endParaRPr>
          </a:p>
          <a:p>
            <a:pPr eaLnBrk="1" hangingPunct="1">
              <a:lnSpc>
                <a:spcPct val="60000"/>
              </a:lnSpc>
              <a:spcBef>
                <a:spcPct val="50000"/>
              </a:spcBef>
              <a:buFont typeface="Arial" pitchFamily="34" charset="0"/>
              <a:buNone/>
            </a:pPr>
            <a:r>
              <a:rPr lang="en-US" sz="2200" dirty="0" smtClean="0">
                <a:latin typeface="Tahoma" pitchFamily="34" charset="0"/>
              </a:rPr>
              <a:t>  </a:t>
            </a:r>
            <a:r>
              <a:rPr lang="ro-RO" sz="2200" dirty="0" smtClean="0">
                <a:latin typeface="Tahoma" pitchFamily="34" charset="0"/>
              </a:rPr>
              <a:t> </a:t>
            </a:r>
            <a:r>
              <a:rPr lang="en-US" sz="2200" dirty="0" smtClean="0">
                <a:latin typeface="Tahoma" pitchFamily="34" charset="0"/>
              </a:rPr>
              <a:t>(M.E.C.T.S., I.S.J.);</a:t>
            </a:r>
          </a:p>
          <a:p>
            <a:pPr eaLnBrk="1" hangingPunct="1">
              <a:lnSpc>
                <a:spcPct val="60000"/>
              </a:lnSpc>
              <a:spcBef>
                <a:spcPct val="50000"/>
              </a:spcBef>
              <a:buFont typeface="Arial" pitchFamily="34" charset="0"/>
              <a:buNone/>
            </a:pPr>
            <a:r>
              <a:rPr lang="en-US" sz="2200" dirty="0" smtClean="0">
                <a:latin typeface="Tahoma" pitchFamily="34" charset="0"/>
              </a:rPr>
              <a:t>•</a:t>
            </a:r>
            <a:r>
              <a:rPr lang="ro-RO" sz="2200" dirty="0" smtClean="0">
                <a:latin typeface="Tahoma" pitchFamily="34" charset="0"/>
              </a:rPr>
              <a:t> </a:t>
            </a:r>
            <a:r>
              <a:rPr lang="en-US" sz="2200" dirty="0" err="1" smtClean="0">
                <a:latin typeface="Tahoma" pitchFamily="34" charset="0"/>
              </a:rPr>
              <a:t>Programele</a:t>
            </a:r>
            <a:r>
              <a:rPr lang="en-US" sz="2200" dirty="0" smtClean="0">
                <a:latin typeface="Tahoma" pitchFamily="34" charset="0"/>
              </a:rPr>
              <a:t> </a:t>
            </a:r>
            <a:r>
              <a:rPr lang="en-US" sz="2200" dirty="0" err="1" smtClean="0">
                <a:latin typeface="Tahoma" pitchFamily="34" charset="0"/>
              </a:rPr>
              <a:t>pentru</a:t>
            </a:r>
            <a:r>
              <a:rPr lang="en-US" sz="2200" dirty="0" smtClean="0">
                <a:latin typeface="Tahoma" pitchFamily="34" charset="0"/>
              </a:rPr>
              <a:t> </a:t>
            </a:r>
            <a:r>
              <a:rPr lang="en-US" sz="2200" dirty="0" err="1" smtClean="0">
                <a:latin typeface="Tahoma" pitchFamily="34" charset="0"/>
              </a:rPr>
              <a:t>examenele</a:t>
            </a:r>
            <a:r>
              <a:rPr lang="en-US" sz="2200" dirty="0" smtClean="0">
                <a:latin typeface="Tahoma" pitchFamily="34" charset="0"/>
              </a:rPr>
              <a:t> </a:t>
            </a:r>
            <a:r>
              <a:rPr lang="en-US" sz="2200" dirty="0" err="1" smtClean="0">
                <a:latin typeface="Tahoma" pitchFamily="34" charset="0"/>
              </a:rPr>
              <a:t>naţionale</a:t>
            </a:r>
            <a:r>
              <a:rPr lang="en-US" sz="2200" dirty="0" smtClean="0">
                <a:latin typeface="Tahoma" pitchFamily="34" charset="0"/>
              </a:rPr>
              <a:t>;</a:t>
            </a:r>
          </a:p>
          <a:p>
            <a:pPr eaLnBrk="1" hangingPunct="1">
              <a:lnSpc>
                <a:spcPct val="60000"/>
              </a:lnSpc>
              <a:spcBef>
                <a:spcPct val="50000"/>
              </a:spcBef>
              <a:buFont typeface="Arial" pitchFamily="34" charset="0"/>
              <a:buNone/>
            </a:pPr>
            <a:r>
              <a:rPr lang="en-US" sz="2200" dirty="0" smtClean="0">
                <a:latin typeface="Tahoma" pitchFamily="34" charset="0"/>
              </a:rPr>
              <a:t>•</a:t>
            </a:r>
            <a:r>
              <a:rPr lang="ro-RO" sz="2200" dirty="0" smtClean="0">
                <a:latin typeface="Tahoma" pitchFamily="34" charset="0"/>
              </a:rPr>
              <a:t> </a:t>
            </a:r>
            <a:r>
              <a:rPr lang="en-US" sz="2200" dirty="0" err="1" smtClean="0">
                <a:latin typeface="Tahoma" pitchFamily="34" charset="0"/>
              </a:rPr>
              <a:t>Subiectele</a:t>
            </a:r>
            <a:r>
              <a:rPr lang="en-US" sz="2200" dirty="0" smtClean="0">
                <a:latin typeface="Tahoma" pitchFamily="34" charset="0"/>
              </a:rPr>
              <a:t> </a:t>
            </a:r>
            <a:r>
              <a:rPr lang="en-US" sz="2200" dirty="0" err="1" smtClean="0">
                <a:latin typeface="Tahoma" pitchFamily="34" charset="0"/>
              </a:rPr>
              <a:t>pentru</a:t>
            </a:r>
            <a:r>
              <a:rPr lang="en-US" sz="2200" dirty="0" smtClean="0">
                <a:latin typeface="Tahoma" pitchFamily="34" charset="0"/>
              </a:rPr>
              <a:t> </a:t>
            </a:r>
            <a:r>
              <a:rPr lang="en-US" sz="2200" dirty="0" err="1" smtClean="0">
                <a:latin typeface="Tahoma" pitchFamily="34" charset="0"/>
              </a:rPr>
              <a:t>examene</a:t>
            </a:r>
            <a:r>
              <a:rPr lang="en-US" sz="2200" dirty="0" smtClean="0">
                <a:latin typeface="Tahoma" pitchFamily="34" charset="0"/>
              </a:rPr>
              <a:t> </a:t>
            </a:r>
            <a:r>
              <a:rPr lang="en-US" sz="2200" dirty="0" err="1" smtClean="0">
                <a:latin typeface="Tahoma" pitchFamily="34" charset="0"/>
              </a:rPr>
              <a:t>naţionale</a:t>
            </a:r>
            <a:r>
              <a:rPr lang="en-US" sz="2200" dirty="0" smtClean="0">
                <a:latin typeface="Tahoma" pitchFamily="34" charset="0"/>
              </a:rPr>
              <a:t>.</a:t>
            </a:r>
          </a:p>
          <a:p>
            <a:pPr eaLnBrk="1" hangingPunct="1">
              <a:lnSpc>
                <a:spcPct val="60000"/>
              </a:lnSpc>
              <a:spcBef>
                <a:spcPct val="50000"/>
              </a:spcBef>
              <a:buFont typeface="Arial" pitchFamily="34" charset="0"/>
              <a:buNone/>
            </a:pPr>
            <a:endParaRPr lang="en-US" sz="1000" dirty="0" smtClean="0">
              <a:latin typeface="Tahoma" pitchFamily="34" charset="0"/>
            </a:endParaRPr>
          </a:p>
          <a:p>
            <a:pPr eaLnBrk="1" hangingPunct="1">
              <a:lnSpc>
                <a:spcPct val="80000"/>
              </a:lnSpc>
              <a:spcBef>
                <a:spcPct val="50000"/>
              </a:spcBef>
              <a:buFont typeface="Arial" pitchFamily="34" charset="0"/>
              <a:buNone/>
            </a:pPr>
            <a:r>
              <a:rPr lang="ro-RO" sz="2400" b="1" u="sng" dirty="0" smtClean="0">
                <a:solidFill>
                  <a:srgbClr val="FFC000"/>
                </a:solidFill>
                <a:latin typeface="Tahoma" pitchFamily="34" charset="0"/>
              </a:rPr>
              <a:t>A.6. </a:t>
            </a:r>
            <a:r>
              <a:rPr lang="en-US" sz="2400" b="1" u="sng" dirty="0" err="1" smtClean="0">
                <a:solidFill>
                  <a:srgbClr val="FFC000"/>
                </a:solidFill>
                <a:latin typeface="Tahoma" pitchFamily="34" charset="0"/>
              </a:rPr>
              <a:t>Activitati</a:t>
            </a:r>
            <a:r>
              <a:rPr lang="en-US" sz="2400" b="1" u="sng" dirty="0" smtClean="0">
                <a:solidFill>
                  <a:srgbClr val="FFC000"/>
                </a:solidFill>
                <a:latin typeface="Tahoma" pitchFamily="34" charset="0"/>
              </a:rPr>
              <a:t> extracurriculare </a:t>
            </a:r>
            <a:r>
              <a:rPr lang="en-US" sz="2400" b="1" u="sng" dirty="0" err="1" smtClean="0">
                <a:solidFill>
                  <a:srgbClr val="FFC000"/>
                </a:solidFill>
                <a:latin typeface="Tahoma" pitchFamily="34" charset="0"/>
              </a:rPr>
              <a:t>desfăşurate</a:t>
            </a:r>
            <a:r>
              <a:rPr lang="en-US" sz="2400" b="1" u="sng" dirty="0" smtClean="0">
                <a:solidFill>
                  <a:srgbClr val="FFC000"/>
                </a:solidFill>
                <a:latin typeface="Tahoma" pitchFamily="34" charset="0"/>
              </a:rPr>
              <a:t> </a:t>
            </a:r>
            <a:r>
              <a:rPr lang="en-US" sz="2400" b="1" u="sng" dirty="0" err="1" smtClean="0">
                <a:solidFill>
                  <a:srgbClr val="FFC000"/>
                </a:solidFill>
                <a:latin typeface="Tahoma" pitchFamily="34" charset="0"/>
              </a:rPr>
              <a:t>în</a:t>
            </a:r>
            <a:r>
              <a:rPr lang="en-US" sz="2400" b="1" u="sng" dirty="0" smtClean="0">
                <a:solidFill>
                  <a:srgbClr val="FFC000"/>
                </a:solidFill>
                <a:latin typeface="Tahoma" pitchFamily="34" charset="0"/>
              </a:rPr>
              <a:t> </a:t>
            </a:r>
            <a:r>
              <a:rPr lang="en-US" sz="2400" b="1" u="sng" dirty="0" err="1" smtClean="0">
                <a:solidFill>
                  <a:srgbClr val="FFC000"/>
                </a:solidFill>
                <a:latin typeface="Tahoma" pitchFamily="34" charset="0"/>
              </a:rPr>
              <a:t>cadrul</a:t>
            </a:r>
            <a:r>
              <a:rPr lang="en-US" sz="2400" b="1" u="sng" dirty="0" smtClean="0">
                <a:solidFill>
                  <a:srgbClr val="FFC000"/>
                </a:solidFill>
                <a:latin typeface="Tahoma" pitchFamily="34" charset="0"/>
              </a:rPr>
              <a:t> </a:t>
            </a:r>
            <a:r>
              <a:rPr lang="en-US" sz="2400" b="1" u="sng" dirty="0" err="1" smtClean="0">
                <a:solidFill>
                  <a:srgbClr val="FFC000"/>
                </a:solidFill>
                <a:latin typeface="Tahoma" pitchFamily="34" charset="0"/>
              </a:rPr>
              <a:t>specialităţii</a:t>
            </a:r>
            <a:r>
              <a:rPr lang="ro-RO" sz="2400" b="1" u="sng" dirty="0" smtClean="0">
                <a:solidFill>
                  <a:srgbClr val="FFC000"/>
                </a:solidFill>
                <a:latin typeface="Tahoma" pitchFamily="34" charset="0"/>
              </a:rPr>
              <a:t>:</a:t>
            </a:r>
            <a:endParaRPr lang="en-US" sz="2400" b="1" u="sng" dirty="0" smtClean="0">
              <a:solidFill>
                <a:srgbClr val="FFC000"/>
              </a:solidFill>
              <a:latin typeface="Tahoma" pitchFamily="34" charset="0"/>
            </a:endParaRPr>
          </a:p>
          <a:p>
            <a:pPr eaLnBrk="1" hangingPunct="1">
              <a:lnSpc>
                <a:spcPct val="80000"/>
              </a:lnSpc>
              <a:spcBef>
                <a:spcPct val="50000"/>
              </a:spcBef>
              <a:buFont typeface="Arial" pitchFamily="34" charset="0"/>
              <a:buNone/>
            </a:pPr>
            <a:r>
              <a:rPr lang="en-US" sz="2200" dirty="0" smtClean="0">
                <a:latin typeface="Tahoma" pitchFamily="34" charset="0"/>
              </a:rPr>
              <a:t>•</a:t>
            </a:r>
            <a:r>
              <a:rPr lang="ro-RO" sz="2200" dirty="0" smtClean="0">
                <a:latin typeface="Tahoma" pitchFamily="34" charset="0"/>
              </a:rPr>
              <a:t> </a:t>
            </a:r>
            <a:r>
              <a:rPr lang="en-US" sz="2200" dirty="0" err="1" smtClean="0">
                <a:latin typeface="Tahoma" pitchFamily="34" charset="0"/>
              </a:rPr>
              <a:t>Mese</a:t>
            </a:r>
            <a:r>
              <a:rPr lang="en-US" sz="2200" dirty="0" smtClean="0">
                <a:latin typeface="Tahoma" pitchFamily="34" charset="0"/>
              </a:rPr>
              <a:t> </a:t>
            </a:r>
            <a:r>
              <a:rPr lang="en-US" sz="2200" dirty="0" err="1" smtClean="0">
                <a:latin typeface="Tahoma" pitchFamily="34" charset="0"/>
              </a:rPr>
              <a:t>rotunde</a:t>
            </a:r>
            <a:r>
              <a:rPr lang="en-US" sz="2200" dirty="0" smtClean="0">
                <a:latin typeface="Tahoma" pitchFamily="34" charset="0"/>
              </a:rPr>
              <a:t>, </a:t>
            </a:r>
            <a:r>
              <a:rPr lang="en-US" sz="2200" dirty="0" err="1" smtClean="0">
                <a:latin typeface="Tahoma" pitchFamily="34" charset="0"/>
              </a:rPr>
              <a:t>dezbateri</a:t>
            </a:r>
            <a:r>
              <a:rPr lang="en-US" sz="2200" dirty="0" smtClean="0">
                <a:latin typeface="Tahoma" pitchFamily="34" charset="0"/>
              </a:rPr>
              <a:t>, </a:t>
            </a:r>
            <a:r>
              <a:rPr lang="en-US" sz="2200" dirty="0" err="1" smtClean="0">
                <a:latin typeface="Tahoma" pitchFamily="34" charset="0"/>
              </a:rPr>
              <a:t>întâlniri</a:t>
            </a:r>
            <a:r>
              <a:rPr lang="en-US" sz="2200" dirty="0" smtClean="0">
                <a:latin typeface="Tahoma" pitchFamily="34" charset="0"/>
              </a:rPr>
              <a:t>;</a:t>
            </a:r>
          </a:p>
          <a:p>
            <a:pPr eaLnBrk="1" hangingPunct="1">
              <a:lnSpc>
                <a:spcPct val="80000"/>
              </a:lnSpc>
              <a:spcBef>
                <a:spcPct val="50000"/>
              </a:spcBef>
              <a:buFont typeface="Arial" pitchFamily="34" charset="0"/>
              <a:buNone/>
            </a:pPr>
            <a:r>
              <a:rPr lang="en-US" sz="2200" dirty="0" smtClean="0">
                <a:latin typeface="Tahoma" pitchFamily="34" charset="0"/>
              </a:rPr>
              <a:t>•</a:t>
            </a:r>
            <a:r>
              <a:rPr lang="ro-RO" sz="2200" dirty="0" smtClean="0">
                <a:latin typeface="Tahoma" pitchFamily="34" charset="0"/>
              </a:rPr>
              <a:t> </a:t>
            </a:r>
            <a:r>
              <a:rPr lang="en-US" sz="2200" dirty="0" err="1" smtClean="0">
                <a:latin typeface="Tahoma" pitchFamily="34" charset="0"/>
              </a:rPr>
              <a:t>Excursii</a:t>
            </a:r>
            <a:r>
              <a:rPr lang="en-US" sz="2200" dirty="0" smtClean="0">
                <a:latin typeface="Tahoma" pitchFamily="34" charset="0"/>
              </a:rPr>
              <a:t>, </a:t>
            </a:r>
            <a:r>
              <a:rPr lang="en-US" sz="2200" dirty="0" err="1" smtClean="0">
                <a:latin typeface="Tahoma" pitchFamily="34" charset="0"/>
              </a:rPr>
              <a:t>drumeţii</a:t>
            </a:r>
            <a:r>
              <a:rPr lang="en-US" sz="2200" dirty="0" smtClean="0">
                <a:latin typeface="Tahoma" pitchFamily="34" charset="0"/>
              </a:rPr>
              <a:t>;</a:t>
            </a:r>
          </a:p>
          <a:p>
            <a:pPr eaLnBrk="1" hangingPunct="1">
              <a:lnSpc>
                <a:spcPct val="80000"/>
              </a:lnSpc>
              <a:spcBef>
                <a:spcPct val="50000"/>
              </a:spcBef>
              <a:buFont typeface="Arial" pitchFamily="34" charset="0"/>
              <a:buNone/>
            </a:pPr>
            <a:r>
              <a:rPr lang="en-US" sz="2200" dirty="0" smtClean="0">
                <a:latin typeface="Tahoma" pitchFamily="34" charset="0"/>
              </a:rPr>
              <a:t>•</a:t>
            </a:r>
            <a:r>
              <a:rPr lang="ro-RO" sz="2200" dirty="0" smtClean="0">
                <a:latin typeface="Tahoma" pitchFamily="34" charset="0"/>
              </a:rPr>
              <a:t> </a:t>
            </a:r>
            <a:r>
              <a:rPr lang="en-US" sz="2200" dirty="0" err="1" smtClean="0">
                <a:latin typeface="Tahoma" pitchFamily="34" charset="0"/>
              </a:rPr>
              <a:t>Activităţi</a:t>
            </a:r>
            <a:r>
              <a:rPr lang="en-US" sz="2200" dirty="0" smtClean="0">
                <a:latin typeface="Tahoma" pitchFamily="34" charset="0"/>
              </a:rPr>
              <a:t> </a:t>
            </a:r>
            <a:r>
              <a:rPr lang="en-US" sz="2200" dirty="0" err="1" smtClean="0">
                <a:latin typeface="Tahoma" pitchFamily="34" charset="0"/>
              </a:rPr>
              <a:t>desfăşurate</a:t>
            </a:r>
            <a:r>
              <a:rPr lang="en-US" sz="2200" dirty="0" smtClean="0">
                <a:latin typeface="Tahoma" pitchFamily="34" charset="0"/>
              </a:rPr>
              <a:t> </a:t>
            </a:r>
            <a:r>
              <a:rPr lang="en-US" sz="2200" dirty="0" err="1" smtClean="0">
                <a:latin typeface="Tahoma" pitchFamily="34" charset="0"/>
              </a:rPr>
              <a:t>în</a:t>
            </a:r>
            <a:r>
              <a:rPr lang="en-US" sz="2200" dirty="0" smtClean="0">
                <a:latin typeface="Tahoma" pitchFamily="34" charset="0"/>
              </a:rPr>
              <a:t> </a:t>
            </a:r>
            <a:r>
              <a:rPr lang="en-US" sz="2200" dirty="0" err="1" smtClean="0">
                <a:latin typeface="Tahoma" pitchFamily="34" charset="0"/>
              </a:rPr>
              <a:t>vederea</a:t>
            </a:r>
            <a:r>
              <a:rPr lang="en-US" sz="2200" dirty="0" smtClean="0">
                <a:latin typeface="Tahoma" pitchFamily="34" charset="0"/>
              </a:rPr>
              <a:t> </a:t>
            </a:r>
            <a:r>
              <a:rPr lang="en-US" sz="2200" dirty="0" err="1" smtClean="0">
                <a:latin typeface="Tahoma" pitchFamily="34" charset="0"/>
              </a:rPr>
              <a:t>realizării</a:t>
            </a:r>
            <a:r>
              <a:rPr lang="en-US" sz="2200" dirty="0" smtClean="0">
                <a:latin typeface="Tahoma" pitchFamily="34" charset="0"/>
              </a:rPr>
              <a:t> </a:t>
            </a:r>
            <a:r>
              <a:rPr lang="en-US" sz="2200" dirty="0" err="1" smtClean="0">
                <a:latin typeface="Tahoma" pitchFamily="34" charset="0"/>
              </a:rPr>
              <a:t>echităţii</a:t>
            </a:r>
            <a:r>
              <a:rPr lang="en-US" sz="2200" dirty="0" smtClean="0">
                <a:latin typeface="Tahoma" pitchFamily="34" charset="0"/>
              </a:rPr>
              <a:t> </a:t>
            </a:r>
            <a:r>
              <a:rPr lang="en-US" sz="2200" dirty="0" err="1" smtClean="0">
                <a:latin typeface="Tahoma" pitchFamily="34" charset="0"/>
              </a:rPr>
              <a:t>în</a:t>
            </a:r>
            <a:r>
              <a:rPr lang="en-US" sz="2200" dirty="0" smtClean="0">
                <a:latin typeface="Tahoma" pitchFamily="34" charset="0"/>
              </a:rPr>
              <a:t> </a:t>
            </a:r>
            <a:r>
              <a:rPr lang="en-US" sz="2200" dirty="0" err="1" smtClean="0">
                <a:latin typeface="Tahoma" pitchFamily="34" charset="0"/>
              </a:rPr>
              <a:t>educaţie</a:t>
            </a:r>
            <a:r>
              <a:rPr lang="en-US" sz="2200" dirty="0" smtClean="0">
                <a:latin typeface="Tahoma" pitchFamily="34" charset="0"/>
              </a:rPr>
              <a:t>.</a:t>
            </a:r>
          </a:p>
          <a:p>
            <a:pPr eaLnBrk="1" hangingPunct="1">
              <a:lnSpc>
                <a:spcPct val="80000"/>
              </a:lnSpc>
            </a:pPr>
            <a:endParaRPr lang="en-US" sz="2200" dirty="0" smtClean="0"/>
          </a:p>
        </p:txBody>
      </p:sp>
    </p:spTree>
    <p:extLst>
      <p:ext uri="{BB962C8B-B14F-4D97-AF65-F5344CB8AC3E}">
        <p14:creationId xmlns:p14="http://schemas.microsoft.com/office/powerpoint/2010/main" val="2467845696"/>
      </p:ext>
    </p:extLst>
  </p:cSld>
  <p:clrMapOvr>
    <a:masterClrMapping/>
  </p:clrMapOvr>
  <p:transition spd="slow" advClick="0"/>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304800" y="152400"/>
            <a:ext cx="9163050" cy="609600"/>
          </a:xfrm>
        </p:spPr>
        <p:txBody>
          <a:bodyPr/>
          <a:lstStyle/>
          <a:p>
            <a:pPr algn="ctr" eaLnBrk="1" hangingPunct="1"/>
            <a:r>
              <a:rPr lang="ro-RO" altLang="ro-RO" sz="2800" b="1" dirty="0" smtClean="0">
                <a:solidFill>
                  <a:srgbClr val="FFFF99"/>
                </a:solidFill>
                <a:latin typeface="Tahoma" pitchFamily="34" charset="0"/>
              </a:rPr>
              <a:t>7. </a:t>
            </a:r>
            <a:r>
              <a:rPr lang="ro-RO" altLang="ro-RO" sz="2800" b="1" dirty="0">
                <a:solidFill>
                  <a:srgbClr val="FFFF99"/>
                </a:solidFill>
                <a:latin typeface="Tahoma" pitchFamily="34" charset="0"/>
              </a:rPr>
              <a:t>PORTOFOLIUL CADRULUI DIDACTIC </a:t>
            </a:r>
            <a:endParaRPr lang="en-US" altLang="ro-RO" sz="2800" b="1" dirty="0">
              <a:solidFill>
                <a:srgbClr val="FFFF99"/>
              </a:solidFill>
              <a:latin typeface="Tahoma" pitchFamily="34" charset="0"/>
            </a:endParaRPr>
          </a:p>
        </p:txBody>
      </p:sp>
      <p:sp>
        <p:nvSpPr>
          <p:cNvPr id="6"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A64F4B9A-681F-4DA5-9A1F-89433516BAD8}" type="slidenum">
              <a:rPr lang="ro-RO" sz="1000">
                <a:solidFill>
                  <a:schemeClr val="tx2">
                    <a:shade val="50000"/>
                  </a:schemeClr>
                </a:solidFill>
              </a:rPr>
              <a:pPr algn="r" eaLnBrk="1" hangingPunct="1">
                <a:defRPr/>
              </a:pPr>
              <a:t>102</a:t>
            </a:fld>
            <a:endParaRPr lang="ro-RO" sz="1000">
              <a:solidFill>
                <a:schemeClr val="tx2">
                  <a:shade val="50000"/>
                </a:schemeClr>
              </a:solidFill>
            </a:endParaRPr>
          </a:p>
        </p:txBody>
      </p:sp>
      <p:sp>
        <p:nvSpPr>
          <p:cNvPr id="66565" name="AutoShape 4">
            <a:hlinkClick r:id="rId2" action="ppaction://hlinksldjump"/>
          </p:cNvPr>
          <p:cNvSpPr>
            <a:spLocks noChangeArrowheads="1"/>
          </p:cNvSpPr>
          <p:nvPr/>
        </p:nvSpPr>
        <p:spPr bwMode="auto">
          <a:xfrm>
            <a:off x="8543925" y="6248400"/>
            <a:ext cx="577850" cy="304800"/>
          </a:xfrm>
          <a:prstGeom prst="rightArrow">
            <a:avLst>
              <a:gd name="adj1" fmla="val 50000"/>
              <a:gd name="adj2" fmla="val 47396"/>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7" name="Title 1"/>
          <p:cNvSpPr>
            <a:spLocks noGrp="1"/>
          </p:cNvSpPr>
          <p:nvPr>
            <p:ph type="title"/>
          </p:nvPr>
        </p:nvSpPr>
        <p:spPr>
          <a:xfrm>
            <a:off x="457200" y="685800"/>
            <a:ext cx="7239000" cy="609600"/>
          </a:xfrm>
          <a:ln>
            <a:solidFill>
              <a:schemeClr val="tx1"/>
            </a:solidFill>
          </a:ln>
        </p:spPr>
        <p:txBody>
          <a:bodyPr>
            <a:normAutofit fontScale="90000"/>
          </a:bodyPr>
          <a:lstStyle/>
          <a:p>
            <a:pPr eaLnBrk="1" hangingPunct="1"/>
            <a:r>
              <a:rPr lang="it-IT" sz="2200" b="1" dirty="0" smtClean="0">
                <a:latin typeface="Tahoma" pitchFamily="34" charset="0"/>
              </a:rPr>
              <a:t/>
            </a:r>
            <a:br>
              <a:rPr lang="it-IT" sz="2200" b="1" dirty="0" smtClean="0">
                <a:latin typeface="Tahoma" pitchFamily="34" charset="0"/>
              </a:rPr>
            </a:br>
            <a:r>
              <a:rPr lang="ro-RO" sz="2800" b="1" dirty="0">
                <a:solidFill>
                  <a:srgbClr val="FFC000"/>
                </a:solidFill>
                <a:effectLst>
                  <a:outerShdw blurRad="38100" dist="38100" dir="2700000" algn="tl">
                    <a:srgbClr val="C0C0C0"/>
                  </a:outerShdw>
                </a:effectLst>
                <a:latin typeface="Tahoma" pitchFamily="34" charset="0"/>
              </a:rPr>
              <a:t>B.</a:t>
            </a:r>
            <a:r>
              <a:rPr lang="it-IT" sz="2800" b="1" dirty="0">
                <a:solidFill>
                  <a:srgbClr val="FFC000"/>
                </a:solidFill>
                <a:effectLst>
                  <a:outerShdw blurRad="38100" dist="38100" dir="2700000" algn="tl">
                    <a:srgbClr val="C0C0C0"/>
                  </a:outerShdw>
                </a:effectLst>
                <a:latin typeface="Tahoma" pitchFamily="34" charset="0"/>
              </a:rPr>
              <a:t> </a:t>
            </a:r>
            <a:r>
              <a:rPr lang="it-IT" sz="2800" b="1" dirty="0">
                <a:solidFill>
                  <a:srgbClr val="FFC000"/>
                </a:solidFill>
                <a:latin typeface="Tahoma" pitchFamily="34" charset="0"/>
              </a:rPr>
              <a:t>Dezvoltare profesională şi  carieră</a:t>
            </a:r>
            <a:r>
              <a:rPr lang="it-IT" sz="2700" dirty="0" smtClean="0">
                <a:solidFill>
                  <a:srgbClr val="FFC000"/>
                </a:solidFill>
                <a:latin typeface="Tahoma" pitchFamily="34" charset="0"/>
              </a:rPr>
              <a:t/>
            </a:r>
            <a:br>
              <a:rPr lang="it-IT" sz="2700" dirty="0" smtClean="0">
                <a:solidFill>
                  <a:srgbClr val="FFC000"/>
                </a:solidFill>
                <a:latin typeface="Tahoma" pitchFamily="34" charset="0"/>
              </a:rPr>
            </a:br>
            <a:endParaRPr lang="en-US" sz="2700" b="1" dirty="0" smtClean="0">
              <a:solidFill>
                <a:srgbClr val="FFC000"/>
              </a:solidFill>
            </a:endParaRPr>
          </a:p>
        </p:txBody>
      </p:sp>
      <p:sp>
        <p:nvSpPr>
          <p:cNvPr id="8" name="Content Placeholder 2"/>
          <p:cNvSpPr>
            <a:spLocks noGrp="1"/>
          </p:cNvSpPr>
          <p:nvPr>
            <p:ph idx="1"/>
          </p:nvPr>
        </p:nvSpPr>
        <p:spPr>
          <a:xfrm>
            <a:off x="553583" y="1330099"/>
            <a:ext cx="8472488" cy="5310187"/>
          </a:xfrm>
        </p:spPr>
        <p:txBody>
          <a:bodyPr/>
          <a:lstStyle/>
          <a:p>
            <a:pPr eaLnBrk="1" hangingPunct="1">
              <a:lnSpc>
                <a:spcPct val="120000"/>
              </a:lnSpc>
              <a:buFont typeface="Arial" pitchFamily="34" charset="0"/>
              <a:buNone/>
            </a:pPr>
            <a:r>
              <a:rPr lang="ro-RO" sz="2200" b="1" u="sng" dirty="0" smtClean="0">
                <a:solidFill>
                  <a:srgbClr val="FFC000"/>
                </a:solidFill>
                <a:latin typeface="Tahoma" pitchFamily="34" charset="0"/>
              </a:rPr>
              <a:t>B.1. </a:t>
            </a:r>
            <a:r>
              <a:rPr lang="en-US" sz="2200" b="1" u="sng" dirty="0" err="1" smtClean="0">
                <a:solidFill>
                  <a:srgbClr val="FFC000"/>
                </a:solidFill>
                <a:latin typeface="Tahoma" pitchFamily="34" charset="0"/>
              </a:rPr>
              <a:t>Perfecţionare</a:t>
            </a:r>
            <a:r>
              <a:rPr lang="en-US" sz="2200" b="1" u="sng" dirty="0" smtClean="0">
                <a:solidFill>
                  <a:srgbClr val="FFC000"/>
                </a:solidFill>
                <a:latin typeface="Tahoma" pitchFamily="34" charset="0"/>
              </a:rPr>
              <a:t> </a:t>
            </a:r>
            <a:r>
              <a:rPr lang="en-US" sz="2200" b="1" u="sng" dirty="0" err="1" smtClean="0">
                <a:solidFill>
                  <a:srgbClr val="FFC000"/>
                </a:solidFill>
                <a:latin typeface="Tahoma" pitchFamily="34" charset="0"/>
              </a:rPr>
              <a:t>metodică</a:t>
            </a:r>
            <a:r>
              <a:rPr lang="ro-RO" sz="2200" b="1" u="sng" dirty="0" smtClean="0">
                <a:solidFill>
                  <a:srgbClr val="FFC000"/>
                </a:solidFill>
                <a:latin typeface="Tahoma" pitchFamily="34" charset="0"/>
              </a:rPr>
              <a:t>:</a:t>
            </a:r>
            <a:endParaRPr lang="en-US" sz="2200" b="1" u="sng" dirty="0" smtClean="0">
              <a:solidFill>
                <a:srgbClr val="FFC000"/>
              </a:solidFill>
              <a:latin typeface="Tahoma" pitchFamily="34" charset="0"/>
            </a:endParaRPr>
          </a:p>
          <a:p>
            <a:pPr eaLnBrk="1" hangingPunct="1">
              <a:lnSpc>
                <a:spcPct val="120000"/>
              </a:lnSpc>
              <a:buFont typeface="Arial" pitchFamily="34" charset="0"/>
              <a:buNone/>
            </a:pPr>
            <a:r>
              <a:rPr lang="en-US" sz="2200" dirty="0" smtClean="0">
                <a:latin typeface="Tahoma" pitchFamily="34" charset="0"/>
              </a:rPr>
              <a:t>•</a:t>
            </a:r>
            <a:r>
              <a:rPr lang="ro-RO" sz="2200" dirty="0" smtClean="0">
                <a:latin typeface="Tahoma" pitchFamily="34" charset="0"/>
              </a:rPr>
              <a:t> </a:t>
            </a:r>
            <a:r>
              <a:rPr lang="en-US" sz="2200" dirty="0" err="1" smtClean="0">
                <a:latin typeface="Tahoma" pitchFamily="34" charset="0"/>
              </a:rPr>
              <a:t>Definitivat</a:t>
            </a:r>
            <a:r>
              <a:rPr lang="en-US" sz="2200" dirty="0" smtClean="0">
                <a:latin typeface="Tahoma" pitchFamily="34" charset="0"/>
              </a:rPr>
              <a:t>, grade </a:t>
            </a:r>
            <a:r>
              <a:rPr lang="en-US" sz="2200" dirty="0" err="1" smtClean="0">
                <a:latin typeface="Tahoma" pitchFamily="34" charset="0"/>
              </a:rPr>
              <a:t>didactice</a:t>
            </a:r>
            <a:r>
              <a:rPr lang="en-US" sz="2200" dirty="0" smtClean="0">
                <a:latin typeface="Tahoma" pitchFamily="34" charset="0"/>
              </a:rPr>
              <a:t>, </a:t>
            </a:r>
            <a:r>
              <a:rPr lang="en-US" sz="2200" dirty="0" err="1" smtClean="0">
                <a:latin typeface="Tahoma" pitchFamily="34" charset="0"/>
              </a:rPr>
              <a:t>doctorat</a:t>
            </a:r>
            <a:r>
              <a:rPr lang="en-US" sz="2200" dirty="0" smtClean="0">
                <a:latin typeface="Tahoma" pitchFamily="34" charset="0"/>
              </a:rPr>
              <a:t> ;</a:t>
            </a:r>
          </a:p>
          <a:p>
            <a:pPr eaLnBrk="1" hangingPunct="1">
              <a:lnSpc>
                <a:spcPct val="120000"/>
              </a:lnSpc>
              <a:buFont typeface="Arial" pitchFamily="34" charset="0"/>
              <a:buNone/>
            </a:pPr>
            <a:r>
              <a:rPr lang="en-US" sz="2200" dirty="0" smtClean="0">
                <a:latin typeface="Tahoma" pitchFamily="34" charset="0"/>
              </a:rPr>
              <a:t>•</a:t>
            </a:r>
            <a:r>
              <a:rPr lang="ro-RO" sz="2200" dirty="0" smtClean="0">
                <a:latin typeface="Tahoma" pitchFamily="34" charset="0"/>
              </a:rPr>
              <a:t> </a:t>
            </a:r>
            <a:r>
              <a:rPr lang="en-US" sz="2200" dirty="0" err="1" smtClean="0">
                <a:latin typeface="Tahoma" pitchFamily="34" charset="0"/>
              </a:rPr>
              <a:t>Cursuri</a:t>
            </a:r>
            <a:r>
              <a:rPr lang="en-US" sz="2200" dirty="0" smtClean="0">
                <a:latin typeface="Tahoma" pitchFamily="34" charset="0"/>
              </a:rPr>
              <a:t> de </a:t>
            </a:r>
            <a:r>
              <a:rPr lang="en-US" sz="2200" dirty="0" err="1" smtClean="0">
                <a:latin typeface="Tahoma" pitchFamily="34" charset="0"/>
              </a:rPr>
              <a:t>perfecţionare</a:t>
            </a:r>
            <a:r>
              <a:rPr lang="en-US" sz="2200" dirty="0" smtClean="0">
                <a:latin typeface="Tahoma" pitchFamily="34" charset="0"/>
              </a:rPr>
              <a:t>, </a:t>
            </a:r>
            <a:r>
              <a:rPr lang="en-US" sz="2200" dirty="0" err="1" smtClean="0">
                <a:latin typeface="Tahoma" pitchFamily="34" charset="0"/>
              </a:rPr>
              <a:t>formare</a:t>
            </a:r>
            <a:r>
              <a:rPr lang="en-US" sz="2200" dirty="0" smtClean="0">
                <a:latin typeface="Tahoma" pitchFamily="34" charset="0"/>
              </a:rPr>
              <a:t> </a:t>
            </a:r>
            <a:r>
              <a:rPr lang="en-US" sz="2200" dirty="0" err="1" smtClean="0">
                <a:latin typeface="Tahoma" pitchFamily="34" charset="0"/>
              </a:rPr>
              <a:t>şi</a:t>
            </a:r>
            <a:r>
              <a:rPr lang="en-US" sz="2200" dirty="0" smtClean="0">
                <a:latin typeface="Tahoma" pitchFamily="34" charset="0"/>
              </a:rPr>
              <a:t> </a:t>
            </a:r>
            <a:r>
              <a:rPr lang="ro-RO" sz="2200" dirty="0" smtClean="0">
                <a:latin typeface="Tahoma" pitchFamily="34" charset="0"/>
              </a:rPr>
              <a:t>  </a:t>
            </a:r>
            <a:r>
              <a:rPr lang="en-US" sz="2200" dirty="0" err="1" smtClean="0">
                <a:latin typeface="Tahoma" pitchFamily="34" charset="0"/>
              </a:rPr>
              <a:t>abilitare</a:t>
            </a:r>
            <a:r>
              <a:rPr lang="en-US" sz="2200" dirty="0" smtClean="0">
                <a:latin typeface="Tahoma" pitchFamily="34" charset="0"/>
              </a:rPr>
              <a:t> curriculară;</a:t>
            </a:r>
          </a:p>
          <a:p>
            <a:pPr eaLnBrk="1" hangingPunct="1">
              <a:lnSpc>
                <a:spcPct val="120000"/>
              </a:lnSpc>
              <a:buFont typeface="Arial" pitchFamily="34" charset="0"/>
              <a:buNone/>
            </a:pPr>
            <a:r>
              <a:rPr lang="en-US" sz="2200" dirty="0" smtClean="0">
                <a:latin typeface="Tahoma" pitchFamily="34" charset="0"/>
              </a:rPr>
              <a:t>•</a:t>
            </a:r>
            <a:r>
              <a:rPr lang="ro-RO" sz="2200" dirty="0" smtClean="0">
                <a:latin typeface="Tahoma" pitchFamily="34" charset="0"/>
              </a:rPr>
              <a:t> </a:t>
            </a:r>
            <a:r>
              <a:rPr lang="en-US" sz="2200" dirty="0" err="1" smtClean="0">
                <a:latin typeface="Tahoma" pitchFamily="34" charset="0"/>
              </a:rPr>
              <a:t>Participări</a:t>
            </a:r>
            <a:r>
              <a:rPr lang="en-US" sz="2200" dirty="0" smtClean="0">
                <a:latin typeface="Tahoma" pitchFamily="34" charset="0"/>
              </a:rPr>
              <a:t> la </a:t>
            </a:r>
            <a:r>
              <a:rPr lang="en-US" sz="2200" dirty="0" err="1" smtClean="0">
                <a:latin typeface="Tahoma" pitchFamily="34" charset="0"/>
              </a:rPr>
              <a:t>sesiuni</a:t>
            </a:r>
            <a:r>
              <a:rPr lang="en-US" sz="2200" dirty="0" smtClean="0">
                <a:latin typeface="Tahoma" pitchFamily="34" charset="0"/>
              </a:rPr>
              <a:t> de </a:t>
            </a:r>
            <a:r>
              <a:rPr lang="en-US" sz="2200" dirty="0" err="1" smtClean="0">
                <a:latin typeface="Tahoma" pitchFamily="34" charset="0"/>
              </a:rPr>
              <a:t>referate</a:t>
            </a:r>
            <a:r>
              <a:rPr lang="en-US" sz="2200" dirty="0" smtClean="0">
                <a:latin typeface="Tahoma" pitchFamily="34" charset="0"/>
              </a:rPr>
              <a:t>, </a:t>
            </a:r>
            <a:r>
              <a:rPr lang="en-US" sz="2200" dirty="0" err="1" smtClean="0">
                <a:latin typeface="Tahoma" pitchFamily="34" charset="0"/>
              </a:rPr>
              <a:t>mese</a:t>
            </a:r>
            <a:r>
              <a:rPr lang="en-US" sz="2200" dirty="0" smtClean="0">
                <a:latin typeface="Tahoma" pitchFamily="34" charset="0"/>
              </a:rPr>
              <a:t>  </a:t>
            </a:r>
            <a:r>
              <a:rPr lang="en-US" sz="2200" dirty="0" err="1" smtClean="0">
                <a:latin typeface="Tahoma" pitchFamily="34" charset="0"/>
              </a:rPr>
              <a:t>rotunde</a:t>
            </a:r>
            <a:r>
              <a:rPr lang="en-US" sz="2200" dirty="0" smtClean="0">
                <a:latin typeface="Tahoma" pitchFamily="34" charset="0"/>
              </a:rPr>
              <a:t>, </a:t>
            </a:r>
            <a:r>
              <a:rPr lang="en-US" sz="2200" dirty="0" err="1" smtClean="0">
                <a:latin typeface="Tahoma" pitchFamily="34" charset="0"/>
              </a:rPr>
              <a:t>simpozioane</a:t>
            </a:r>
            <a:r>
              <a:rPr lang="en-US" sz="2200" dirty="0" smtClean="0">
                <a:latin typeface="Tahoma" pitchFamily="34" charset="0"/>
              </a:rPr>
              <a:t> ;</a:t>
            </a:r>
          </a:p>
          <a:p>
            <a:pPr eaLnBrk="1" hangingPunct="1">
              <a:lnSpc>
                <a:spcPct val="120000"/>
              </a:lnSpc>
              <a:buFont typeface="Arial" pitchFamily="34" charset="0"/>
              <a:buNone/>
            </a:pPr>
            <a:r>
              <a:rPr lang="en-US" sz="2200" dirty="0" smtClean="0">
                <a:latin typeface="Tahoma" pitchFamily="34" charset="0"/>
              </a:rPr>
              <a:t>•</a:t>
            </a:r>
            <a:r>
              <a:rPr lang="ro-RO" sz="2200" dirty="0" smtClean="0">
                <a:latin typeface="Tahoma" pitchFamily="34" charset="0"/>
              </a:rPr>
              <a:t> </a:t>
            </a:r>
            <a:r>
              <a:rPr lang="en-US" sz="2200" dirty="0" err="1" smtClean="0">
                <a:latin typeface="Tahoma" pitchFamily="34" charset="0"/>
              </a:rPr>
              <a:t>Participare</a:t>
            </a:r>
            <a:r>
              <a:rPr lang="en-US" sz="2200" dirty="0" smtClean="0">
                <a:latin typeface="Tahoma" pitchFamily="34" charset="0"/>
              </a:rPr>
              <a:t> cu </a:t>
            </a:r>
            <a:r>
              <a:rPr lang="en-US" sz="2200" dirty="0" err="1" smtClean="0">
                <a:latin typeface="Tahoma" pitchFamily="34" charset="0"/>
              </a:rPr>
              <a:t>referate</a:t>
            </a:r>
            <a:r>
              <a:rPr lang="en-US" sz="2200" dirty="0" smtClean="0">
                <a:latin typeface="Tahoma" pitchFamily="34" charset="0"/>
              </a:rPr>
              <a:t> la </a:t>
            </a:r>
            <a:r>
              <a:rPr lang="en-US" sz="2200" dirty="0" err="1" smtClean="0">
                <a:latin typeface="Tahoma" pitchFamily="34" charset="0"/>
              </a:rPr>
              <a:t>cercurile</a:t>
            </a:r>
            <a:r>
              <a:rPr lang="en-US" sz="2200" dirty="0" smtClean="0">
                <a:latin typeface="Tahoma" pitchFamily="34" charset="0"/>
              </a:rPr>
              <a:t> </a:t>
            </a:r>
            <a:r>
              <a:rPr lang="en-US" sz="2200" dirty="0" err="1" smtClean="0">
                <a:latin typeface="Tahoma" pitchFamily="34" charset="0"/>
              </a:rPr>
              <a:t>pedagogice</a:t>
            </a:r>
            <a:r>
              <a:rPr lang="en-US" sz="2200" dirty="0" smtClean="0">
                <a:latin typeface="Tahoma" pitchFamily="34" charset="0"/>
              </a:rPr>
              <a:t> ;</a:t>
            </a:r>
          </a:p>
          <a:p>
            <a:pPr eaLnBrk="1" hangingPunct="1">
              <a:lnSpc>
                <a:spcPct val="120000"/>
              </a:lnSpc>
              <a:buFont typeface="Arial" pitchFamily="34" charset="0"/>
              <a:buNone/>
            </a:pPr>
            <a:r>
              <a:rPr lang="en-US" sz="2200" dirty="0" smtClean="0">
                <a:latin typeface="Tahoma" pitchFamily="34" charset="0"/>
              </a:rPr>
              <a:t>•</a:t>
            </a:r>
            <a:r>
              <a:rPr lang="ro-RO" sz="2200" dirty="0" smtClean="0">
                <a:latin typeface="Tahoma" pitchFamily="34" charset="0"/>
              </a:rPr>
              <a:t> </a:t>
            </a:r>
            <a:r>
              <a:rPr lang="en-US" sz="2200" dirty="0" err="1" smtClean="0">
                <a:latin typeface="Tahoma" pitchFamily="34" charset="0"/>
              </a:rPr>
              <a:t>Cercetare</a:t>
            </a:r>
            <a:r>
              <a:rPr lang="en-US" sz="2200" dirty="0" smtClean="0">
                <a:latin typeface="Tahoma" pitchFamily="34" charset="0"/>
              </a:rPr>
              <a:t> </a:t>
            </a:r>
            <a:r>
              <a:rPr lang="en-US" sz="2200" dirty="0" err="1" smtClean="0">
                <a:latin typeface="Tahoma" pitchFamily="34" charset="0"/>
              </a:rPr>
              <a:t>ştiinţifică</a:t>
            </a:r>
            <a:r>
              <a:rPr lang="en-US" sz="2200" dirty="0" smtClean="0">
                <a:latin typeface="Tahoma" pitchFamily="34" charset="0"/>
              </a:rPr>
              <a:t>.</a:t>
            </a:r>
          </a:p>
          <a:p>
            <a:pPr eaLnBrk="1" hangingPunct="1">
              <a:lnSpc>
                <a:spcPct val="120000"/>
              </a:lnSpc>
              <a:buFont typeface="Arial" pitchFamily="34" charset="0"/>
              <a:buNone/>
            </a:pPr>
            <a:r>
              <a:rPr lang="ro-RO" sz="2200" b="1" u="sng" dirty="0" smtClean="0">
                <a:solidFill>
                  <a:srgbClr val="FFC000"/>
                </a:solidFill>
                <a:latin typeface="Tahoma" pitchFamily="34" charset="0"/>
              </a:rPr>
              <a:t>B.</a:t>
            </a:r>
            <a:r>
              <a:rPr lang="en-US" sz="2200" b="1" u="sng" dirty="0" smtClean="0">
                <a:solidFill>
                  <a:srgbClr val="FFC000"/>
                </a:solidFill>
                <a:latin typeface="Tahoma" pitchFamily="34" charset="0"/>
              </a:rPr>
              <a:t>2</a:t>
            </a:r>
            <a:r>
              <a:rPr lang="ro-RO" sz="2200" b="1" u="sng" dirty="0" smtClean="0">
                <a:solidFill>
                  <a:srgbClr val="FFC000"/>
                </a:solidFill>
                <a:latin typeface="Tahoma" pitchFamily="34" charset="0"/>
              </a:rPr>
              <a:t>. </a:t>
            </a:r>
            <a:r>
              <a:rPr lang="en-US" sz="2200" b="1" u="sng" dirty="0" err="1" smtClean="0">
                <a:solidFill>
                  <a:srgbClr val="FFC000"/>
                </a:solidFill>
                <a:latin typeface="Tahoma" pitchFamily="34" charset="0"/>
              </a:rPr>
              <a:t>Activitate</a:t>
            </a:r>
            <a:r>
              <a:rPr lang="en-US" sz="2200" b="1" u="sng" dirty="0" smtClean="0">
                <a:solidFill>
                  <a:srgbClr val="FFC000"/>
                </a:solidFill>
                <a:latin typeface="Tahoma" pitchFamily="34" charset="0"/>
              </a:rPr>
              <a:t> </a:t>
            </a:r>
            <a:r>
              <a:rPr lang="en-US" sz="2200" b="1" u="sng" dirty="0" err="1" smtClean="0">
                <a:solidFill>
                  <a:srgbClr val="FFC000"/>
                </a:solidFill>
                <a:latin typeface="Tahoma" pitchFamily="34" charset="0"/>
              </a:rPr>
              <a:t>publicistică</a:t>
            </a:r>
            <a:r>
              <a:rPr lang="ro-RO" sz="2200" b="1" u="sng" dirty="0" smtClean="0">
                <a:solidFill>
                  <a:srgbClr val="FFC000"/>
                </a:solidFill>
                <a:latin typeface="Tahoma" pitchFamily="34" charset="0"/>
              </a:rPr>
              <a:t>:</a:t>
            </a:r>
            <a:endParaRPr lang="en-US" sz="2200" b="1" u="sng" dirty="0" smtClean="0">
              <a:solidFill>
                <a:srgbClr val="FFC000"/>
              </a:solidFill>
              <a:latin typeface="Tahoma" pitchFamily="34" charset="0"/>
            </a:endParaRPr>
          </a:p>
          <a:p>
            <a:pPr eaLnBrk="1" hangingPunct="1">
              <a:lnSpc>
                <a:spcPct val="120000"/>
              </a:lnSpc>
              <a:buFont typeface="Arial" pitchFamily="34" charset="0"/>
              <a:buNone/>
            </a:pPr>
            <a:r>
              <a:rPr lang="en-US" sz="2200" dirty="0" smtClean="0">
                <a:latin typeface="Tahoma" pitchFamily="34" charset="0"/>
              </a:rPr>
              <a:t>•</a:t>
            </a:r>
            <a:r>
              <a:rPr lang="ro-RO" sz="2200" dirty="0" smtClean="0">
                <a:latin typeface="Tahoma" pitchFamily="34" charset="0"/>
              </a:rPr>
              <a:t> </a:t>
            </a:r>
            <a:r>
              <a:rPr lang="en-US" sz="2200" dirty="0" err="1" smtClean="0">
                <a:latin typeface="Tahoma" pitchFamily="34" charset="0"/>
              </a:rPr>
              <a:t>Articole</a:t>
            </a:r>
            <a:r>
              <a:rPr lang="en-US" sz="2200" dirty="0" smtClean="0">
                <a:latin typeface="Tahoma" pitchFamily="34" charset="0"/>
              </a:rPr>
              <a:t> </a:t>
            </a:r>
            <a:r>
              <a:rPr lang="ro-RO" sz="2200" dirty="0" smtClean="0">
                <a:latin typeface="Tahoma" pitchFamily="34" charset="0"/>
              </a:rPr>
              <a:t>î</a:t>
            </a:r>
            <a:r>
              <a:rPr lang="en-US" sz="2200" dirty="0" smtClean="0">
                <a:latin typeface="Tahoma" pitchFamily="34" charset="0"/>
              </a:rPr>
              <a:t>n diverse </a:t>
            </a:r>
            <a:r>
              <a:rPr lang="en-US" sz="2200" dirty="0" err="1" smtClean="0">
                <a:latin typeface="Tahoma" pitchFamily="34" charset="0"/>
              </a:rPr>
              <a:t>publicaţii</a:t>
            </a:r>
            <a:r>
              <a:rPr lang="en-US" sz="2200" dirty="0" smtClean="0">
                <a:latin typeface="Tahoma" pitchFamily="34" charset="0"/>
              </a:rPr>
              <a:t>;</a:t>
            </a:r>
          </a:p>
          <a:p>
            <a:pPr eaLnBrk="1" hangingPunct="1">
              <a:lnSpc>
                <a:spcPct val="120000"/>
              </a:lnSpc>
              <a:buFont typeface="Arial" pitchFamily="34" charset="0"/>
              <a:buNone/>
            </a:pPr>
            <a:r>
              <a:rPr lang="en-US" sz="2200" dirty="0" smtClean="0">
                <a:latin typeface="Tahoma" pitchFamily="34" charset="0"/>
              </a:rPr>
              <a:t>•</a:t>
            </a:r>
            <a:r>
              <a:rPr lang="ro-RO" sz="2200" dirty="0" smtClean="0">
                <a:latin typeface="Tahoma" pitchFamily="34" charset="0"/>
              </a:rPr>
              <a:t> </a:t>
            </a:r>
            <a:r>
              <a:rPr lang="en-US" sz="2200" dirty="0" err="1" smtClean="0">
                <a:latin typeface="Tahoma" pitchFamily="34" charset="0"/>
              </a:rPr>
              <a:t>Cărţi</a:t>
            </a:r>
            <a:r>
              <a:rPr lang="en-US" sz="2200" dirty="0" smtClean="0">
                <a:latin typeface="Tahoma" pitchFamily="34" charset="0"/>
              </a:rPr>
              <a:t> </a:t>
            </a:r>
            <a:r>
              <a:rPr lang="ro-RO" sz="2200" dirty="0" smtClean="0">
                <a:latin typeface="Tahoma" pitchFamily="34" charset="0"/>
              </a:rPr>
              <a:t>î</a:t>
            </a:r>
            <a:r>
              <a:rPr lang="en-US" sz="2200" dirty="0" smtClean="0">
                <a:latin typeface="Tahoma" pitchFamily="34" charset="0"/>
              </a:rPr>
              <a:t>n </a:t>
            </a:r>
            <a:r>
              <a:rPr lang="en-US" sz="2200" dirty="0" err="1" smtClean="0">
                <a:latin typeface="Tahoma" pitchFamily="34" charset="0"/>
              </a:rPr>
              <a:t>domeniul</a:t>
            </a:r>
            <a:r>
              <a:rPr lang="en-US" sz="2200" dirty="0" smtClean="0">
                <a:latin typeface="Tahoma" pitchFamily="34" charset="0"/>
              </a:rPr>
              <a:t> </a:t>
            </a:r>
            <a:r>
              <a:rPr lang="en-US" sz="2200" dirty="0" err="1" smtClean="0">
                <a:latin typeface="Tahoma" pitchFamily="34" charset="0"/>
              </a:rPr>
              <a:t>educaţional</a:t>
            </a:r>
            <a:r>
              <a:rPr lang="en-US" sz="2200" dirty="0" smtClean="0">
                <a:latin typeface="Tahoma" pitchFamily="34" charset="0"/>
              </a:rPr>
              <a:t>;</a:t>
            </a:r>
          </a:p>
          <a:p>
            <a:pPr eaLnBrk="1" hangingPunct="1">
              <a:lnSpc>
                <a:spcPct val="120000"/>
              </a:lnSpc>
              <a:buFont typeface="Arial" pitchFamily="34" charset="0"/>
              <a:buNone/>
            </a:pPr>
            <a:r>
              <a:rPr lang="en-US" sz="2200" dirty="0" smtClean="0">
                <a:latin typeface="Tahoma" pitchFamily="34" charset="0"/>
              </a:rPr>
              <a:t>•</a:t>
            </a:r>
            <a:r>
              <a:rPr lang="ro-RO" sz="2200" dirty="0" smtClean="0">
                <a:latin typeface="Tahoma" pitchFamily="34" charset="0"/>
              </a:rPr>
              <a:t> </a:t>
            </a:r>
            <a:r>
              <a:rPr lang="en-US" sz="2200" dirty="0" err="1" smtClean="0">
                <a:latin typeface="Tahoma" pitchFamily="34" charset="0"/>
              </a:rPr>
              <a:t>Caiete</a:t>
            </a:r>
            <a:r>
              <a:rPr lang="en-US" sz="2200" dirty="0" smtClean="0">
                <a:latin typeface="Tahoma" pitchFamily="34" charset="0"/>
              </a:rPr>
              <a:t> </a:t>
            </a:r>
            <a:r>
              <a:rPr lang="en-US" sz="2200" dirty="0" err="1" smtClean="0">
                <a:latin typeface="Tahoma" pitchFamily="34" charset="0"/>
              </a:rPr>
              <a:t>metodice</a:t>
            </a:r>
            <a:r>
              <a:rPr lang="en-US" sz="2200" dirty="0" smtClean="0">
                <a:latin typeface="Tahoma" pitchFamily="34" charset="0"/>
              </a:rPr>
              <a:t> / </a:t>
            </a:r>
            <a:r>
              <a:rPr lang="en-US" sz="2200" dirty="0" err="1" smtClean="0">
                <a:latin typeface="Tahoma" pitchFamily="34" charset="0"/>
              </a:rPr>
              <a:t>ghiduri</a:t>
            </a:r>
            <a:r>
              <a:rPr lang="en-US" sz="2200" dirty="0" smtClean="0">
                <a:latin typeface="Tahoma" pitchFamily="34" charset="0"/>
              </a:rPr>
              <a:t> </a:t>
            </a:r>
            <a:r>
              <a:rPr lang="en-US" sz="2200" dirty="0" err="1" smtClean="0">
                <a:latin typeface="Tahoma" pitchFamily="34" charset="0"/>
              </a:rPr>
              <a:t>metodologice</a:t>
            </a:r>
            <a:endParaRPr lang="en-US" sz="2200" dirty="0" smtClean="0"/>
          </a:p>
        </p:txBody>
      </p:sp>
    </p:spTree>
    <p:extLst>
      <p:ext uri="{BB962C8B-B14F-4D97-AF65-F5344CB8AC3E}">
        <p14:creationId xmlns:p14="http://schemas.microsoft.com/office/powerpoint/2010/main" val="1156142563"/>
      </p:ext>
    </p:extLst>
  </p:cSld>
  <p:clrMapOvr>
    <a:masterClrMapping/>
  </p:clrMapOvr>
  <p:transition spd="slow" advClick="0"/>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304800" y="152400"/>
            <a:ext cx="9163050" cy="609600"/>
          </a:xfrm>
        </p:spPr>
        <p:txBody>
          <a:bodyPr/>
          <a:lstStyle/>
          <a:p>
            <a:pPr algn="ctr" eaLnBrk="1" hangingPunct="1"/>
            <a:r>
              <a:rPr lang="ro-RO" altLang="ro-RO" sz="2800" b="1" dirty="0" smtClean="0">
                <a:solidFill>
                  <a:srgbClr val="FFFF99"/>
                </a:solidFill>
                <a:latin typeface="Tahoma" pitchFamily="34" charset="0"/>
              </a:rPr>
              <a:t>7. </a:t>
            </a:r>
            <a:r>
              <a:rPr lang="ro-RO" altLang="ro-RO" sz="2800" b="1" dirty="0">
                <a:solidFill>
                  <a:srgbClr val="FFFF99"/>
                </a:solidFill>
                <a:latin typeface="Tahoma" pitchFamily="34" charset="0"/>
              </a:rPr>
              <a:t>PORTOFOLIUL CADRULUI DIDACTIC </a:t>
            </a:r>
            <a:endParaRPr lang="en-US" altLang="ro-RO" sz="2800" b="1" dirty="0">
              <a:solidFill>
                <a:srgbClr val="FFFF99"/>
              </a:solidFill>
              <a:latin typeface="Tahoma" pitchFamily="34" charset="0"/>
            </a:endParaRPr>
          </a:p>
        </p:txBody>
      </p:sp>
      <p:sp>
        <p:nvSpPr>
          <p:cNvPr id="6"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A64F4B9A-681F-4DA5-9A1F-89433516BAD8}" type="slidenum">
              <a:rPr lang="ro-RO" sz="1000">
                <a:solidFill>
                  <a:schemeClr val="tx2">
                    <a:shade val="50000"/>
                  </a:schemeClr>
                </a:solidFill>
              </a:rPr>
              <a:pPr algn="r" eaLnBrk="1" hangingPunct="1">
                <a:defRPr/>
              </a:pPr>
              <a:t>103</a:t>
            </a:fld>
            <a:endParaRPr lang="ro-RO" sz="1000">
              <a:solidFill>
                <a:schemeClr val="tx2">
                  <a:shade val="50000"/>
                </a:schemeClr>
              </a:solidFill>
            </a:endParaRPr>
          </a:p>
        </p:txBody>
      </p:sp>
      <p:sp>
        <p:nvSpPr>
          <p:cNvPr id="9" name="Content Placeholder 2"/>
          <p:cNvSpPr>
            <a:spLocks noGrp="1"/>
          </p:cNvSpPr>
          <p:nvPr>
            <p:ph idx="1"/>
          </p:nvPr>
        </p:nvSpPr>
        <p:spPr>
          <a:xfrm>
            <a:off x="446314" y="1304018"/>
            <a:ext cx="8763000" cy="5572125"/>
          </a:xfrm>
        </p:spPr>
        <p:txBody>
          <a:bodyPr>
            <a:normAutofit/>
          </a:bodyPr>
          <a:lstStyle/>
          <a:p>
            <a:pPr eaLnBrk="1" hangingPunct="1">
              <a:lnSpc>
                <a:spcPct val="80000"/>
              </a:lnSpc>
              <a:buFont typeface="Arial" pitchFamily="34" charset="0"/>
              <a:buNone/>
            </a:pPr>
            <a:r>
              <a:rPr lang="ro-RO" sz="2500" b="1" u="sng" dirty="0" smtClean="0">
                <a:solidFill>
                  <a:srgbClr val="FFC000"/>
                </a:solidFill>
                <a:latin typeface="Tahoma" pitchFamily="34" charset="0"/>
              </a:rPr>
              <a:t>B.</a:t>
            </a:r>
            <a:r>
              <a:rPr lang="en-US" sz="2500" b="1" u="sng" dirty="0" smtClean="0">
                <a:solidFill>
                  <a:srgbClr val="FFC000"/>
                </a:solidFill>
                <a:latin typeface="Tahoma" pitchFamily="34" charset="0"/>
              </a:rPr>
              <a:t>3</a:t>
            </a:r>
            <a:r>
              <a:rPr lang="ro-RO" sz="2500" b="1" u="sng" dirty="0" smtClean="0">
                <a:solidFill>
                  <a:srgbClr val="FFC000"/>
                </a:solidFill>
                <a:latin typeface="Tahoma" pitchFamily="34" charset="0"/>
              </a:rPr>
              <a:t>. </a:t>
            </a:r>
            <a:r>
              <a:rPr lang="en-US" sz="2500" b="1" u="sng" dirty="0" err="1" smtClean="0">
                <a:solidFill>
                  <a:srgbClr val="FFC000"/>
                </a:solidFill>
                <a:latin typeface="Tahoma" pitchFamily="34" charset="0"/>
              </a:rPr>
              <a:t>Documente</a:t>
            </a:r>
            <a:r>
              <a:rPr lang="en-US" sz="2500" b="1" u="sng" dirty="0" smtClean="0">
                <a:solidFill>
                  <a:srgbClr val="FFC000"/>
                </a:solidFill>
                <a:latin typeface="Tahoma" pitchFamily="34" charset="0"/>
              </a:rPr>
              <a:t> </a:t>
            </a:r>
            <a:r>
              <a:rPr lang="en-US" sz="2500" b="1" u="sng" dirty="0" err="1" smtClean="0">
                <a:solidFill>
                  <a:srgbClr val="FFC000"/>
                </a:solidFill>
                <a:latin typeface="Tahoma" pitchFamily="34" charset="0"/>
              </a:rPr>
              <a:t>privind</a:t>
            </a:r>
            <a:r>
              <a:rPr lang="en-US" sz="2500" b="1" u="sng" dirty="0" smtClean="0">
                <a:solidFill>
                  <a:srgbClr val="FFC000"/>
                </a:solidFill>
                <a:latin typeface="Tahoma" pitchFamily="34" charset="0"/>
              </a:rPr>
              <a:t> </a:t>
            </a:r>
            <a:r>
              <a:rPr lang="en-US" sz="2500" b="1" u="sng" dirty="0" err="1" smtClean="0">
                <a:solidFill>
                  <a:srgbClr val="FFC000"/>
                </a:solidFill>
                <a:latin typeface="Tahoma" pitchFamily="34" charset="0"/>
              </a:rPr>
              <a:t>calitatea</a:t>
            </a:r>
            <a:r>
              <a:rPr lang="en-US" sz="2500" b="1" u="sng" dirty="0" smtClean="0">
                <a:solidFill>
                  <a:srgbClr val="FFC000"/>
                </a:solidFill>
                <a:latin typeface="Tahoma" pitchFamily="34" charset="0"/>
              </a:rPr>
              <a:t> de:</a:t>
            </a:r>
          </a:p>
          <a:p>
            <a:pPr eaLnBrk="1" hangingPunct="1">
              <a:lnSpc>
                <a:spcPct val="80000"/>
              </a:lnSpc>
              <a:buFont typeface="Arial" pitchFamily="34" charset="0"/>
              <a:buNone/>
            </a:pPr>
            <a:r>
              <a:rPr lang="en-US" sz="2000" dirty="0" smtClean="0">
                <a:latin typeface="Tahoma" pitchFamily="34" charset="0"/>
              </a:rPr>
              <a:t>• Mentor;</a:t>
            </a:r>
          </a:p>
          <a:p>
            <a:pPr eaLnBrk="1" hangingPunct="1">
              <a:lnSpc>
                <a:spcPct val="80000"/>
              </a:lnSpc>
              <a:buFont typeface="Arial" pitchFamily="34" charset="0"/>
              <a:buNone/>
            </a:pPr>
            <a:r>
              <a:rPr lang="en-US" sz="2000" dirty="0" smtClean="0">
                <a:latin typeface="Tahoma" pitchFamily="34" charset="0"/>
              </a:rPr>
              <a:t>• </a:t>
            </a:r>
            <a:r>
              <a:rPr lang="en-US" sz="2000" dirty="0" err="1" smtClean="0">
                <a:latin typeface="Tahoma" pitchFamily="34" charset="0"/>
              </a:rPr>
              <a:t>Tutore</a:t>
            </a:r>
            <a:r>
              <a:rPr lang="en-US" sz="2000" dirty="0" smtClean="0">
                <a:latin typeface="Tahoma" pitchFamily="34" charset="0"/>
              </a:rPr>
              <a:t>;</a:t>
            </a:r>
          </a:p>
          <a:p>
            <a:pPr eaLnBrk="1" hangingPunct="1">
              <a:lnSpc>
                <a:spcPct val="80000"/>
              </a:lnSpc>
              <a:buFont typeface="Arial" pitchFamily="34" charset="0"/>
              <a:buNone/>
            </a:pPr>
            <a:r>
              <a:rPr lang="en-US" sz="2000" dirty="0" smtClean="0">
                <a:latin typeface="Tahoma" pitchFamily="34" charset="0"/>
              </a:rPr>
              <a:t>•</a:t>
            </a:r>
            <a:r>
              <a:rPr lang="ro-RO" sz="2000" dirty="0" smtClean="0">
                <a:latin typeface="Tahoma" pitchFamily="34" charset="0"/>
              </a:rPr>
              <a:t> </a:t>
            </a:r>
            <a:r>
              <a:rPr lang="en-US" sz="2000" dirty="0" err="1" smtClean="0">
                <a:latin typeface="Tahoma" pitchFamily="34" charset="0"/>
              </a:rPr>
              <a:t>Formator</a:t>
            </a:r>
            <a:r>
              <a:rPr lang="en-US" sz="2000" dirty="0" smtClean="0">
                <a:latin typeface="Tahoma" pitchFamily="34" charset="0"/>
              </a:rPr>
              <a:t> local/ </a:t>
            </a:r>
            <a:r>
              <a:rPr lang="en-US" sz="2000" dirty="0" err="1" smtClean="0">
                <a:latin typeface="Tahoma" pitchFamily="34" charset="0"/>
              </a:rPr>
              <a:t>judeţean</a:t>
            </a:r>
            <a:r>
              <a:rPr lang="en-US" sz="2000" dirty="0" smtClean="0">
                <a:latin typeface="Tahoma" pitchFamily="34" charset="0"/>
              </a:rPr>
              <a:t>/ </a:t>
            </a:r>
            <a:r>
              <a:rPr lang="en-US" sz="2000" dirty="0" err="1" smtClean="0">
                <a:latin typeface="Tahoma" pitchFamily="34" charset="0"/>
              </a:rPr>
              <a:t>naţional</a:t>
            </a:r>
            <a:r>
              <a:rPr lang="en-US" sz="2000" dirty="0" smtClean="0">
                <a:latin typeface="Tahoma" pitchFamily="34" charset="0"/>
              </a:rPr>
              <a:t>;</a:t>
            </a:r>
          </a:p>
          <a:p>
            <a:pPr eaLnBrk="1" hangingPunct="1">
              <a:lnSpc>
                <a:spcPct val="80000"/>
              </a:lnSpc>
              <a:buFont typeface="Arial" pitchFamily="34" charset="0"/>
              <a:buNone/>
            </a:pPr>
            <a:r>
              <a:rPr lang="en-US" sz="2000" dirty="0" smtClean="0">
                <a:latin typeface="Tahoma" pitchFamily="34" charset="0"/>
              </a:rPr>
              <a:t>•</a:t>
            </a:r>
            <a:r>
              <a:rPr lang="ro-RO" sz="2000" dirty="0" smtClean="0">
                <a:latin typeface="Tahoma" pitchFamily="34" charset="0"/>
              </a:rPr>
              <a:t> </a:t>
            </a:r>
            <a:r>
              <a:rPr lang="en-US" sz="2000" dirty="0" err="1" smtClean="0">
                <a:latin typeface="Tahoma" pitchFamily="34" charset="0"/>
              </a:rPr>
              <a:t>Propunător</a:t>
            </a:r>
            <a:r>
              <a:rPr lang="en-US" sz="2000" dirty="0" smtClean="0">
                <a:latin typeface="Tahoma" pitchFamily="34" charset="0"/>
              </a:rPr>
              <a:t> de </a:t>
            </a:r>
            <a:r>
              <a:rPr lang="en-US" sz="2000" dirty="0" err="1" smtClean="0">
                <a:latin typeface="Tahoma" pitchFamily="34" charset="0"/>
              </a:rPr>
              <a:t>subiecte</a:t>
            </a:r>
            <a:r>
              <a:rPr lang="en-US" sz="2000" dirty="0" smtClean="0">
                <a:latin typeface="Tahoma" pitchFamily="34" charset="0"/>
              </a:rPr>
              <a:t> la </a:t>
            </a:r>
            <a:r>
              <a:rPr lang="en-US" sz="2000" dirty="0" err="1" smtClean="0">
                <a:latin typeface="Tahoma" pitchFamily="34" charset="0"/>
              </a:rPr>
              <a:t>concursuri</a:t>
            </a:r>
            <a:r>
              <a:rPr lang="en-US" sz="2000" dirty="0" smtClean="0">
                <a:latin typeface="Tahoma" pitchFamily="34" charset="0"/>
              </a:rPr>
              <a:t>/ </a:t>
            </a:r>
            <a:r>
              <a:rPr lang="en-US" sz="2000" dirty="0" err="1" smtClean="0">
                <a:latin typeface="Tahoma" pitchFamily="34" charset="0"/>
              </a:rPr>
              <a:t>olimpiade</a:t>
            </a:r>
            <a:r>
              <a:rPr lang="en-US" sz="2000" dirty="0" smtClean="0">
                <a:latin typeface="Tahoma" pitchFamily="34" charset="0"/>
              </a:rPr>
              <a:t>/ </a:t>
            </a:r>
            <a:r>
              <a:rPr lang="en-US" sz="2000" dirty="0" err="1" smtClean="0">
                <a:latin typeface="Tahoma" pitchFamily="34" charset="0"/>
              </a:rPr>
              <a:t>exameene</a:t>
            </a:r>
            <a:r>
              <a:rPr lang="en-US" sz="2000" dirty="0" smtClean="0">
                <a:latin typeface="Tahoma" pitchFamily="34" charset="0"/>
              </a:rPr>
              <a:t> </a:t>
            </a:r>
            <a:r>
              <a:rPr lang="en-US" sz="2000" dirty="0" err="1" smtClean="0">
                <a:latin typeface="Tahoma" pitchFamily="34" charset="0"/>
              </a:rPr>
              <a:t>naţionale</a:t>
            </a:r>
            <a:r>
              <a:rPr lang="en-US" sz="2000" dirty="0" smtClean="0">
                <a:latin typeface="Tahoma" pitchFamily="34" charset="0"/>
              </a:rPr>
              <a:t>;</a:t>
            </a:r>
          </a:p>
          <a:p>
            <a:pPr eaLnBrk="1" hangingPunct="1">
              <a:lnSpc>
                <a:spcPct val="80000"/>
              </a:lnSpc>
              <a:buFont typeface="Arial" pitchFamily="34" charset="0"/>
              <a:buNone/>
            </a:pPr>
            <a:r>
              <a:rPr lang="en-US" sz="2000" dirty="0" smtClean="0">
                <a:latin typeface="Tahoma" pitchFamily="34" charset="0"/>
              </a:rPr>
              <a:t>•</a:t>
            </a:r>
            <a:r>
              <a:rPr lang="ro-RO" sz="2000" dirty="0" smtClean="0">
                <a:latin typeface="Tahoma" pitchFamily="34" charset="0"/>
              </a:rPr>
              <a:t> </a:t>
            </a:r>
            <a:r>
              <a:rPr lang="en-US" sz="2000" dirty="0" err="1" smtClean="0">
                <a:latin typeface="Tahoma" pitchFamily="34" charset="0"/>
              </a:rPr>
              <a:t>Membru</a:t>
            </a:r>
            <a:r>
              <a:rPr lang="en-US" sz="2000" dirty="0" smtClean="0">
                <a:latin typeface="Tahoma" pitchFamily="34" charset="0"/>
              </a:rPr>
              <a:t> </a:t>
            </a:r>
            <a:r>
              <a:rPr lang="en-US" sz="2000" dirty="0" err="1" smtClean="0">
                <a:latin typeface="Tahoma" pitchFamily="34" charset="0"/>
              </a:rPr>
              <a:t>în</a:t>
            </a:r>
            <a:r>
              <a:rPr lang="en-US" sz="2000" dirty="0" smtClean="0">
                <a:latin typeface="Tahoma" pitchFamily="34" charset="0"/>
              </a:rPr>
              <a:t> </a:t>
            </a:r>
            <a:r>
              <a:rPr lang="en-US" sz="2000" dirty="0" err="1" smtClean="0">
                <a:latin typeface="Tahoma" pitchFamily="34" charset="0"/>
              </a:rPr>
              <a:t>comisia</a:t>
            </a:r>
            <a:r>
              <a:rPr lang="en-US" sz="2000" dirty="0" smtClean="0">
                <a:latin typeface="Tahoma" pitchFamily="34" charset="0"/>
              </a:rPr>
              <a:t> de </a:t>
            </a:r>
            <a:r>
              <a:rPr lang="en-US" sz="2000" dirty="0" err="1" smtClean="0">
                <a:latin typeface="Tahoma" pitchFamily="34" charset="0"/>
              </a:rPr>
              <a:t>organizare</a:t>
            </a:r>
            <a:r>
              <a:rPr lang="en-US" sz="2000" dirty="0" smtClean="0">
                <a:latin typeface="Tahoma" pitchFamily="34" charset="0"/>
              </a:rPr>
              <a:t> a </a:t>
            </a:r>
            <a:r>
              <a:rPr lang="en-US" sz="2000" dirty="0" err="1" smtClean="0">
                <a:latin typeface="Tahoma" pitchFamily="34" charset="0"/>
              </a:rPr>
              <a:t>concursurilor</a:t>
            </a:r>
            <a:r>
              <a:rPr lang="en-US" sz="2000" dirty="0" smtClean="0">
                <a:latin typeface="Tahoma" pitchFamily="34" charset="0"/>
              </a:rPr>
              <a:t>/</a:t>
            </a:r>
            <a:r>
              <a:rPr lang="en-US" sz="2000" dirty="0" err="1" smtClean="0">
                <a:latin typeface="Tahoma" pitchFamily="34" charset="0"/>
              </a:rPr>
              <a:t>olimpiadelor</a:t>
            </a:r>
            <a:r>
              <a:rPr lang="en-US" sz="2000" dirty="0" smtClean="0">
                <a:latin typeface="Tahoma" pitchFamily="34" charset="0"/>
              </a:rPr>
              <a:t>/ </a:t>
            </a:r>
            <a:r>
              <a:rPr lang="en-US" sz="2000" dirty="0" err="1" smtClean="0">
                <a:latin typeface="Tahoma" pitchFamily="34" charset="0"/>
              </a:rPr>
              <a:t>examenelor</a:t>
            </a:r>
            <a:r>
              <a:rPr lang="en-US" sz="2000" dirty="0" smtClean="0">
                <a:latin typeface="Tahoma" pitchFamily="34" charset="0"/>
              </a:rPr>
              <a:t> </a:t>
            </a:r>
            <a:r>
              <a:rPr lang="en-US" sz="2000" dirty="0" err="1" smtClean="0">
                <a:latin typeface="Tahoma" pitchFamily="34" charset="0"/>
              </a:rPr>
              <a:t>naţionale</a:t>
            </a:r>
            <a:r>
              <a:rPr lang="en-US" sz="2000" dirty="0" smtClean="0">
                <a:latin typeface="Tahoma" pitchFamily="34" charset="0"/>
              </a:rPr>
              <a:t>;</a:t>
            </a:r>
          </a:p>
          <a:p>
            <a:pPr eaLnBrk="1" hangingPunct="1">
              <a:lnSpc>
                <a:spcPct val="80000"/>
              </a:lnSpc>
              <a:buFont typeface="Arial" pitchFamily="34" charset="0"/>
              <a:buNone/>
            </a:pPr>
            <a:r>
              <a:rPr lang="en-US" sz="2000" dirty="0" smtClean="0">
                <a:latin typeface="Tahoma" pitchFamily="34" charset="0"/>
              </a:rPr>
              <a:t>•</a:t>
            </a:r>
            <a:r>
              <a:rPr lang="ro-RO" sz="2000" dirty="0" smtClean="0">
                <a:latin typeface="Tahoma" pitchFamily="34" charset="0"/>
              </a:rPr>
              <a:t> </a:t>
            </a:r>
            <a:r>
              <a:rPr lang="en-US" sz="2000" dirty="0" err="1" smtClean="0">
                <a:latin typeface="Tahoma" pitchFamily="34" charset="0"/>
              </a:rPr>
              <a:t>Însoţitor</a:t>
            </a:r>
            <a:r>
              <a:rPr lang="en-US" sz="2000" dirty="0" smtClean="0">
                <a:latin typeface="Tahoma" pitchFamily="34" charset="0"/>
              </a:rPr>
              <a:t>/ </a:t>
            </a:r>
            <a:r>
              <a:rPr lang="en-US" sz="2000" dirty="0" err="1" smtClean="0">
                <a:latin typeface="Tahoma" pitchFamily="34" charset="0"/>
              </a:rPr>
              <a:t>supraveghetor</a:t>
            </a:r>
            <a:r>
              <a:rPr lang="en-US" sz="2000" dirty="0" smtClean="0">
                <a:latin typeface="Tahoma" pitchFamily="34" charset="0"/>
              </a:rPr>
              <a:t> al </a:t>
            </a:r>
            <a:r>
              <a:rPr lang="en-US" sz="2000" dirty="0" err="1" smtClean="0">
                <a:latin typeface="Tahoma" pitchFamily="34" charset="0"/>
              </a:rPr>
              <a:t>elevilor</a:t>
            </a:r>
            <a:r>
              <a:rPr lang="en-US" sz="2000" dirty="0" smtClean="0">
                <a:latin typeface="Tahoma" pitchFamily="34" charset="0"/>
              </a:rPr>
              <a:t> la </a:t>
            </a:r>
            <a:r>
              <a:rPr lang="en-US" sz="2000" dirty="0" err="1" smtClean="0">
                <a:latin typeface="Tahoma" pitchFamily="34" charset="0"/>
              </a:rPr>
              <a:t>concursuri</a:t>
            </a:r>
            <a:r>
              <a:rPr lang="en-US" sz="2000" dirty="0" smtClean="0">
                <a:latin typeface="Tahoma" pitchFamily="34" charset="0"/>
              </a:rPr>
              <a:t> </a:t>
            </a:r>
            <a:r>
              <a:rPr lang="en-US" sz="2000" dirty="0" err="1" smtClean="0">
                <a:latin typeface="Tahoma" pitchFamily="34" charset="0"/>
              </a:rPr>
              <a:t>şi</a:t>
            </a:r>
            <a:r>
              <a:rPr lang="en-US" sz="2000" dirty="0" smtClean="0">
                <a:latin typeface="Tahoma" pitchFamily="34" charset="0"/>
              </a:rPr>
              <a:t> </a:t>
            </a:r>
            <a:r>
              <a:rPr lang="en-US" sz="2000" dirty="0" err="1" smtClean="0">
                <a:latin typeface="Tahoma" pitchFamily="34" charset="0"/>
              </a:rPr>
              <a:t>olimpiade</a:t>
            </a:r>
            <a:r>
              <a:rPr lang="en-US" sz="2000" dirty="0" smtClean="0">
                <a:latin typeface="Tahoma" pitchFamily="34" charset="0"/>
              </a:rPr>
              <a:t>  </a:t>
            </a:r>
            <a:r>
              <a:rPr lang="en-US" sz="2000" dirty="0" err="1" smtClean="0">
                <a:latin typeface="Tahoma" pitchFamily="34" charset="0"/>
              </a:rPr>
              <a:t>şcolare</a:t>
            </a:r>
            <a:r>
              <a:rPr lang="en-US" sz="2000" dirty="0" smtClean="0">
                <a:latin typeface="Tahoma" pitchFamily="34" charset="0"/>
              </a:rPr>
              <a:t>;</a:t>
            </a:r>
          </a:p>
          <a:p>
            <a:pPr eaLnBrk="1" hangingPunct="1">
              <a:lnSpc>
                <a:spcPct val="80000"/>
              </a:lnSpc>
              <a:buFont typeface="Arial" pitchFamily="34" charset="0"/>
              <a:buNone/>
            </a:pPr>
            <a:r>
              <a:rPr lang="en-US" sz="2000" dirty="0" smtClean="0">
                <a:latin typeface="Tahoma" pitchFamily="34" charset="0"/>
              </a:rPr>
              <a:t>•</a:t>
            </a:r>
            <a:r>
              <a:rPr lang="ro-RO" sz="2000" dirty="0" smtClean="0">
                <a:latin typeface="Tahoma" pitchFamily="34" charset="0"/>
              </a:rPr>
              <a:t> </a:t>
            </a:r>
            <a:r>
              <a:rPr lang="en-US" sz="2000" dirty="0" err="1" smtClean="0">
                <a:latin typeface="Tahoma" pitchFamily="34" charset="0"/>
              </a:rPr>
              <a:t>Membru</a:t>
            </a:r>
            <a:r>
              <a:rPr lang="en-US" sz="2000" dirty="0" smtClean="0">
                <a:latin typeface="Tahoma" pitchFamily="34" charset="0"/>
              </a:rPr>
              <a:t> </a:t>
            </a:r>
            <a:r>
              <a:rPr lang="en-US" sz="2000" dirty="0" err="1" smtClean="0">
                <a:latin typeface="Tahoma" pitchFamily="34" charset="0"/>
              </a:rPr>
              <a:t>în</a:t>
            </a:r>
            <a:r>
              <a:rPr lang="en-US" sz="2000" dirty="0" smtClean="0">
                <a:latin typeface="Tahoma" pitchFamily="34" charset="0"/>
              </a:rPr>
              <a:t> </a:t>
            </a:r>
            <a:r>
              <a:rPr lang="en-US" sz="2000" dirty="0" err="1" smtClean="0">
                <a:latin typeface="Tahoma" pitchFamily="34" charset="0"/>
              </a:rPr>
              <a:t>Comisia</a:t>
            </a:r>
            <a:r>
              <a:rPr lang="en-US" sz="2000" dirty="0" smtClean="0">
                <a:latin typeface="Tahoma" pitchFamily="34" charset="0"/>
              </a:rPr>
              <a:t> </a:t>
            </a:r>
            <a:r>
              <a:rPr lang="en-US" sz="2000" dirty="0" err="1" smtClean="0">
                <a:latin typeface="Tahoma" pitchFamily="34" charset="0"/>
              </a:rPr>
              <a:t>naţională</a:t>
            </a:r>
            <a:r>
              <a:rPr lang="en-US" sz="2000" dirty="0" smtClean="0">
                <a:latin typeface="Tahoma" pitchFamily="34" charset="0"/>
              </a:rPr>
              <a:t> de </a:t>
            </a:r>
            <a:r>
              <a:rPr lang="en-US" sz="2000" dirty="0" err="1" smtClean="0">
                <a:latin typeface="Tahoma" pitchFamily="34" charset="0"/>
              </a:rPr>
              <a:t>specialitate</a:t>
            </a:r>
            <a:r>
              <a:rPr lang="en-US" sz="2000" dirty="0" smtClean="0">
                <a:latin typeface="Tahoma" pitchFamily="34" charset="0"/>
              </a:rPr>
              <a:t>/ </a:t>
            </a:r>
            <a:r>
              <a:rPr lang="en-US" sz="2000" dirty="0" err="1" smtClean="0">
                <a:latin typeface="Tahoma" pitchFamily="34" charset="0"/>
              </a:rPr>
              <a:t>comisii</a:t>
            </a:r>
            <a:r>
              <a:rPr lang="en-US" sz="2000" dirty="0" smtClean="0">
                <a:latin typeface="Tahoma" pitchFamily="34" charset="0"/>
              </a:rPr>
              <a:t> de </a:t>
            </a:r>
            <a:r>
              <a:rPr lang="en-US" sz="2000" dirty="0" err="1" smtClean="0">
                <a:latin typeface="Tahoma" pitchFamily="34" charset="0"/>
              </a:rPr>
              <a:t>lucru</a:t>
            </a:r>
            <a:r>
              <a:rPr lang="en-US" sz="2000" dirty="0" smtClean="0">
                <a:latin typeface="Tahoma" pitchFamily="34" charset="0"/>
              </a:rPr>
              <a:t> ale I.Ş.J./M.E.C.T.S. </a:t>
            </a:r>
            <a:r>
              <a:rPr lang="ro-RO" sz="2000" dirty="0" smtClean="0">
                <a:latin typeface="Tahoma" pitchFamily="34" charset="0"/>
              </a:rPr>
              <a:t>   </a:t>
            </a:r>
            <a:r>
              <a:rPr lang="en-US" sz="2000" dirty="0" smtClean="0">
                <a:latin typeface="Tahoma" pitchFamily="34" charset="0"/>
              </a:rPr>
              <a:t>(</a:t>
            </a:r>
            <a:r>
              <a:rPr lang="en-US" sz="2000" dirty="0" err="1" smtClean="0">
                <a:latin typeface="Tahoma" pitchFamily="34" charset="0"/>
              </a:rPr>
              <a:t>contribuţii</a:t>
            </a:r>
            <a:r>
              <a:rPr lang="en-US" sz="2000" dirty="0" smtClean="0">
                <a:latin typeface="Tahoma" pitchFamily="34" charset="0"/>
              </a:rPr>
              <a:t> la </a:t>
            </a:r>
            <a:r>
              <a:rPr lang="en-US" sz="2000" dirty="0" err="1" smtClean="0">
                <a:latin typeface="Tahoma" pitchFamily="34" charset="0"/>
              </a:rPr>
              <a:t>elaborarea</a:t>
            </a:r>
            <a:r>
              <a:rPr lang="en-US" sz="2000" dirty="0" smtClean="0">
                <a:latin typeface="Tahoma" pitchFamily="34" charset="0"/>
              </a:rPr>
              <a:t> de </a:t>
            </a:r>
            <a:r>
              <a:rPr lang="en-US" sz="2000" dirty="0" err="1" smtClean="0">
                <a:latin typeface="Tahoma" pitchFamily="34" charset="0"/>
              </a:rPr>
              <a:t>programe</a:t>
            </a:r>
            <a:r>
              <a:rPr lang="en-US" sz="2000" dirty="0" smtClean="0">
                <a:latin typeface="Tahoma" pitchFamily="34" charset="0"/>
              </a:rPr>
              <a:t> </a:t>
            </a:r>
            <a:r>
              <a:rPr lang="en-US" sz="2000" dirty="0" err="1" smtClean="0">
                <a:latin typeface="Tahoma" pitchFamily="34" charset="0"/>
              </a:rPr>
              <a:t>şcolare</a:t>
            </a:r>
            <a:r>
              <a:rPr lang="en-US" sz="2000" dirty="0" smtClean="0">
                <a:latin typeface="Tahoma" pitchFamily="34" charset="0"/>
              </a:rPr>
              <a:t>, </a:t>
            </a:r>
            <a:r>
              <a:rPr lang="en-US" sz="2000" dirty="0" err="1" smtClean="0">
                <a:latin typeface="Tahoma" pitchFamily="34" charset="0"/>
              </a:rPr>
              <a:t>regulamente</a:t>
            </a:r>
            <a:r>
              <a:rPr lang="en-US" sz="2000" dirty="0" smtClean="0">
                <a:latin typeface="Tahoma" pitchFamily="34" charset="0"/>
              </a:rPr>
              <a:t>, </a:t>
            </a:r>
            <a:r>
              <a:rPr lang="en-US" sz="2000" dirty="0" err="1" smtClean="0">
                <a:latin typeface="Tahoma" pitchFamily="34" charset="0"/>
              </a:rPr>
              <a:t>metodologii</a:t>
            </a:r>
            <a:r>
              <a:rPr lang="en-US" sz="2000" dirty="0" smtClean="0">
                <a:latin typeface="Tahoma" pitchFamily="34" charset="0"/>
              </a:rPr>
              <a:t>, </a:t>
            </a:r>
            <a:r>
              <a:rPr lang="en-US" sz="2000" dirty="0" err="1" smtClean="0">
                <a:latin typeface="Tahoma" pitchFamily="34" charset="0"/>
              </a:rPr>
              <a:t>îndrumătoare</a:t>
            </a:r>
            <a:r>
              <a:rPr lang="en-US" sz="2000" dirty="0" smtClean="0">
                <a:latin typeface="Tahoma" pitchFamily="34" charset="0"/>
              </a:rPr>
              <a:t>/ </a:t>
            </a:r>
            <a:r>
              <a:rPr lang="en-US" sz="2000" dirty="0" err="1" smtClean="0">
                <a:latin typeface="Tahoma" pitchFamily="34" charset="0"/>
              </a:rPr>
              <a:t>ghiduri</a:t>
            </a:r>
            <a:r>
              <a:rPr lang="en-US" sz="2000" dirty="0" smtClean="0">
                <a:latin typeface="Tahoma" pitchFamily="34" charset="0"/>
              </a:rPr>
              <a:t>, </a:t>
            </a:r>
            <a:r>
              <a:rPr lang="en-US" sz="2000" dirty="0" err="1" smtClean="0">
                <a:latin typeface="Tahoma" pitchFamily="34" charset="0"/>
              </a:rPr>
              <a:t>manuale</a:t>
            </a:r>
            <a:r>
              <a:rPr lang="en-US" sz="2000" dirty="0" smtClean="0">
                <a:latin typeface="Tahoma" pitchFamily="34" charset="0"/>
              </a:rPr>
              <a:t> </a:t>
            </a:r>
            <a:r>
              <a:rPr lang="en-US" sz="2000" dirty="0" err="1" smtClean="0">
                <a:latin typeface="Tahoma" pitchFamily="34" charset="0"/>
              </a:rPr>
              <a:t>şcolare</a:t>
            </a:r>
            <a:r>
              <a:rPr lang="en-US" sz="2000" dirty="0" smtClean="0">
                <a:latin typeface="Tahoma" pitchFamily="34" charset="0"/>
              </a:rPr>
              <a:t>, </a:t>
            </a:r>
            <a:r>
              <a:rPr lang="en-US" sz="2000" dirty="0" err="1" smtClean="0">
                <a:latin typeface="Tahoma" pitchFamily="34" charset="0"/>
              </a:rPr>
              <a:t>auxiliare</a:t>
            </a:r>
            <a:r>
              <a:rPr lang="en-US" sz="2000" dirty="0" smtClean="0">
                <a:latin typeface="Tahoma" pitchFamily="34" charset="0"/>
              </a:rPr>
              <a:t> </a:t>
            </a:r>
            <a:r>
              <a:rPr lang="en-US" sz="2000" dirty="0" err="1" smtClean="0">
                <a:latin typeface="Tahoma" pitchFamily="34" charset="0"/>
              </a:rPr>
              <a:t>didactice</a:t>
            </a:r>
            <a:r>
              <a:rPr lang="en-US" sz="2000" dirty="0" smtClean="0">
                <a:latin typeface="Tahoma" pitchFamily="34" charset="0"/>
              </a:rPr>
              <a:t>, etc.)</a:t>
            </a:r>
          </a:p>
          <a:p>
            <a:pPr eaLnBrk="1" hangingPunct="1">
              <a:lnSpc>
                <a:spcPct val="80000"/>
              </a:lnSpc>
              <a:buFont typeface="Arial" pitchFamily="34" charset="0"/>
              <a:buNone/>
            </a:pPr>
            <a:r>
              <a:rPr lang="en-US" sz="2000" dirty="0" smtClean="0">
                <a:latin typeface="Tahoma" pitchFamily="34" charset="0"/>
              </a:rPr>
              <a:t>•</a:t>
            </a:r>
            <a:r>
              <a:rPr lang="ro-RO" sz="2000" dirty="0" smtClean="0">
                <a:latin typeface="Tahoma" pitchFamily="34" charset="0"/>
              </a:rPr>
              <a:t> </a:t>
            </a:r>
            <a:r>
              <a:rPr lang="en-US" sz="2000" dirty="0" err="1" smtClean="0">
                <a:latin typeface="Tahoma" pitchFamily="34" charset="0"/>
              </a:rPr>
              <a:t>Coordonator</a:t>
            </a:r>
            <a:r>
              <a:rPr lang="en-US" sz="2000" dirty="0" smtClean="0">
                <a:latin typeface="Tahoma" pitchFamily="34" charset="0"/>
              </a:rPr>
              <a:t> </a:t>
            </a:r>
            <a:r>
              <a:rPr lang="en-US" sz="2000" dirty="0" err="1" smtClean="0">
                <a:latin typeface="Tahoma" pitchFamily="34" charset="0"/>
              </a:rPr>
              <a:t>cerc</a:t>
            </a:r>
            <a:r>
              <a:rPr lang="en-US" sz="2000" dirty="0" smtClean="0">
                <a:latin typeface="Tahoma" pitchFamily="34" charset="0"/>
              </a:rPr>
              <a:t> pedagogic/ </a:t>
            </a:r>
            <a:r>
              <a:rPr lang="en-US" sz="2000" dirty="0" err="1" smtClean="0">
                <a:latin typeface="Tahoma" pitchFamily="34" charset="0"/>
              </a:rPr>
              <a:t>metodist</a:t>
            </a:r>
            <a:r>
              <a:rPr lang="en-US" sz="2000" dirty="0" smtClean="0">
                <a:latin typeface="Tahoma" pitchFamily="34" charset="0"/>
              </a:rPr>
              <a:t>/ </a:t>
            </a:r>
            <a:r>
              <a:rPr lang="en-US" sz="2000" dirty="0" err="1" smtClean="0">
                <a:latin typeface="Tahoma" pitchFamily="34" charset="0"/>
              </a:rPr>
              <a:t>membru</a:t>
            </a:r>
            <a:r>
              <a:rPr lang="en-US" sz="2000" dirty="0" smtClean="0">
                <a:latin typeface="Tahoma" pitchFamily="34" charset="0"/>
              </a:rPr>
              <a:t> </a:t>
            </a:r>
            <a:r>
              <a:rPr lang="en-US" sz="2000" dirty="0" err="1" smtClean="0">
                <a:latin typeface="Tahoma" pitchFamily="34" charset="0"/>
              </a:rPr>
              <a:t>în</a:t>
            </a:r>
            <a:r>
              <a:rPr lang="en-US" sz="2000" dirty="0" smtClean="0">
                <a:latin typeface="Tahoma" pitchFamily="34" charset="0"/>
              </a:rPr>
              <a:t> </a:t>
            </a:r>
            <a:r>
              <a:rPr lang="en-US" sz="2000" dirty="0" err="1" smtClean="0">
                <a:latin typeface="Tahoma" pitchFamily="34" charset="0"/>
              </a:rPr>
              <a:t>consiliu</a:t>
            </a:r>
            <a:r>
              <a:rPr lang="en-US" sz="2000" dirty="0" smtClean="0">
                <a:latin typeface="Tahoma" pitchFamily="34" charset="0"/>
              </a:rPr>
              <a:t> </a:t>
            </a:r>
            <a:r>
              <a:rPr lang="en-US" sz="2000" dirty="0" err="1" smtClean="0">
                <a:latin typeface="Tahoma" pitchFamily="34" charset="0"/>
              </a:rPr>
              <a:t>consultativ</a:t>
            </a:r>
            <a:r>
              <a:rPr lang="en-US" sz="2000" dirty="0" smtClean="0">
                <a:latin typeface="Tahoma" pitchFamily="34" charset="0"/>
              </a:rPr>
              <a:t> al </a:t>
            </a:r>
            <a:r>
              <a:rPr lang="en-US" sz="2000" dirty="0" err="1" smtClean="0">
                <a:latin typeface="Tahoma" pitchFamily="34" charset="0"/>
              </a:rPr>
              <a:t>inspectorului</a:t>
            </a:r>
            <a:r>
              <a:rPr lang="en-US" sz="2000" dirty="0" smtClean="0">
                <a:latin typeface="Tahoma" pitchFamily="34" charset="0"/>
              </a:rPr>
              <a:t> de </a:t>
            </a:r>
            <a:r>
              <a:rPr lang="en-US" sz="2000" dirty="0" err="1" smtClean="0">
                <a:latin typeface="Tahoma" pitchFamily="34" charset="0"/>
              </a:rPr>
              <a:t>specialitate</a:t>
            </a:r>
            <a:r>
              <a:rPr lang="en-US" sz="2000" dirty="0" smtClean="0">
                <a:latin typeface="Tahoma" pitchFamily="34" charset="0"/>
              </a:rPr>
              <a:t>;</a:t>
            </a:r>
          </a:p>
          <a:p>
            <a:pPr eaLnBrk="1" hangingPunct="1">
              <a:lnSpc>
                <a:spcPct val="80000"/>
              </a:lnSpc>
              <a:buFont typeface="Arial" pitchFamily="34" charset="0"/>
              <a:buNone/>
            </a:pPr>
            <a:r>
              <a:rPr lang="en-US" sz="2000" dirty="0" smtClean="0">
                <a:latin typeface="Tahoma" pitchFamily="34" charset="0"/>
              </a:rPr>
              <a:t>•</a:t>
            </a:r>
            <a:r>
              <a:rPr lang="ro-RO" sz="2000" dirty="0" smtClean="0">
                <a:latin typeface="Tahoma" pitchFamily="34" charset="0"/>
              </a:rPr>
              <a:t> </a:t>
            </a:r>
            <a:r>
              <a:rPr lang="en-US" sz="2000" dirty="0" err="1" smtClean="0">
                <a:latin typeface="Tahoma" pitchFamily="34" charset="0"/>
              </a:rPr>
              <a:t>Îndrumător</a:t>
            </a:r>
            <a:r>
              <a:rPr lang="en-US" sz="2000" dirty="0" smtClean="0">
                <a:latin typeface="Tahoma" pitchFamily="34" charset="0"/>
              </a:rPr>
              <a:t> </a:t>
            </a:r>
            <a:r>
              <a:rPr lang="en-US" sz="2000" dirty="0" err="1" smtClean="0">
                <a:latin typeface="Tahoma" pitchFamily="34" charset="0"/>
              </a:rPr>
              <a:t>reviste</a:t>
            </a:r>
            <a:r>
              <a:rPr lang="en-US" sz="2000" dirty="0" smtClean="0">
                <a:latin typeface="Tahoma" pitchFamily="34" charset="0"/>
              </a:rPr>
              <a:t> </a:t>
            </a:r>
            <a:r>
              <a:rPr lang="en-US" sz="2000" dirty="0" err="1" smtClean="0">
                <a:latin typeface="Tahoma" pitchFamily="34" charset="0"/>
              </a:rPr>
              <a:t>şcolare</a:t>
            </a:r>
            <a:r>
              <a:rPr lang="en-US" sz="2000" dirty="0" smtClean="0">
                <a:latin typeface="Tahoma" pitchFamily="34" charset="0"/>
              </a:rPr>
              <a:t>/</a:t>
            </a:r>
            <a:r>
              <a:rPr lang="en-US" sz="2000" dirty="0" err="1" smtClean="0">
                <a:latin typeface="Tahoma" pitchFamily="34" charset="0"/>
              </a:rPr>
              <a:t>membru</a:t>
            </a:r>
            <a:r>
              <a:rPr lang="en-US" sz="2000" dirty="0" smtClean="0">
                <a:latin typeface="Tahoma" pitchFamily="34" charset="0"/>
              </a:rPr>
              <a:t> </a:t>
            </a:r>
            <a:r>
              <a:rPr lang="en-US" sz="2000" dirty="0" err="1" smtClean="0">
                <a:latin typeface="Tahoma" pitchFamily="34" charset="0"/>
              </a:rPr>
              <a:t>în</a:t>
            </a:r>
            <a:r>
              <a:rPr lang="en-US" sz="2000" dirty="0" smtClean="0">
                <a:latin typeface="Tahoma" pitchFamily="34" charset="0"/>
              </a:rPr>
              <a:t> </a:t>
            </a:r>
            <a:r>
              <a:rPr lang="en-US" sz="2000" dirty="0" err="1" smtClean="0">
                <a:latin typeface="Tahoma" pitchFamily="34" charset="0"/>
              </a:rPr>
              <a:t>colectivul</a:t>
            </a:r>
            <a:r>
              <a:rPr lang="en-US" sz="2000" dirty="0" smtClean="0">
                <a:latin typeface="Tahoma" pitchFamily="34" charset="0"/>
              </a:rPr>
              <a:t> de </a:t>
            </a:r>
            <a:r>
              <a:rPr lang="en-US" sz="2000" dirty="0" err="1" smtClean="0">
                <a:latin typeface="Tahoma" pitchFamily="34" charset="0"/>
              </a:rPr>
              <a:t>redacţie</a:t>
            </a:r>
            <a:r>
              <a:rPr lang="en-US" sz="2000" dirty="0" smtClean="0">
                <a:latin typeface="Tahoma" pitchFamily="34" charset="0"/>
              </a:rPr>
              <a:t>  al </a:t>
            </a:r>
            <a:r>
              <a:rPr lang="en-US" sz="2000" dirty="0" err="1" smtClean="0">
                <a:latin typeface="Tahoma" pitchFamily="34" charset="0"/>
              </a:rPr>
              <a:t>revistelor</a:t>
            </a:r>
            <a:r>
              <a:rPr lang="en-US" sz="2000" dirty="0" smtClean="0">
                <a:latin typeface="Tahoma" pitchFamily="34" charset="0"/>
              </a:rPr>
              <a:t> de </a:t>
            </a:r>
            <a:r>
              <a:rPr lang="en-US" sz="2000" dirty="0" err="1" smtClean="0">
                <a:latin typeface="Tahoma" pitchFamily="34" charset="0"/>
              </a:rPr>
              <a:t>specialitate</a:t>
            </a:r>
            <a:r>
              <a:rPr lang="en-US" sz="2000" dirty="0" smtClean="0">
                <a:latin typeface="Tahoma" pitchFamily="34" charset="0"/>
              </a:rPr>
              <a:t>;</a:t>
            </a:r>
          </a:p>
          <a:p>
            <a:pPr eaLnBrk="1" hangingPunct="1">
              <a:lnSpc>
                <a:spcPct val="80000"/>
              </a:lnSpc>
              <a:buFont typeface="Arial" pitchFamily="34" charset="0"/>
              <a:buNone/>
            </a:pPr>
            <a:r>
              <a:rPr lang="en-US" sz="2000" dirty="0" smtClean="0">
                <a:latin typeface="Tahoma" pitchFamily="34" charset="0"/>
              </a:rPr>
              <a:t>•</a:t>
            </a:r>
            <a:r>
              <a:rPr lang="ro-RO" sz="2000" dirty="0" smtClean="0">
                <a:latin typeface="Tahoma" pitchFamily="34" charset="0"/>
              </a:rPr>
              <a:t> </a:t>
            </a:r>
            <a:r>
              <a:rPr lang="en-US" sz="2000" dirty="0" smtClean="0">
                <a:latin typeface="Tahoma" pitchFamily="34" charset="0"/>
              </a:rPr>
              <a:t>Evaluator </a:t>
            </a:r>
            <a:r>
              <a:rPr lang="en-US" sz="2000" dirty="0" err="1" smtClean="0">
                <a:latin typeface="Tahoma" pitchFamily="34" charset="0"/>
              </a:rPr>
              <a:t>manuale</a:t>
            </a:r>
            <a:r>
              <a:rPr lang="en-US" sz="2000" dirty="0" smtClean="0">
                <a:latin typeface="Tahoma" pitchFamily="34" charset="0"/>
              </a:rPr>
              <a:t>;</a:t>
            </a:r>
          </a:p>
          <a:p>
            <a:pPr eaLnBrk="1" hangingPunct="1">
              <a:lnSpc>
                <a:spcPct val="80000"/>
              </a:lnSpc>
              <a:buFont typeface="Arial" pitchFamily="34" charset="0"/>
              <a:buNone/>
            </a:pPr>
            <a:r>
              <a:rPr lang="en-US" sz="2000" dirty="0" smtClean="0">
                <a:latin typeface="Tahoma" pitchFamily="34" charset="0"/>
              </a:rPr>
              <a:t>•</a:t>
            </a:r>
            <a:r>
              <a:rPr lang="ro-RO" sz="2000" dirty="0" smtClean="0">
                <a:latin typeface="Tahoma" pitchFamily="34" charset="0"/>
              </a:rPr>
              <a:t> </a:t>
            </a:r>
            <a:r>
              <a:rPr lang="en-US" sz="2000" dirty="0" err="1" smtClean="0">
                <a:latin typeface="Tahoma" pitchFamily="34" charset="0"/>
              </a:rPr>
              <a:t>Membru</a:t>
            </a:r>
            <a:r>
              <a:rPr lang="en-US" sz="2000" dirty="0" smtClean="0">
                <a:latin typeface="Tahoma" pitchFamily="34" charset="0"/>
              </a:rPr>
              <a:t> </a:t>
            </a:r>
            <a:r>
              <a:rPr lang="en-US" sz="2000" dirty="0" err="1" smtClean="0">
                <a:latin typeface="Tahoma" pitchFamily="34" charset="0"/>
              </a:rPr>
              <a:t>în</a:t>
            </a:r>
            <a:r>
              <a:rPr lang="en-US" sz="2000" dirty="0" smtClean="0">
                <a:latin typeface="Tahoma" pitchFamily="34" charset="0"/>
              </a:rPr>
              <a:t> </a:t>
            </a:r>
            <a:r>
              <a:rPr lang="en-US" sz="2000" dirty="0" err="1" smtClean="0">
                <a:latin typeface="Tahoma" pitchFamily="34" charset="0"/>
              </a:rPr>
              <a:t>comisii</a:t>
            </a:r>
            <a:r>
              <a:rPr lang="en-US" sz="2000" dirty="0" smtClean="0">
                <a:latin typeface="Tahoma" pitchFamily="34" charset="0"/>
              </a:rPr>
              <a:t> </a:t>
            </a:r>
            <a:r>
              <a:rPr lang="en-US" sz="2000" dirty="0" err="1" smtClean="0">
                <a:latin typeface="Tahoma" pitchFamily="34" charset="0"/>
              </a:rPr>
              <a:t>ştiinţifice</a:t>
            </a:r>
            <a:r>
              <a:rPr lang="en-US" sz="2000" dirty="0" smtClean="0">
                <a:latin typeface="Tahoma" pitchFamily="34" charset="0"/>
              </a:rPr>
              <a:t>.</a:t>
            </a:r>
          </a:p>
          <a:p>
            <a:pPr eaLnBrk="1" hangingPunct="1">
              <a:lnSpc>
                <a:spcPct val="80000"/>
              </a:lnSpc>
            </a:pPr>
            <a:endParaRPr lang="en-US" sz="2000" dirty="0" smtClean="0"/>
          </a:p>
        </p:txBody>
      </p:sp>
      <p:sp>
        <p:nvSpPr>
          <p:cNvPr id="66565" name="AutoShape 4">
            <a:hlinkClick r:id="rId2" action="ppaction://hlinksldjump"/>
          </p:cNvPr>
          <p:cNvSpPr>
            <a:spLocks noChangeArrowheads="1"/>
          </p:cNvSpPr>
          <p:nvPr/>
        </p:nvSpPr>
        <p:spPr bwMode="auto">
          <a:xfrm>
            <a:off x="8543925" y="6116638"/>
            <a:ext cx="577850" cy="304800"/>
          </a:xfrm>
          <a:prstGeom prst="rightArrow">
            <a:avLst>
              <a:gd name="adj1" fmla="val 50000"/>
              <a:gd name="adj2" fmla="val 47396"/>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7" name="Title 1"/>
          <p:cNvSpPr>
            <a:spLocks noGrp="1"/>
          </p:cNvSpPr>
          <p:nvPr>
            <p:ph type="title"/>
          </p:nvPr>
        </p:nvSpPr>
        <p:spPr>
          <a:xfrm>
            <a:off x="457200" y="685800"/>
            <a:ext cx="7239000" cy="609600"/>
          </a:xfrm>
          <a:ln>
            <a:solidFill>
              <a:schemeClr val="tx1"/>
            </a:solidFill>
          </a:ln>
        </p:spPr>
        <p:txBody>
          <a:bodyPr>
            <a:normAutofit fontScale="90000"/>
          </a:bodyPr>
          <a:lstStyle/>
          <a:p>
            <a:pPr eaLnBrk="1" hangingPunct="1"/>
            <a:r>
              <a:rPr lang="it-IT" sz="2200" b="1" dirty="0" smtClean="0">
                <a:latin typeface="Tahoma" pitchFamily="34" charset="0"/>
              </a:rPr>
              <a:t/>
            </a:r>
            <a:br>
              <a:rPr lang="it-IT" sz="2200" b="1" dirty="0" smtClean="0">
                <a:latin typeface="Tahoma" pitchFamily="34" charset="0"/>
              </a:rPr>
            </a:br>
            <a:r>
              <a:rPr lang="ro-RO" sz="2800" b="1" dirty="0">
                <a:solidFill>
                  <a:srgbClr val="FFC000"/>
                </a:solidFill>
                <a:effectLst>
                  <a:outerShdw blurRad="38100" dist="38100" dir="2700000" algn="tl">
                    <a:srgbClr val="C0C0C0"/>
                  </a:outerShdw>
                </a:effectLst>
                <a:latin typeface="Tahoma" pitchFamily="34" charset="0"/>
              </a:rPr>
              <a:t>B.</a:t>
            </a:r>
            <a:r>
              <a:rPr lang="it-IT" sz="2800" b="1" dirty="0">
                <a:solidFill>
                  <a:srgbClr val="FFC000"/>
                </a:solidFill>
                <a:effectLst>
                  <a:outerShdw blurRad="38100" dist="38100" dir="2700000" algn="tl">
                    <a:srgbClr val="C0C0C0"/>
                  </a:outerShdw>
                </a:effectLst>
                <a:latin typeface="Tahoma" pitchFamily="34" charset="0"/>
              </a:rPr>
              <a:t> </a:t>
            </a:r>
            <a:r>
              <a:rPr lang="it-IT" sz="2800" b="1" dirty="0">
                <a:solidFill>
                  <a:srgbClr val="FFC000"/>
                </a:solidFill>
                <a:latin typeface="Tahoma" pitchFamily="34" charset="0"/>
              </a:rPr>
              <a:t>Dezvoltare profesională şi  carieră</a:t>
            </a:r>
            <a:r>
              <a:rPr lang="it-IT" sz="2700" dirty="0" smtClean="0">
                <a:solidFill>
                  <a:srgbClr val="FFC000"/>
                </a:solidFill>
                <a:latin typeface="Tahoma" pitchFamily="34" charset="0"/>
              </a:rPr>
              <a:t/>
            </a:r>
            <a:br>
              <a:rPr lang="it-IT" sz="2700" dirty="0" smtClean="0">
                <a:solidFill>
                  <a:srgbClr val="FFC000"/>
                </a:solidFill>
                <a:latin typeface="Tahoma" pitchFamily="34" charset="0"/>
              </a:rPr>
            </a:br>
            <a:endParaRPr lang="en-US" sz="2700" b="1" dirty="0" smtClean="0">
              <a:solidFill>
                <a:srgbClr val="FFC000"/>
              </a:solidFill>
            </a:endParaRPr>
          </a:p>
        </p:txBody>
      </p:sp>
    </p:spTree>
    <p:extLst>
      <p:ext uri="{BB962C8B-B14F-4D97-AF65-F5344CB8AC3E}">
        <p14:creationId xmlns:p14="http://schemas.microsoft.com/office/powerpoint/2010/main" val="2056543247"/>
      </p:ext>
    </p:extLst>
  </p:cSld>
  <p:clrMapOvr>
    <a:masterClrMapping/>
  </p:clrMapOvr>
  <p:transition spd="slow" advClick="0"/>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304800" y="152400"/>
            <a:ext cx="9163050" cy="609600"/>
          </a:xfrm>
        </p:spPr>
        <p:txBody>
          <a:bodyPr/>
          <a:lstStyle/>
          <a:p>
            <a:pPr algn="ctr" eaLnBrk="1" hangingPunct="1"/>
            <a:r>
              <a:rPr lang="ro-RO" altLang="ro-RO" sz="2800" b="1" dirty="0" smtClean="0">
                <a:solidFill>
                  <a:srgbClr val="FFFF99"/>
                </a:solidFill>
                <a:latin typeface="Tahoma" pitchFamily="34" charset="0"/>
              </a:rPr>
              <a:t>7. </a:t>
            </a:r>
            <a:r>
              <a:rPr lang="ro-RO" altLang="ro-RO" sz="2800" b="1" dirty="0">
                <a:solidFill>
                  <a:srgbClr val="FFFF99"/>
                </a:solidFill>
                <a:latin typeface="Tahoma" pitchFamily="34" charset="0"/>
              </a:rPr>
              <a:t>PORTOFOLIUL CADRULUI DIDACTIC </a:t>
            </a:r>
            <a:endParaRPr lang="en-US" altLang="ro-RO" sz="2800" b="1" dirty="0">
              <a:solidFill>
                <a:srgbClr val="FFFF99"/>
              </a:solidFill>
              <a:latin typeface="Tahoma" pitchFamily="34" charset="0"/>
            </a:endParaRPr>
          </a:p>
        </p:txBody>
      </p:sp>
      <p:sp>
        <p:nvSpPr>
          <p:cNvPr id="6"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A64F4B9A-681F-4DA5-9A1F-89433516BAD8}" type="slidenum">
              <a:rPr lang="ro-RO" sz="1000">
                <a:solidFill>
                  <a:schemeClr val="tx2">
                    <a:shade val="50000"/>
                  </a:schemeClr>
                </a:solidFill>
              </a:rPr>
              <a:pPr algn="r" eaLnBrk="1" hangingPunct="1">
                <a:defRPr/>
              </a:pPr>
              <a:t>104</a:t>
            </a:fld>
            <a:endParaRPr lang="ro-RO" sz="1000">
              <a:solidFill>
                <a:schemeClr val="tx2">
                  <a:shade val="50000"/>
                </a:schemeClr>
              </a:solidFill>
            </a:endParaRPr>
          </a:p>
        </p:txBody>
      </p:sp>
      <p:sp>
        <p:nvSpPr>
          <p:cNvPr id="66565" name="AutoShape 4">
            <a:hlinkClick r:id="rId2" action="ppaction://hlinksldjump"/>
          </p:cNvPr>
          <p:cNvSpPr>
            <a:spLocks noChangeArrowheads="1"/>
          </p:cNvSpPr>
          <p:nvPr/>
        </p:nvSpPr>
        <p:spPr bwMode="auto">
          <a:xfrm rot="10800000">
            <a:off x="8737146" y="6269038"/>
            <a:ext cx="577850" cy="304800"/>
          </a:xfrm>
          <a:prstGeom prst="rightArrow">
            <a:avLst>
              <a:gd name="adj1" fmla="val 50000"/>
              <a:gd name="adj2" fmla="val 47396"/>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7" name="Title 1"/>
          <p:cNvSpPr>
            <a:spLocks noGrp="1"/>
          </p:cNvSpPr>
          <p:nvPr>
            <p:ph type="title"/>
          </p:nvPr>
        </p:nvSpPr>
        <p:spPr>
          <a:xfrm>
            <a:off x="457200" y="685800"/>
            <a:ext cx="7239000" cy="609600"/>
          </a:xfrm>
          <a:ln>
            <a:solidFill>
              <a:schemeClr val="tx1"/>
            </a:solidFill>
          </a:ln>
        </p:spPr>
        <p:txBody>
          <a:bodyPr>
            <a:normAutofit fontScale="90000"/>
          </a:bodyPr>
          <a:lstStyle/>
          <a:p>
            <a:pPr eaLnBrk="1" hangingPunct="1"/>
            <a:r>
              <a:rPr lang="it-IT" sz="2200" b="1" dirty="0" smtClean="0">
                <a:latin typeface="Tahoma" pitchFamily="34" charset="0"/>
              </a:rPr>
              <a:t/>
            </a:r>
            <a:br>
              <a:rPr lang="it-IT" sz="2200" b="1" dirty="0" smtClean="0">
                <a:latin typeface="Tahoma" pitchFamily="34" charset="0"/>
              </a:rPr>
            </a:br>
            <a:r>
              <a:rPr lang="ro-RO" sz="2800" b="1" dirty="0">
                <a:solidFill>
                  <a:srgbClr val="FFC000"/>
                </a:solidFill>
                <a:effectLst>
                  <a:outerShdw blurRad="38100" dist="38100" dir="2700000" algn="tl">
                    <a:srgbClr val="C0C0C0"/>
                  </a:outerShdw>
                </a:effectLst>
                <a:latin typeface="Tahoma" pitchFamily="34" charset="0"/>
              </a:rPr>
              <a:t>B.</a:t>
            </a:r>
            <a:r>
              <a:rPr lang="it-IT" sz="2800" b="1" dirty="0">
                <a:solidFill>
                  <a:srgbClr val="FFC000"/>
                </a:solidFill>
                <a:effectLst>
                  <a:outerShdw blurRad="38100" dist="38100" dir="2700000" algn="tl">
                    <a:srgbClr val="C0C0C0"/>
                  </a:outerShdw>
                </a:effectLst>
                <a:latin typeface="Tahoma" pitchFamily="34" charset="0"/>
              </a:rPr>
              <a:t> </a:t>
            </a:r>
            <a:r>
              <a:rPr lang="it-IT" sz="2800" b="1" dirty="0">
                <a:solidFill>
                  <a:srgbClr val="FFC000"/>
                </a:solidFill>
                <a:latin typeface="Tahoma" pitchFamily="34" charset="0"/>
              </a:rPr>
              <a:t>Dezvoltare profesională şi  carieră</a:t>
            </a:r>
            <a:r>
              <a:rPr lang="it-IT" sz="2700" dirty="0" smtClean="0">
                <a:solidFill>
                  <a:srgbClr val="FFC000"/>
                </a:solidFill>
                <a:latin typeface="Tahoma" pitchFamily="34" charset="0"/>
              </a:rPr>
              <a:t/>
            </a:r>
            <a:br>
              <a:rPr lang="it-IT" sz="2700" dirty="0" smtClean="0">
                <a:solidFill>
                  <a:srgbClr val="FFC000"/>
                </a:solidFill>
                <a:latin typeface="Tahoma" pitchFamily="34" charset="0"/>
              </a:rPr>
            </a:br>
            <a:endParaRPr lang="en-US" sz="2700" b="1" dirty="0" smtClean="0">
              <a:solidFill>
                <a:srgbClr val="FFC000"/>
              </a:solidFill>
            </a:endParaRPr>
          </a:p>
        </p:txBody>
      </p:sp>
      <p:sp>
        <p:nvSpPr>
          <p:cNvPr id="8" name="Content Placeholder 2"/>
          <p:cNvSpPr>
            <a:spLocks noGrp="1"/>
          </p:cNvSpPr>
          <p:nvPr>
            <p:ph idx="1"/>
          </p:nvPr>
        </p:nvSpPr>
        <p:spPr>
          <a:xfrm>
            <a:off x="409575" y="1447800"/>
            <a:ext cx="8857796" cy="4705349"/>
          </a:xfrm>
        </p:spPr>
        <p:txBody>
          <a:bodyPr>
            <a:normAutofit fontScale="70000" lnSpcReduction="20000"/>
          </a:bodyPr>
          <a:lstStyle/>
          <a:p>
            <a:pPr eaLnBrk="1" hangingPunct="1">
              <a:lnSpc>
                <a:spcPct val="80000"/>
              </a:lnSpc>
              <a:buFont typeface="Arial" pitchFamily="34" charset="0"/>
              <a:buNone/>
            </a:pPr>
            <a:r>
              <a:rPr lang="ro-RO" sz="2500" b="1" u="sng" dirty="0" smtClean="0">
                <a:solidFill>
                  <a:srgbClr val="FFC000"/>
                </a:solidFill>
                <a:latin typeface="Tahoma" pitchFamily="34" charset="0"/>
              </a:rPr>
              <a:t>B.</a:t>
            </a:r>
            <a:r>
              <a:rPr lang="en-US" sz="2500" b="1" u="sng" dirty="0" smtClean="0">
                <a:solidFill>
                  <a:srgbClr val="FFC000"/>
                </a:solidFill>
                <a:latin typeface="Tahoma" pitchFamily="34" charset="0"/>
              </a:rPr>
              <a:t>4</a:t>
            </a:r>
            <a:r>
              <a:rPr lang="ro-RO" sz="2500" b="1" u="sng" dirty="0" smtClean="0">
                <a:solidFill>
                  <a:srgbClr val="FFC000"/>
                </a:solidFill>
                <a:latin typeface="Tahoma" pitchFamily="34" charset="0"/>
              </a:rPr>
              <a:t>. </a:t>
            </a:r>
            <a:r>
              <a:rPr lang="en-US" sz="2500" b="1" u="sng" dirty="0" err="1" smtClean="0">
                <a:solidFill>
                  <a:srgbClr val="FFC000"/>
                </a:solidFill>
                <a:latin typeface="Tahoma" pitchFamily="34" charset="0"/>
              </a:rPr>
              <a:t>Participarea</a:t>
            </a:r>
            <a:r>
              <a:rPr lang="en-US" sz="2500" b="1" u="sng" dirty="0" smtClean="0">
                <a:solidFill>
                  <a:srgbClr val="FFC000"/>
                </a:solidFill>
                <a:latin typeface="Tahoma" pitchFamily="34" charset="0"/>
              </a:rPr>
              <a:t> la </a:t>
            </a:r>
            <a:r>
              <a:rPr lang="en-US" sz="2500" b="1" u="sng" dirty="0" err="1" smtClean="0">
                <a:solidFill>
                  <a:srgbClr val="FFC000"/>
                </a:solidFill>
                <a:latin typeface="Tahoma" pitchFamily="34" charset="0"/>
              </a:rPr>
              <a:t>proiecte</a:t>
            </a:r>
            <a:r>
              <a:rPr lang="en-US" sz="2500" b="1" u="sng" dirty="0" smtClean="0">
                <a:solidFill>
                  <a:srgbClr val="FFC000"/>
                </a:solidFill>
                <a:latin typeface="Tahoma" pitchFamily="34" charset="0"/>
              </a:rPr>
              <a:t> </a:t>
            </a:r>
            <a:r>
              <a:rPr lang="en-US" sz="2500" b="1" u="sng" dirty="0" err="1" smtClean="0">
                <a:solidFill>
                  <a:srgbClr val="FFC000"/>
                </a:solidFill>
                <a:latin typeface="Tahoma" pitchFamily="34" charset="0"/>
              </a:rPr>
              <a:t>şi</a:t>
            </a:r>
            <a:r>
              <a:rPr lang="en-US" sz="2500" b="1" u="sng" dirty="0" smtClean="0">
                <a:solidFill>
                  <a:srgbClr val="FFC000"/>
                </a:solidFill>
                <a:latin typeface="Tahoma" pitchFamily="34" charset="0"/>
              </a:rPr>
              <a:t> </a:t>
            </a:r>
            <a:r>
              <a:rPr lang="en-US" sz="2500" b="1" u="sng" dirty="0" err="1" smtClean="0">
                <a:solidFill>
                  <a:srgbClr val="FFC000"/>
                </a:solidFill>
                <a:latin typeface="Tahoma" pitchFamily="34" charset="0"/>
              </a:rPr>
              <a:t>parteneriate</a:t>
            </a:r>
            <a:r>
              <a:rPr lang="ro-RO" sz="2500" b="1" u="sng" dirty="0" smtClean="0">
                <a:solidFill>
                  <a:srgbClr val="FFC000"/>
                </a:solidFill>
                <a:latin typeface="Tahoma" pitchFamily="34" charset="0"/>
              </a:rPr>
              <a:t>:</a:t>
            </a:r>
            <a:endParaRPr lang="en-US" sz="2500" b="1" u="sng" dirty="0" smtClean="0">
              <a:solidFill>
                <a:srgbClr val="FFC000"/>
              </a:solidFill>
              <a:latin typeface="Tahoma" pitchFamily="34" charset="0"/>
            </a:endParaRPr>
          </a:p>
          <a:p>
            <a:pPr eaLnBrk="1" hangingPunct="1">
              <a:lnSpc>
                <a:spcPct val="80000"/>
              </a:lnSpc>
              <a:buFont typeface="Arial" pitchFamily="34" charset="0"/>
              <a:buNone/>
            </a:pPr>
            <a:endParaRPr lang="en-US" sz="1600" b="1" u="sng" dirty="0" smtClean="0">
              <a:solidFill>
                <a:srgbClr val="FFC000"/>
              </a:solidFill>
              <a:latin typeface="Tahoma" pitchFamily="34" charset="0"/>
            </a:endParaRPr>
          </a:p>
          <a:p>
            <a:pPr eaLnBrk="1" hangingPunct="1">
              <a:lnSpc>
                <a:spcPts val="2500"/>
              </a:lnSpc>
              <a:spcBef>
                <a:spcPts val="600"/>
              </a:spcBef>
              <a:spcAft>
                <a:spcPts val="600"/>
              </a:spcAft>
              <a:buFont typeface="Arial" pitchFamily="34" charset="0"/>
              <a:buNone/>
            </a:pPr>
            <a:r>
              <a:rPr lang="en-US" sz="2000" dirty="0" smtClean="0">
                <a:latin typeface="Tahoma" pitchFamily="34" charset="0"/>
              </a:rPr>
              <a:t>•</a:t>
            </a:r>
            <a:r>
              <a:rPr lang="ro-RO" sz="2000" dirty="0" smtClean="0">
                <a:latin typeface="Tahoma" pitchFamily="34" charset="0"/>
              </a:rPr>
              <a:t> </a:t>
            </a:r>
            <a:r>
              <a:rPr lang="en-US" sz="2600" dirty="0" err="1" smtClean="0">
                <a:latin typeface="Tahoma" pitchFamily="34" charset="0"/>
              </a:rPr>
              <a:t>Rezultatele</a:t>
            </a:r>
            <a:r>
              <a:rPr lang="en-US" sz="2600" dirty="0" smtClean="0">
                <a:latin typeface="Tahoma" pitchFamily="34" charset="0"/>
              </a:rPr>
              <a:t> </a:t>
            </a:r>
            <a:r>
              <a:rPr lang="en-US" sz="2600" dirty="0" err="1" smtClean="0">
                <a:latin typeface="Tahoma" pitchFamily="34" charset="0"/>
              </a:rPr>
              <a:t>comunicării</a:t>
            </a:r>
            <a:r>
              <a:rPr lang="en-US" sz="2600" dirty="0" smtClean="0">
                <a:latin typeface="Tahoma" pitchFamily="34" charset="0"/>
              </a:rPr>
              <a:t> cu </a:t>
            </a:r>
            <a:r>
              <a:rPr lang="en-US" sz="2600" dirty="0" err="1" smtClean="0">
                <a:latin typeface="Tahoma" pitchFamily="34" charset="0"/>
              </a:rPr>
              <a:t>părinţii</a:t>
            </a:r>
            <a:r>
              <a:rPr lang="en-US" sz="2600" dirty="0" smtClean="0">
                <a:latin typeface="Tahoma" pitchFamily="34" charset="0"/>
              </a:rPr>
              <a:t> </a:t>
            </a:r>
            <a:r>
              <a:rPr lang="en-US" sz="2600" dirty="0" err="1" smtClean="0">
                <a:latin typeface="Tahoma" pitchFamily="34" charset="0"/>
              </a:rPr>
              <a:t>şi</a:t>
            </a:r>
            <a:r>
              <a:rPr lang="en-US" sz="2600" dirty="0" smtClean="0">
                <a:latin typeface="Tahoma" pitchFamily="34" charset="0"/>
              </a:rPr>
              <a:t> </a:t>
            </a:r>
            <a:r>
              <a:rPr lang="en-US" sz="2600" dirty="0" err="1" smtClean="0">
                <a:latin typeface="Tahoma" pitchFamily="34" charset="0"/>
              </a:rPr>
              <a:t>autorităţile</a:t>
            </a:r>
            <a:r>
              <a:rPr lang="en-US" sz="2600" dirty="0" smtClean="0">
                <a:latin typeface="Tahoma" pitchFamily="34" charset="0"/>
              </a:rPr>
              <a:t> locale </a:t>
            </a:r>
            <a:r>
              <a:rPr lang="en-US" sz="2600" dirty="0" err="1" smtClean="0">
                <a:latin typeface="Tahoma" pitchFamily="34" charset="0"/>
              </a:rPr>
              <a:t>concretizate</a:t>
            </a:r>
            <a:r>
              <a:rPr lang="en-US" sz="2600" dirty="0" smtClean="0">
                <a:latin typeface="Tahoma" pitchFamily="34" charset="0"/>
              </a:rPr>
              <a:t> </a:t>
            </a:r>
            <a:r>
              <a:rPr lang="en-US" sz="2600" dirty="0" err="1" smtClean="0">
                <a:latin typeface="Tahoma" pitchFamily="34" charset="0"/>
              </a:rPr>
              <a:t>în</a:t>
            </a:r>
            <a:r>
              <a:rPr lang="en-US" sz="2600" dirty="0" smtClean="0">
                <a:latin typeface="Tahoma" pitchFamily="34" charset="0"/>
              </a:rPr>
              <a:t> </a:t>
            </a:r>
            <a:r>
              <a:rPr lang="en-US" sz="2600" dirty="0" err="1" smtClean="0">
                <a:latin typeface="Tahoma" pitchFamily="34" charset="0"/>
              </a:rPr>
              <a:t>reducerea</a:t>
            </a:r>
            <a:r>
              <a:rPr lang="en-US" sz="2600" dirty="0">
                <a:latin typeface="Tahoma" pitchFamily="34" charset="0"/>
              </a:rPr>
              <a:t> </a:t>
            </a:r>
            <a:r>
              <a:rPr lang="en-US" sz="2600" dirty="0" err="1" smtClean="0">
                <a:latin typeface="Tahoma" pitchFamily="34" charset="0"/>
              </a:rPr>
              <a:t>abandonului</a:t>
            </a:r>
            <a:r>
              <a:rPr lang="en-US" sz="2600" dirty="0" smtClean="0">
                <a:latin typeface="Tahoma" pitchFamily="34" charset="0"/>
              </a:rPr>
              <a:t> </a:t>
            </a:r>
            <a:r>
              <a:rPr lang="en-US" sz="2600" dirty="0" err="1" smtClean="0">
                <a:latin typeface="Tahoma" pitchFamily="34" charset="0"/>
              </a:rPr>
              <a:t>şcolar</a:t>
            </a:r>
            <a:r>
              <a:rPr lang="en-US" sz="2600" dirty="0" smtClean="0">
                <a:latin typeface="Tahoma" pitchFamily="34" charset="0"/>
              </a:rPr>
              <a:t>, a </a:t>
            </a:r>
            <a:r>
              <a:rPr lang="en-US" sz="2600" dirty="0" err="1" smtClean="0">
                <a:latin typeface="Tahoma" pitchFamily="34" charset="0"/>
              </a:rPr>
              <a:t>delicvenţei</a:t>
            </a:r>
            <a:r>
              <a:rPr lang="en-US" sz="2600" dirty="0" smtClean="0">
                <a:latin typeface="Tahoma" pitchFamily="34" charset="0"/>
              </a:rPr>
              <a:t> juvenile, a </a:t>
            </a:r>
            <a:r>
              <a:rPr lang="en-US" sz="2600" dirty="0" err="1" smtClean="0">
                <a:latin typeface="Tahoma" pitchFamily="34" charset="0"/>
              </a:rPr>
              <a:t>comportamentelor</a:t>
            </a:r>
            <a:r>
              <a:rPr lang="en-US" sz="2600" dirty="0" smtClean="0">
                <a:latin typeface="Tahoma" pitchFamily="34" charset="0"/>
              </a:rPr>
              <a:t> </a:t>
            </a:r>
            <a:r>
              <a:rPr lang="en-US" sz="2600" dirty="0" err="1" smtClean="0">
                <a:latin typeface="Tahoma" pitchFamily="34" charset="0"/>
              </a:rPr>
              <a:t>marginale</a:t>
            </a:r>
            <a:r>
              <a:rPr lang="en-US" sz="2600" dirty="0" smtClean="0">
                <a:latin typeface="Tahoma" pitchFamily="34" charset="0"/>
              </a:rPr>
              <a:t>;	</a:t>
            </a:r>
          </a:p>
          <a:p>
            <a:pPr eaLnBrk="1" hangingPunct="1">
              <a:lnSpc>
                <a:spcPct val="80000"/>
              </a:lnSpc>
              <a:spcBef>
                <a:spcPts val="600"/>
              </a:spcBef>
              <a:spcAft>
                <a:spcPts val="600"/>
              </a:spcAft>
              <a:buFont typeface="Arial" pitchFamily="34" charset="0"/>
              <a:buNone/>
            </a:pPr>
            <a:r>
              <a:rPr lang="en-US" sz="2600" dirty="0" smtClean="0">
                <a:latin typeface="Tahoma" pitchFamily="34" charset="0"/>
              </a:rPr>
              <a:t>•</a:t>
            </a:r>
            <a:r>
              <a:rPr lang="ro-RO" sz="2600" dirty="0" smtClean="0">
                <a:latin typeface="Tahoma" pitchFamily="34" charset="0"/>
              </a:rPr>
              <a:t> </a:t>
            </a:r>
            <a:r>
              <a:rPr lang="en-US" sz="2600" dirty="0" err="1" smtClean="0">
                <a:latin typeface="Tahoma" pitchFamily="34" charset="0"/>
              </a:rPr>
              <a:t>Proiecte</a:t>
            </a:r>
            <a:r>
              <a:rPr lang="en-US" sz="2600" dirty="0" smtClean="0">
                <a:latin typeface="Tahoma" pitchFamily="34" charset="0"/>
              </a:rPr>
              <a:t> de </a:t>
            </a:r>
            <a:r>
              <a:rPr lang="en-US" sz="2600" dirty="0" err="1" smtClean="0">
                <a:latin typeface="Tahoma" pitchFamily="34" charset="0"/>
              </a:rPr>
              <a:t>parteneriat</a:t>
            </a:r>
            <a:r>
              <a:rPr lang="en-US" sz="2600" dirty="0" smtClean="0">
                <a:latin typeface="Tahoma" pitchFamily="34" charset="0"/>
              </a:rPr>
              <a:t> </a:t>
            </a:r>
            <a:r>
              <a:rPr lang="en-US" sz="2600" dirty="0" err="1" smtClean="0">
                <a:latin typeface="Tahoma" pitchFamily="34" charset="0"/>
              </a:rPr>
              <a:t>educaţional</a:t>
            </a:r>
            <a:r>
              <a:rPr lang="en-US" sz="2600" dirty="0" smtClean="0">
                <a:latin typeface="Tahoma" pitchFamily="34" charset="0"/>
              </a:rPr>
              <a:t>: local/</a:t>
            </a:r>
            <a:r>
              <a:rPr lang="en-US" sz="2600" dirty="0" err="1" smtClean="0">
                <a:latin typeface="Tahoma" pitchFamily="34" charset="0"/>
              </a:rPr>
              <a:t>judeţean</a:t>
            </a:r>
            <a:r>
              <a:rPr lang="en-US" sz="2600" dirty="0" smtClean="0">
                <a:latin typeface="Tahoma" pitchFamily="34" charset="0"/>
              </a:rPr>
              <a:t>/</a:t>
            </a:r>
            <a:r>
              <a:rPr lang="en-US" sz="2600" dirty="0" err="1" smtClean="0">
                <a:latin typeface="Tahoma" pitchFamily="34" charset="0"/>
              </a:rPr>
              <a:t>naţional</a:t>
            </a:r>
            <a:r>
              <a:rPr lang="en-US" sz="2600" dirty="0" smtClean="0">
                <a:latin typeface="Tahoma" pitchFamily="34" charset="0"/>
              </a:rPr>
              <a:t>/ </a:t>
            </a:r>
            <a:r>
              <a:rPr lang="en-US" sz="2600" dirty="0" err="1" smtClean="0">
                <a:latin typeface="Tahoma" pitchFamily="34" charset="0"/>
              </a:rPr>
              <a:t>internaţional</a:t>
            </a:r>
            <a:r>
              <a:rPr lang="en-US" sz="2600" dirty="0" smtClean="0">
                <a:latin typeface="Tahoma" pitchFamily="34" charset="0"/>
              </a:rPr>
              <a:t>;</a:t>
            </a:r>
          </a:p>
          <a:p>
            <a:pPr eaLnBrk="1" hangingPunct="1">
              <a:lnSpc>
                <a:spcPct val="80000"/>
              </a:lnSpc>
              <a:spcBef>
                <a:spcPts val="600"/>
              </a:spcBef>
              <a:spcAft>
                <a:spcPts val="600"/>
              </a:spcAft>
              <a:buFont typeface="Arial" pitchFamily="34" charset="0"/>
              <a:buNone/>
            </a:pPr>
            <a:r>
              <a:rPr lang="en-US" sz="2600" dirty="0" smtClean="0">
                <a:latin typeface="Tahoma" pitchFamily="34" charset="0"/>
              </a:rPr>
              <a:t>•</a:t>
            </a:r>
            <a:r>
              <a:rPr lang="ro-RO" sz="2600" dirty="0" smtClean="0">
                <a:latin typeface="Tahoma" pitchFamily="34" charset="0"/>
              </a:rPr>
              <a:t> </a:t>
            </a:r>
            <a:r>
              <a:rPr lang="en-US" sz="2600" dirty="0" err="1" smtClean="0">
                <a:latin typeface="Tahoma" pitchFamily="34" charset="0"/>
              </a:rPr>
              <a:t>Proiecte</a:t>
            </a:r>
            <a:r>
              <a:rPr lang="en-US" sz="2600" dirty="0" smtClean="0">
                <a:latin typeface="Tahoma" pitchFamily="34" charset="0"/>
              </a:rPr>
              <a:t> </a:t>
            </a:r>
            <a:r>
              <a:rPr lang="en-US" sz="2600" dirty="0" err="1" smtClean="0">
                <a:latin typeface="Tahoma" pitchFamily="34" charset="0"/>
              </a:rPr>
              <a:t>în</a:t>
            </a:r>
            <a:r>
              <a:rPr lang="en-US" sz="2600" dirty="0" smtClean="0">
                <a:latin typeface="Tahoma" pitchFamily="34" charset="0"/>
              </a:rPr>
              <a:t> </a:t>
            </a:r>
            <a:r>
              <a:rPr lang="en-US" sz="2600" dirty="0" err="1" smtClean="0">
                <a:latin typeface="Tahoma" pitchFamily="34" charset="0"/>
              </a:rPr>
              <a:t>cadrul</a:t>
            </a:r>
            <a:r>
              <a:rPr lang="en-US" sz="2600" dirty="0" smtClean="0">
                <a:latin typeface="Tahoma" pitchFamily="34" charset="0"/>
              </a:rPr>
              <a:t> </a:t>
            </a:r>
            <a:r>
              <a:rPr lang="en-US" sz="2600" dirty="0" err="1" smtClean="0">
                <a:latin typeface="Tahoma" pitchFamily="34" charset="0"/>
              </a:rPr>
              <a:t>programelor</a:t>
            </a:r>
            <a:r>
              <a:rPr lang="en-US" sz="2600" dirty="0" smtClean="0">
                <a:latin typeface="Tahoma" pitchFamily="34" charset="0"/>
              </a:rPr>
              <a:t> de </a:t>
            </a:r>
            <a:r>
              <a:rPr lang="en-US" sz="2600" dirty="0" err="1" smtClean="0">
                <a:latin typeface="Tahoma" pitchFamily="34" charset="0"/>
              </a:rPr>
              <a:t>reformă</a:t>
            </a:r>
            <a:r>
              <a:rPr lang="en-US" sz="2600" dirty="0" smtClean="0">
                <a:latin typeface="Tahoma" pitchFamily="34" charset="0"/>
              </a:rPr>
              <a:t> </a:t>
            </a:r>
            <a:r>
              <a:rPr lang="en-US" sz="2600" dirty="0" err="1" smtClean="0">
                <a:latin typeface="Tahoma" pitchFamily="34" charset="0"/>
              </a:rPr>
              <a:t>coordonate</a:t>
            </a:r>
            <a:r>
              <a:rPr lang="en-US" sz="2600" dirty="0" smtClean="0">
                <a:latin typeface="Tahoma" pitchFamily="34" charset="0"/>
              </a:rPr>
              <a:t> de I.Ş.J./M.E.C.T.S.;</a:t>
            </a:r>
          </a:p>
          <a:p>
            <a:pPr eaLnBrk="1" hangingPunct="1">
              <a:lnSpc>
                <a:spcPct val="80000"/>
              </a:lnSpc>
              <a:spcBef>
                <a:spcPts val="600"/>
              </a:spcBef>
              <a:spcAft>
                <a:spcPts val="600"/>
              </a:spcAft>
              <a:buFont typeface="Arial" pitchFamily="34" charset="0"/>
              <a:buNone/>
            </a:pPr>
            <a:r>
              <a:rPr lang="en-US" sz="2600" dirty="0" smtClean="0">
                <a:latin typeface="Tahoma" pitchFamily="34" charset="0"/>
              </a:rPr>
              <a:t>•</a:t>
            </a:r>
            <a:r>
              <a:rPr lang="ro-RO" sz="2600" dirty="0" smtClean="0">
                <a:latin typeface="Tahoma" pitchFamily="34" charset="0"/>
              </a:rPr>
              <a:t> </a:t>
            </a:r>
            <a:r>
              <a:rPr lang="en-US" sz="2600" dirty="0" err="1" smtClean="0">
                <a:latin typeface="Tahoma" pitchFamily="34" charset="0"/>
              </a:rPr>
              <a:t>Coordonarea</a:t>
            </a:r>
            <a:r>
              <a:rPr lang="en-US" sz="2600" dirty="0" smtClean="0">
                <a:latin typeface="Tahoma" pitchFamily="34" charset="0"/>
              </a:rPr>
              <a:t> </a:t>
            </a:r>
            <a:r>
              <a:rPr lang="en-US" sz="2600" dirty="0" err="1" smtClean="0">
                <a:latin typeface="Tahoma" pitchFamily="34" charset="0"/>
              </a:rPr>
              <a:t>activităţilor</a:t>
            </a:r>
            <a:r>
              <a:rPr lang="en-US" sz="2600" dirty="0" smtClean="0">
                <a:latin typeface="Tahoma" pitchFamily="34" charset="0"/>
              </a:rPr>
              <a:t> </a:t>
            </a:r>
            <a:r>
              <a:rPr lang="en-US" sz="2600" dirty="0" err="1" smtClean="0">
                <a:latin typeface="Tahoma" pitchFamily="34" charset="0"/>
              </a:rPr>
              <a:t>Strategiei</a:t>
            </a:r>
            <a:r>
              <a:rPr lang="en-US" sz="2600" dirty="0" smtClean="0">
                <a:latin typeface="Tahoma" pitchFamily="34" charset="0"/>
              </a:rPr>
              <a:t> </a:t>
            </a:r>
            <a:r>
              <a:rPr lang="en-US" sz="2600" dirty="0" err="1" smtClean="0">
                <a:latin typeface="Tahoma" pitchFamily="34" charset="0"/>
              </a:rPr>
              <a:t>Naţionale</a:t>
            </a:r>
            <a:r>
              <a:rPr lang="en-US" sz="2600" dirty="0" smtClean="0">
                <a:latin typeface="Tahoma" pitchFamily="34" charset="0"/>
              </a:rPr>
              <a:t> de </a:t>
            </a:r>
            <a:r>
              <a:rPr lang="en-US" sz="2600" dirty="0" err="1" smtClean="0">
                <a:latin typeface="Tahoma" pitchFamily="34" charset="0"/>
              </a:rPr>
              <a:t>Acţiune</a:t>
            </a:r>
            <a:r>
              <a:rPr lang="en-US" sz="2600" dirty="0" smtClean="0">
                <a:latin typeface="Tahoma" pitchFamily="34" charset="0"/>
              </a:rPr>
              <a:t> </a:t>
            </a:r>
            <a:r>
              <a:rPr lang="en-US" sz="2600" dirty="0" err="1" smtClean="0">
                <a:latin typeface="Tahoma" pitchFamily="34" charset="0"/>
              </a:rPr>
              <a:t>Comunitară</a:t>
            </a:r>
            <a:r>
              <a:rPr lang="en-US" sz="2600" dirty="0" smtClean="0">
                <a:latin typeface="Tahoma" pitchFamily="34" charset="0"/>
              </a:rPr>
              <a:t>;</a:t>
            </a:r>
          </a:p>
          <a:p>
            <a:pPr eaLnBrk="1" hangingPunct="1">
              <a:lnSpc>
                <a:spcPct val="80000"/>
              </a:lnSpc>
              <a:spcBef>
                <a:spcPts val="600"/>
              </a:spcBef>
              <a:spcAft>
                <a:spcPts val="600"/>
              </a:spcAft>
              <a:buFont typeface="Arial" pitchFamily="34" charset="0"/>
              <a:buNone/>
            </a:pPr>
            <a:r>
              <a:rPr lang="en-US" sz="2600" dirty="0" smtClean="0">
                <a:latin typeface="Tahoma" pitchFamily="34" charset="0"/>
              </a:rPr>
              <a:t>•</a:t>
            </a:r>
            <a:r>
              <a:rPr lang="ro-RO" sz="2600" dirty="0" smtClean="0">
                <a:latin typeface="Tahoma" pitchFamily="34" charset="0"/>
              </a:rPr>
              <a:t> </a:t>
            </a:r>
            <a:r>
              <a:rPr lang="en-US" sz="2600" dirty="0" err="1" smtClean="0">
                <a:latin typeface="Tahoma" pitchFamily="34" charset="0"/>
              </a:rPr>
              <a:t>Integrarea</a:t>
            </a:r>
            <a:r>
              <a:rPr lang="en-US" sz="2600" dirty="0" smtClean="0">
                <a:latin typeface="Tahoma" pitchFamily="34" charset="0"/>
              </a:rPr>
              <a:t> </a:t>
            </a:r>
            <a:r>
              <a:rPr lang="en-US" sz="2600" dirty="0" err="1" smtClean="0">
                <a:latin typeface="Tahoma" pitchFamily="34" charset="0"/>
              </a:rPr>
              <a:t>copiilor</a:t>
            </a:r>
            <a:r>
              <a:rPr lang="en-US" sz="2600" dirty="0" smtClean="0">
                <a:latin typeface="Tahoma" pitchFamily="34" charset="0"/>
              </a:rPr>
              <a:t> cu </a:t>
            </a:r>
            <a:r>
              <a:rPr lang="en-US" sz="2600" dirty="0" err="1" smtClean="0">
                <a:latin typeface="Tahoma" pitchFamily="34" charset="0"/>
              </a:rPr>
              <a:t>cerinţe</a:t>
            </a:r>
            <a:r>
              <a:rPr lang="en-US" sz="2600" dirty="0" smtClean="0">
                <a:latin typeface="Tahoma" pitchFamily="34" charset="0"/>
              </a:rPr>
              <a:t> educative </a:t>
            </a:r>
            <a:r>
              <a:rPr lang="en-US" sz="2600" dirty="0" err="1" smtClean="0">
                <a:latin typeface="Tahoma" pitchFamily="34" charset="0"/>
              </a:rPr>
              <a:t>speciale</a:t>
            </a:r>
            <a:r>
              <a:rPr lang="en-US" sz="2600" dirty="0" smtClean="0">
                <a:latin typeface="Tahoma" pitchFamily="34" charset="0"/>
              </a:rPr>
              <a:t>;</a:t>
            </a:r>
          </a:p>
          <a:p>
            <a:pPr eaLnBrk="1" hangingPunct="1">
              <a:lnSpc>
                <a:spcPct val="80000"/>
              </a:lnSpc>
              <a:spcBef>
                <a:spcPts val="600"/>
              </a:spcBef>
              <a:spcAft>
                <a:spcPts val="600"/>
              </a:spcAft>
              <a:buFont typeface="Arial" pitchFamily="34" charset="0"/>
              <a:buNone/>
            </a:pPr>
            <a:r>
              <a:rPr lang="en-US" sz="2600" dirty="0" smtClean="0">
                <a:latin typeface="Tahoma" pitchFamily="34" charset="0"/>
              </a:rPr>
              <a:t>•</a:t>
            </a:r>
            <a:r>
              <a:rPr lang="ro-RO" sz="2600" dirty="0" smtClean="0">
                <a:latin typeface="Tahoma" pitchFamily="34" charset="0"/>
              </a:rPr>
              <a:t> </a:t>
            </a:r>
            <a:r>
              <a:rPr lang="en-US" sz="2600" dirty="0" err="1" smtClean="0">
                <a:latin typeface="Tahoma" pitchFamily="34" charset="0"/>
              </a:rPr>
              <a:t>Realizări</a:t>
            </a:r>
            <a:r>
              <a:rPr lang="en-US" sz="2600" dirty="0" smtClean="0">
                <a:latin typeface="Tahoma" pitchFamily="34" charset="0"/>
              </a:rPr>
              <a:t> </a:t>
            </a:r>
            <a:r>
              <a:rPr lang="en-US" sz="2600" dirty="0" err="1" smtClean="0">
                <a:latin typeface="Tahoma" pitchFamily="34" charset="0"/>
              </a:rPr>
              <a:t>în</a:t>
            </a:r>
            <a:r>
              <a:rPr lang="en-US" sz="2600" dirty="0" smtClean="0">
                <a:latin typeface="Tahoma" pitchFamily="34" charset="0"/>
              </a:rPr>
              <a:t> </a:t>
            </a:r>
            <a:r>
              <a:rPr lang="en-US" sz="2600" dirty="0" err="1" smtClean="0">
                <a:latin typeface="Tahoma" pitchFamily="34" charset="0"/>
              </a:rPr>
              <a:t>educaţia</a:t>
            </a:r>
            <a:r>
              <a:rPr lang="en-US" sz="2600" dirty="0" smtClean="0">
                <a:latin typeface="Tahoma" pitchFamily="34" charset="0"/>
              </a:rPr>
              <a:t> </a:t>
            </a:r>
            <a:r>
              <a:rPr lang="en-US" sz="2600" dirty="0" err="1" smtClean="0">
                <a:latin typeface="Tahoma" pitchFamily="34" charset="0"/>
              </a:rPr>
              <a:t>adulţilor</a:t>
            </a:r>
            <a:r>
              <a:rPr lang="en-US" sz="2600" dirty="0" smtClean="0">
                <a:latin typeface="Tahoma" pitchFamily="34" charset="0"/>
              </a:rPr>
              <a:t> </a:t>
            </a:r>
            <a:r>
              <a:rPr lang="en-US" sz="2600" dirty="0" err="1" smtClean="0">
                <a:latin typeface="Tahoma" pitchFamily="34" charset="0"/>
              </a:rPr>
              <a:t>şi</a:t>
            </a:r>
            <a:r>
              <a:rPr lang="en-US" sz="2600" dirty="0" smtClean="0">
                <a:latin typeface="Tahoma" pitchFamily="34" charset="0"/>
              </a:rPr>
              <a:t> </a:t>
            </a:r>
            <a:r>
              <a:rPr lang="en-US" sz="2600" dirty="0" err="1" smtClean="0">
                <a:latin typeface="Tahoma" pitchFamily="34" charset="0"/>
              </a:rPr>
              <a:t>reconversia</a:t>
            </a:r>
            <a:r>
              <a:rPr lang="en-US" sz="2600" dirty="0" smtClean="0">
                <a:latin typeface="Tahoma" pitchFamily="34" charset="0"/>
              </a:rPr>
              <a:t> </a:t>
            </a:r>
            <a:r>
              <a:rPr lang="en-US" sz="2600" dirty="0" err="1" smtClean="0">
                <a:latin typeface="Tahoma" pitchFamily="34" charset="0"/>
              </a:rPr>
              <a:t>profesională</a:t>
            </a:r>
            <a:r>
              <a:rPr lang="en-US" sz="2600" dirty="0" smtClean="0">
                <a:latin typeface="Tahoma" pitchFamily="34" charset="0"/>
              </a:rPr>
              <a:t>.                             </a:t>
            </a:r>
          </a:p>
          <a:p>
            <a:pPr eaLnBrk="1" hangingPunct="1">
              <a:lnSpc>
                <a:spcPct val="80000"/>
              </a:lnSpc>
              <a:buFont typeface="Arial" pitchFamily="34" charset="0"/>
              <a:buNone/>
            </a:pPr>
            <a:endParaRPr lang="en-US" sz="2000" b="1" u="sng" dirty="0" smtClean="0">
              <a:solidFill>
                <a:srgbClr val="FFC000"/>
              </a:solidFill>
              <a:latin typeface="Tahoma" pitchFamily="34" charset="0"/>
            </a:endParaRPr>
          </a:p>
          <a:p>
            <a:pPr eaLnBrk="1" hangingPunct="1">
              <a:lnSpc>
                <a:spcPct val="80000"/>
              </a:lnSpc>
              <a:buFont typeface="Arial" pitchFamily="34" charset="0"/>
              <a:buNone/>
            </a:pPr>
            <a:r>
              <a:rPr lang="ro-RO" sz="2500" b="1" u="sng" dirty="0" smtClean="0">
                <a:solidFill>
                  <a:srgbClr val="FFC000"/>
                </a:solidFill>
                <a:latin typeface="Tahoma" pitchFamily="34" charset="0"/>
              </a:rPr>
              <a:t>B.</a:t>
            </a:r>
            <a:r>
              <a:rPr lang="en-US" sz="2500" b="1" u="sng" dirty="0" smtClean="0">
                <a:solidFill>
                  <a:srgbClr val="FFC000"/>
                </a:solidFill>
                <a:latin typeface="Tahoma" pitchFamily="34" charset="0"/>
              </a:rPr>
              <a:t>5</a:t>
            </a:r>
            <a:r>
              <a:rPr lang="ro-RO" sz="2500" b="1" u="sng" dirty="0" smtClean="0">
                <a:solidFill>
                  <a:srgbClr val="FFC000"/>
                </a:solidFill>
                <a:latin typeface="Tahoma" pitchFamily="34" charset="0"/>
              </a:rPr>
              <a:t>.</a:t>
            </a:r>
            <a:r>
              <a:rPr lang="en-US" sz="2500" b="1" u="sng" dirty="0" smtClean="0">
                <a:solidFill>
                  <a:srgbClr val="FFC000"/>
                </a:solidFill>
                <a:latin typeface="Tahoma" pitchFamily="34" charset="0"/>
              </a:rPr>
              <a:t> </a:t>
            </a:r>
            <a:r>
              <a:rPr lang="en-US" sz="2500" b="1" u="sng" dirty="0" err="1" smtClean="0">
                <a:solidFill>
                  <a:srgbClr val="FFC000"/>
                </a:solidFill>
                <a:latin typeface="Tahoma" pitchFamily="34" charset="0"/>
              </a:rPr>
              <a:t>Premii</a:t>
            </a:r>
            <a:r>
              <a:rPr lang="en-US" sz="2500" b="1" u="sng" dirty="0" smtClean="0">
                <a:solidFill>
                  <a:srgbClr val="FFC000"/>
                </a:solidFill>
                <a:latin typeface="Tahoma" pitchFamily="34" charset="0"/>
              </a:rPr>
              <a:t> </a:t>
            </a:r>
            <a:r>
              <a:rPr lang="en-US" sz="2500" b="1" u="sng" dirty="0" err="1" smtClean="0">
                <a:solidFill>
                  <a:srgbClr val="FFC000"/>
                </a:solidFill>
                <a:latin typeface="Tahoma" pitchFamily="34" charset="0"/>
              </a:rPr>
              <a:t>şi</a:t>
            </a:r>
            <a:r>
              <a:rPr lang="en-US" sz="2500" b="1" u="sng" dirty="0" smtClean="0">
                <a:solidFill>
                  <a:srgbClr val="FFC000"/>
                </a:solidFill>
                <a:latin typeface="Tahoma" pitchFamily="34" charset="0"/>
              </a:rPr>
              <a:t> recompense</a:t>
            </a:r>
            <a:r>
              <a:rPr lang="ro-RO" sz="2500" b="1" u="sng" dirty="0" smtClean="0">
                <a:solidFill>
                  <a:srgbClr val="FFC000"/>
                </a:solidFill>
                <a:latin typeface="Tahoma" pitchFamily="34" charset="0"/>
              </a:rPr>
              <a:t>:</a:t>
            </a:r>
            <a:endParaRPr lang="en-US" sz="2500" b="1" u="sng" dirty="0" smtClean="0">
              <a:solidFill>
                <a:srgbClr val="FFC000"/>
              </a:solidFill>
              <a:latin typeface="Tahoma" pitchFamily="34" charset="0"/>
            </a:endParaRPr>
          </a:p>
          <a:p>
            <a:pPr eaLnBrk="1" hangingPunct="1">
              <a:lnSpc>
                <a:spcPts val="2500"/>
              </a:lnSpc>
              <a:spcBef>
                <a:spcPts val="600"/>
              </a:spcBef>
              <a:spcAft>
                <a:spcPts val="600"/>
              </a:spcAft>
              <a:buFont typeface="Arial" pitchFamily="34" charset="0"/>
              <a:buNone/>
            </a:pPr>
            <a:r>
              <a:rPr lang="en-US" sz="2000" dirty="0" smtClean="0">
                <a:latin typeface="Tahoma" pitchFamily="34" charset="0"/>
              </a:rPr>
              <a:t>•</a:t>
            </a:r>
            <a:r>
              <a:rPr lang="ro-RO" sz="2000" dirty="0" smtClean="0">
                <a:latin typeface="Tahoma" pitchFamily="34" charset="0"/>
              </a:rPr>
              <a:t> </a:t>
            </a:r>
            <a:r>
              <a:rPr lang="en-US" sz="2600" dirty="0" err="1" smtClean="0">
                <a:latin typeface="Tahoma" pitchFamily="34" charset="0"/>
              </a:rPr>
              <a:t>Scrisori</a:t>
            </a:r>
            <a:r>
              <a:rPr lang="en-US" sz="2600" dirty="0" smtClean="0">
                <a:latin typeface="Tahoma" pitchFamily="34" charset="0"/>
              </a:rPr>
              <a:t> de </a:t>
            </a:r>
            <a:r>
              <a:rPr lang="en-US" sz="2600" dirty="0" err="1" smtClean="0">
                <a:latin typeface="Tahoma" pitchFamily="34" charset="0"/>
              </a:rPr>
              <a:t>mulţumire</a:t>
            </a:r>
            <a:r>
              <a:rPr lang="en-US" sz="2600" dirty="0" smtClean="0">
                <a:latin typeface="Tahoma" pitchFamily="34" charset="0"/>
              </a:rPr>
              <a:t>, </a:t>
            </a:r>
            <a:r>
              <a:rPr lang="en-US" sz="2600" dirty="0" err="1" smtClean="0">
                <a:latin typeface="Tahoma" pitchFamily="34" charset="0"/>
              </a:rPr>
              <a:t>diplome</a:t>
            </a:r>
            <a:r>
              <a:rPr lang="en-US" sz="2600" dirty="0" smtClean="0">
                <a:latin typeface="Tahoma" pitchFamily="34" charset="0"/>
              </a:rPr>
              <a:t>, </a:t>
            </a:r>
            <a:r>
              <a:rPr lang="en-US" sz="2600" dirty="0" err="1" smtClean="0">
                <a:latin typeface="Tahoma" pitchFamily="34" charset="0"/>
              </a:rPr>
              <a:t>ordine</a:t>
            </a:r>
            <a:r>
              <a:rPr lang="en-US" sz="2600" dirty="0" smtClean="0">
                <a:latin typeface="Tahoma" pitchFamily="34" charset="0"/>
              </a:rPr>
              <a:t>, </a:t>
            </a:r>
            <a:r>
              <a:rPr lang="en-US" sz="2600" dirty="0" err="1" smtClean="0">
                <a:latin typeface="Tahoma" pitchFamily="34" charset="0"/>
              </a:rPr>
              <a:t>medalii</a:t>
            </a:r>
            <a:r>
              <a:rPr lang="en-US" sz="2600" dirty="0" smtClean="0">
                <a:latin typeface="Tahoma" pitchFamily="34" charset="0"/>
              </a:rPr>
              <a:t> </a:t>
            </a:r>
            <a:r>
              <a:rPr lang="en-US" sz="2600" dirty="0" err="1" smtClean="0">
                <a:latin typeface="Tahoma" pitchFamily="34" charset="0"/>
              </a:rPr>
              <a:t>acordate</a:t>
            </a:r>
            <a:r>
              <a:rPr lang="en-US" sz="2600" dirty="0" smtClean="0">
                <a:latin typeface="Tahoma" pitchFamily="34" charset="0"/>
              </a:rPr>
              <a:t> de </a:t>
            </a:r>
            <a:r>
              <a:rPr lang="ro-RO" sz="2600" dirty="0" smtClean="0">
                <a:latin typeface="Tahoma" pitchFamily="34" charset="0"/>
              </a:rPr>
              <a:t> </a:t>
            </a:r>
            <a:r>
              <a:rPr lang="en-US" sz="2600" dirty="0" smtClean="0">
                <a:latin typeface="Tahoma" pitchFamily="34" charset="0"/>
              </a:rPr>
              <a:t>M.E.C.T.S./</a:t>
            </a:r>
            <a:r>
              <a:rPr lang="en-US" sz="2600" dirty="0" err="1" smtClean="0">
                <a:latin typeface="Tahoma" pitchFamily="34" charset="0"/>
              </a:rPr>
              <a:t>Guvernul</a:t>
            </a:r>
            <a:r>
              <a:rPr lang="en-US" sz="2600" dirty="0" smtClean="0">
                <a:latin typeface="Tahoma" pitchFamily="34" charset="0"/>
              </a:rPr>
              <a:t>/</a:t>
            </a:r>
            <a:r>
              <a:rPr lang="en-US" sz="2600" dirty="0" err="1" smtClean="0">
                <a:latin typeface="Tahoma" pitchFamily="34" charset="0"/>
              </a:rPr>
              <a:t>Preşedinţia</a:t>
            </a:r>
            <a:r>
              <a:rPr lang="en-US" sz="2600" dirty="0" smtClean="0">
                <a:latin typeface="Tahoma" pitchFamily="34" charset="0"/>
              </a:rPr>
              <a:t> </a:t>
            </a:r>
            <a:r>
              <a:rPr lang="en-US" sz="2600" dirty="0" err="1" smtClean="0">
                <a:latin typeface="Tahoma" pitchFamily="34" charset="0"/>
              </a:rPr>
              <a:t>României</a:t>
            </a:r>
            <a:r>
              <a:rPr lang="en-US" sz="2600" dirty="0" smtClean="0">
                <a:latin typeface="Tahoma" pitchFamily="34" charset="0"/>
              </a:rPr>
              <a:t> , </a:t>
            </a:r>
            <a:r>
              <a:rPr lang="en-US" sz="2600" dirty="0" err="1" smtClean="0">
                <a:latin typeface="Tahoma" pitchFamily="34" charset="0"/>
              </a:rPr>
              <a:t>alte</a:t>
            </a:r>
            <a:r>
              <a:rPr lang="en-US" sz="2600" dirty="0" smtClean="0">
                <a:latin typeface="Tahoma" pitchFamily="34" charset="0"/>
              </a:rPr>
              <a:t> </a:t>
            </a:r>
            <a:r>
              <a:rPr lang="en-US" sz="2600" dirty="0" err="1" smtClean="0">
                <a:latin typeface="Tahoma" pitchFamily="34" charset="0"/>
              </a:rPr>
              <a:t>instituţii</a:t>
            </a:r>
            <a:r>
              <a:rPr lang="en-US" sz="2600" dirty="0" smtClean="0">
                <a:latin typeface="Tahoma" pitchFamily="34" charset="0"/>
              </a:rPr>
              <a:t> </a:t>
            </a:r>
            <a:r>
              <a:rPr lang="en-US" sz="2600" dirty="0" err="1" smtClean="0">
                <a:latin typeface="Tahoma" pitchFamily="34" charset="0"/>
              </a:rPr>
              <a:t>centrale</a:t>
            </a:r>
            <a:r>
              <a:rPr lang="en-US" sz="2600" dirty="0" smtClean="0">
                <a:latin typeface="Tahoma" pitchFamily="34" charset="0"/>
              </a:rPr>
              <a:t>;</a:t>
            </a:r>
          </a:p>
          <a:p>
            <a:pPr eaLnBrk="1" hangingPunct="1">
              <a:lnSpc>
                <a:spcPct val="80000"/>
              </a:lnSpc>
              <a:spcBef>
                <a:spcPts val="600"/>
              </a:spcBef>
              <a:spcAft>
                <a:spcPts val="600"/>
              </a:spcAft>
              <a:buFont typeface="Arial" pitchFamily="34" charset="0"/>
              <a:buNone/>
            </a:pPr>
            <a:r>
              <a:rPr lang="en-US" sz="2600" dirty="0" smtClean="0">
                <a:latin typeface="Tahoma" pitchFamily="34" charset="0"/>
              </a:rPr>
              <a:t>•</a:t>
            </a:r>
            <a:r>
              <a:rPr lang="ro-RO" sz="2600" dirty="0" smtClean="0">
                <a:latin typeface="Tahoma" pitchFamily="34" charset="0"/>
              </a:rPr>
              <a:t> </a:t>
            </a:r>
            <a:r>
              <a:rPr lang="en-US" sz="2600" dirty="0" err="1" smtClean="0">
                <a:latin typeface="Tahoma" pitchFamily="34" charset="0"/>
              </a:rPr>
              <a:t>Salarii</a:t>
            </a:r>
            <a:r>
              <a:rPr lang="en-US" sz="2600" dirty="0" smtClean="0">
                <a:latin typeface="Tahoma" pitchFamily="34" charset="0"/>
              </a:rPr>
              <a:t> de merit, </a:t>
            </a:r>
            <a:r>
              <a:rPr lang="en-US" sz="2600" dirty="0" err="1" smtClean="0">
                <a:latin typeface="Tahoma" pitchFamily="34" charset="0"/>
              </a:rPr>
              <a:t>gradaţii</a:t>
            </a:r>
            <a:r>
              <a:rPr lang="en-US" sz="2600" dirty="0" smtClean="0">
                <a:latin typeface="Tahoma" pitchFamily="34" charset="0"/>
              </a:rPr>
              <a:t> de merit, </a:t>
            </a:r>
            <a:r>
              <a:rPr lang="en-US" sz="2600" dirty="0" err="1" smtClean="0">
                <a:latin typeface="Tahoma" pitchFamily="34" charset="0"/>
              </a:rPr>
              <a:t>scrisori</a:t>
            </a:r>
            <a:r>
              <a:rPr lang="en-US" sz="2600" dirty="0" smtClean="0">
                <a:latin typeface="Tahoma" pitchFamily="34" charset="0"/>
              </a:rPr>
              <a:t> de </a:t>
            </a:r>
            <a:r>
              <a:rPr lang="en-US" sz="2600" dirty="0" err="1" smtClean="0">
                <a:latin typeface="Tahoma" pitchFamily="34" charset="0"/>
              </a:rPr>
              <a:t>mulţumire</a:t>
            </a:r>
            <a:r>
              <a:rPr lang="en-US" sz="2600" dirty="0" smtClean="0">
                <a:latin typeface="Tahoma" pitchFamily="34" charset="0"/>
              </a:rPr>
              <a:t>;	</a:t>
            </a:r>
          </a:p>
          <a:p>
            <a:pPr eaLnBrk="1" hangingPunct="1">
              <a:lnSpc>
                <a:spcPct val="80000"/>
              </a:lnSpc>
              <a:spcBef>
                <a:spcPts val="600"/>
              </a:spcBef>
              <a:spcAft>
                <a:spcPts val="600"/>
              </a:spcAft>
              <a:buFont typeface="Arial" pitchFamily="34" charset="0"/>
              <a:buNone/>
            </a:pPr>
            <a:r>
              <a:rPr lang="en-US" sz="2600" dirty="0" smtClean="0">
                <a:latin typeface="Tahoma" pitchFamily="34" charset="0"/>
              </a:rPr>
              <a:t>•</a:t>
            </a:r>
            <a:r>
              <a:rPr lang="ro-RO" sz="2600" dirty="0" smtClean="0">
                <a:latin typeface="Tahoma" pitchFamily="34" charset="0"/>
              </a:rPr>
              <a:t> </a:t>
            </a:r>
            <a:r>
              <a:rPr lang="en-US" sz="2600" dirty="0" err="1" smtClean="0">
                <a:latin typeface="Tahoma" pitchFamily="34" charset="0"/>
              </a:rPr>
              <a:t>Diplome</a:t>
            </a:r>
            <a:r>
              <a:rPr lang="en-US" sz="2600" dirty="0" smtClean="0">
                <a:latin typeface="Tahoma" pitchFamily="34" charset="0"/>
              </a:rPr>
              <a:t> </a:t>
            </a:r>
            <a:r>
              <a:rPr lang="en-US" sz="2600" dirty="0" err="1" smtClean="0">
                <a:latin typeface="Tahoma" pitchFamily="34" charset="0"/>
              </a:rPr>
              <a:t>acordate</a:t>
            </a:r>
            <a:r>
              <a:rPr lang="en-US" sz="2600" dirty="0" smtClean="0">
                <a:latin typeface="Tahoma" pitchFamily="34" charset="0"/>
              </a:rPr>
              <a:t> la </a:t>
            </a:r>
            <a:r>
              <a:rPr lang="en-US" sz="2600" dirty="0" err="1" smtClean="0">
                <a:latin typeface="Tahoma" pitchFamily="34" charset="0"/>
              </a:rPr>
              <a:t>nivel</a:t>
            </a:r>
            <a:r>
              <a:rPr lang="en-US" sz="2600" dirty="0" smtClean="0">
                <a:latin typeface="Tahoma" pitchFamily="34" charset="0"/>
              </a:rPr>
              <a:t> local </a:t>
            </a:r>
            <a:r>
              <a:rPr lang="en-US" sz="2600" dirty="0" err="1" smtClean="0">
                <a:latin typeface="Tahoma" pitchFamily="34" charset="0"/>
              </a:rPr>
              <a:t>şi</a:t>
            </a:r>
            <a:r>
              <a:rPr lang="en-US" sz="2600" dirty="0" smtClean="0">
                <a:latin typeface="Tahoma" pitchFamily="34" charset="0"/>
              </a:rPr>
              <a:t> </a:t>
            </a:r>
            <a:r>
              <a:rPr lang="en-US" sz="2600" dirty="0" err="1" smtClean="0">
                <a:latin typeface="Tahoma" pitchFamily="34" charset="0"/>
              </a:rPr>
              <a:t>judeţean</a:t>
            </a:r>
            <a:r>
              <a:rPr lang="en-US" sz="2600" dirty="0" smtClean="0">
                <a:latin typeface="Tahoma" pitchFamily="34" charset="0"/>
              </a:rPr>
              <a:t>.</a:t>
            </a:r>
          </a:p>
        </p:txBody>
      </p:sp>
    </p:spTree>
    <p:extLst>
      <p:ext uri="{BB962C8B-B14F-4D97-AF65-F5344CB8AC3E}">
        <p14:creationId xmlns:p14="http://schemas.microsoft.com/office/powerpoint/2010/main" val="4144166721"/>
      </p:ext>
    </p:extLst>
  </p:cSld>
  <p:clrMapOvr>
    <a:masterClrMapping/>
  </p:clrMapOvr>
  <p:transition spd="slow" advClick="0"/>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635000" y="152400"/>
            <a:ext cx="9163050" cy="1143000"/>
          </a:xfrm>
        </p:spPr>
        <p:txBody>
          <a:bodyPr/>
          <a:lstStyle/>
          <a:p>
            <a:pPr algn="ctr" eaLnBrk="1" hangingPunct="1"/>
            <a:r>
              <a:rPr lang="ro-RO" altLang="ro-RO" sz="2400" b="1" dirty="0" smtClean="0">
                <a:solidFill>
                  <a:srgbClr val="FFFF99"/>
                </a:solidFill>
                <a:latin typeface="Tahoma" pitchFamily="34" charset="0"/>
              </a:rPr>
              <a:t>7. ACTE NECESARE PENTRU SELECȚA METODIŞTILOR  </a:t>
            </a:r>
            <a:br>
              <a:rPr lang="ro-RO" altLang="ro-RO" sz="2400" b="1" dirty="0" smtClean="0">
                <a:solidFill>
                  <a:srgbClr val="FFFF99"/>
                </a:solidFill>
                <a:latin typeface="Tahoma" pitchFamily="34" charset="0"/>
              </a:rPr>
            </a:br>
            <a:r>
              <a:rPr lang="ro-RO" altLang="ro-RO" sz="2400" b="1" dirty="0" smtClean="0">
                <a:solidFill>
                  <a:srgbClr val="FFFF99"/>
                </a:solidFill>
                <a:latin typeface="Tahoma" pitchFamily="34" charset="0"/>
              </a:rPr>
              <a:t>PENTRU ANULUI ŞCOLAR 2014-2015</a:t>
            </a:r>
            <a:endParaRPr lang="en-US" altLang="ro-RO" sz="2400" b="1" dirty="0" smtClean="0">
              <a:solidFill>
                <a:srgbClr val="FFFF99"/>
              </a:solidFill>
              <a:latin typeface="Tahoma" pitchFamily="34" charset="0"/>
            </a:endParaRPr>
          </a:p>
        </p:txBody>
      </p:sp>
      <p:sp>
        <p:nvSpPr>
          <p:cNvPr id="66563" name="Rectangle 3"/>
          <p:cNvSpPr>
            <a:spLocks noGrp="1" noChangeArrowheads="1"/>
          </p:cNvSpPr>
          <p:nvPr>
            <p:ph idx="4294967295"/>
          </p:nvPr>
        </p:nvSpPr>
        <p:spPr>
          <a:xfrm>
            <a:off x="211364" y="1066800"/>
            <a:ext cx="9658350" cy="4525963"/>
          </a:xfrm>
        </p:spPr>
        <p:txBody>
          <a:bodyPr/>
          <a:lstStyle/>
          <a:p>
            <a:pPr marL="990600" lvl="1" indent="-533400" eaLnBrk="1" hangingPunct="1">
              <a:buClr>
                <a:srgbClr val="FFFF99"/>
              </a:buClr>
              <a:buFont typeface="Wingdings" pitchFamily="2" charset="2"/>
              <a:buChar char="Ø"/>
            </a:pPr>
            <a:endParaRPr lang="ro-RO" altLang="ro-RO" sz="2100" dirty="0" smtClean="0">
              <a:latin typeface="Tahoma" pitchFamily="34" charset="0"/>
            </a:endParaRPr>
          </a:p>
          <a:p>
            <a:pPr marL="990600" lvl="1" indent="-533400" eaLnBrk="1" hangingPunct="1">
              <a:buClr>
                <a:srgbClr val="FFFF99"/>
              </a:buClr>
              <a:buFont typeface="Wingdings" pitchFamily="2" charset="2"/>
              <a:buNone/>
            </a:pPr>
            <a:r>
              <a:rPr lang="ro-RO" altLang="ro-RO" sz="2100" b="1" dirty="0" smtClean="0">
                <a:solidFill>
                  <a:srgbClr val="FFFF00"/>
                </a:solidFill>
                <a:latin typeface="Tahoma" pitchFamily="34" charset="0"/>
              </a:rPr>
              <a:t>Depunerea portofoliilor profesionale la secretariatul I.S.J. Covasna 16-20 OCTOMBRIE 2014</a:t>
            </a:r>
          </a:p>
          <a:p>
            <a:pPr marL="990600" lvl="1" indent="-533400" eaLnBrk="1" hangingPunct="1">
              <a:buClr>
                <a:srgbClr val="FFFF99"/>
              </a:buClr>
              <a:buFont typeface="Wingdings" pitchFamily="2" charset="2"/>
              <a:buChar char="Ø"/>
            </a:pPr>
            <a:r>
              <a:rPr lang="ro-RO" altLang="ro-RO" sz="2400" dirty="0" smtClean="0">
                <a:latin typeface="Tahoma" pitchFamily="34" charset="0"/>
              </a:rPr>
              <a:t>Cerere către I.S.J CV</a:t>
            </a:r>
          </a:p>
          <a:p>
            <a:pPr marL="990600" lvl="1" indent="-533400" eaLnBrk="1" hangingPunct="1">
              <a:buClr>
                <a:srgbClr val="FFFF99"/>
              </a:buClr>
              <a:buFont typeface="Wingdings" pitchFamily="2" charset="2"/>
              <a:buChar char="Ø"/>
            </a:pPr>
            <a:r>
              <a:rPr lang="ro-RO" altLang="ro-RO" sz="2400" dirty="0" smtClean="0">
                <a:latin typeface="Tahoma" pitchFamily="34" charset="0"/>
              </a:rPr>
              <a:t>Scrisoare de intenţie</a:t>
            </a:r>
          </a:p>
          <a:p>
            <a:pPr marL="990600" lvl="1" indent="-533400" eaLnBrk="1" hangingPunct="1">
              <a:buClr>
                <a:srgbClr val="FFFF99"/>
              </a:buClr>
              <a:buFont typeface="Wingdings" pitchFamily="2" charset="2"/>
              <a:buChar char="Ø"/>
            </a:pPr>
            <a:r>
              <a:rPr lang="ro-RO" altLang="ro-RO" sz="2400" dirty="0" smtClean="0">
                <a:latin typeface="Tahoma" pitchFamily="34" charset="0"/>
              </a:rPr>
              <a:t>Curriculum vitae – format european </a:t>
            </a:r>
          </a:p>
          <a:p>
            <a:pPr marL="990600" lvl="1" indent="-533400" eaLnBrk="1" hangingPunct="1">
              <a:buClr>
                <a:srgbClr val="FFFF99"/>
              </a:buClr>
              <a:buFont typeface="Wingdings" pitchFamily="2" charset="2"/>
              <a:buChar char="Ø"/>
            </a:pPr>
            <a:r>
              <a:rPr lang="ro-RO" altLang="ro-RO" sz="2400" dirty="0" smtClean="0">
                <a:latin typeface="Tahoma" pitchFamily="34" charset="0"/>
              </a:rPr>
              <a:t>Recomandare C.A. al unităţii de învăţământ</a:t>
            </a:r>
          </a:p>
          <a:p>
            <a:pPr marL="990600" lvl="1" indent="-533400" eaLnBrk="1" hangingPunct="1">
              <a:buClr>
                <a:srgbClr val="FFFF99"/>
              </a:buClr>
              <a:buFont typeface="Wingdings" pitchFamily="2" charset="2"/>
              <a:buChar char="Ø"/>
            </a:pPr>
            <a:r>
              <a:rPr lang="ro-RO" altLang="ro-RO" sz="2400" dirty="0" smtClean="0">
                <a:latin typeface="Tahoma" pitchFamily="34" charset="0"/>
              </a:rPr>
              <a:t>Recomandarea inspectorului de specialitate</a:t>
            </a:r>
          </a:p>
          <a:p>
            <a:pPr marL="990600" lvl="1" indent="-533400" eaLnBrk="1" hangingPunct="1">
              <a:buClr>
                <a:srgbClr val="FFFF99"/>
              </a:buClr>
              <a:buFont typeface="Wingdings" pitchFamily="2" charset="2"/>
              <a:buChar char="Ø"/>
            </a:pPr>
            <a:r>
              <a:rPr lang="ro-RO" altLang="ro-RO" sz="2400" dirty="0">
                <a:latin typeface="Tahoma" pitchFamily="34" charset="0"/>
              </a:rPr>
              <a:t>Copie diplomă de licenţă – autentificată la şcoală</a:t>
            </a:r>
          </a:p>
          <a:p>
            <a:pPr marL="990600" lvl="1" indent="-533400" eaLnBrk="1" hangingPunct="1">
              <a:buClr>
                <a:srgbClr val="FFFF99"/>
              </a:buClr>
              <a:buFont typeface="Wingdings" pitchFamily="2" charset="2"/>
              <a:buChar char="Ø"/>
            </a:pPr>
            <a:r>
              <a:rPr lang="ro-RO" altLang="ro-RO" sz="2400" dirty="0">
                <a:latin typeface="Tahoma" pitchFamily="34" charset="0"/>
              </a:rPr>
              <a:t>Copie ultimul grad didactic – autentificată la şcoală</a:t>
            </a:r>
          </a:p>
          <a:p>
            <a:pPr marL="990600" lvl="1" indent="-533400" eaLnBrk="1" hangingPunct="1">
              <a:buClr>
                <a:srgbClr val="FFFF99"/>
              </a:buClr>
              <a:buFont typeface="Wingdings" pitchFamily="2" charset="2"/>
              <a:buChar char="Ø"/>
            </a:pPr>
            <a:r>
              <a:rPr lang="ro-RO" altLang="ro-RO" sz="2400" dirty="0" smtClean="0">
                <a:latin typeface="Tahoma" pitchFamily="34" charset="0"/>
              </a:rPr>
              <a:t>Adeverinţe cu calificativele pentru ultimii 5 ani şcolari</a:t>
            </a:r>
          </a:p>
          <a:p>
            <a:pPr marL="990600" lvl="1" indent="-533400" eaLnBrk="1" hangingPunct="1">
              <a:buClr>
                <a:srgbClr val="FFFF99"/>
              </a:buClr>
              <a:buFont typeface="Wingdings" pitchFamily="2" charset="2"/>
              <a:buChar char="Ø"/>
            </a:pPr>
            <a:r>
              <a:rPr lang="ro-RO" altLang="ro-RO" sz="2400" dirty="0" smtClean="0">
                <a:latin typeface="Tahoma" pitchFamily="34" charset="0"/>
              </a:rPr>
              <a:t>Propunerea unui model de fișă de evaluare a lecției de specialitate și motivarea acestei alegeri</a:t>
            </a:r>
            <a:endParaRPr lang="en-US" altLang="ro-RO" sz="2400" dirty="0" smtClean="0">
              <a:latin typeface="Tahoma" pitchFamily="34" charset="0"/>
            </a:endParaRPr>
          </a:p>
          <a:p>
            <a:pPr marL="990600" lvl="1" indent="-533400" eaLnBrk="1" hangingPunct="1">
              <a:buClr>
                <a:srgbClr val="FFFF99"/>
              </a:buClr>
              <a:buFont typeface="Wingdings" pitchFamily="2" charset="2"/>
              <a:buNone/>
            </a:pPr>
            <a:endParaRPr lang="en-US" altLang="ro-RO" sz="2400" dirty="0" smtClean="0">
              <a:latin typeface="Tahoma" pitchFamily="34" charset="0"/>
            </a:endParaRPr>
          </a:p>
        </p:txBody>
      </p:sp>
      <p:sp>
        <p:nvSpPr>
          <p:cNvPr id="6"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A64F4B9A-681F-4DA5-9A1F-89433516BAD8}" type="slidenum">
              <a:rPr lang="ro-RO" sz="1000">
                <a:solidFill>
                  <a:schemeClr val="tx2">
                    <a:shade val="50000"/>
                  </a:schemeClr>
                </a:solidFill>
              </a:rPr>
              <a:pPr algn="r" eaLnBrk="1" hangingPunct="1">
                <a:defRPr/>
              </a:pPr>
              <a:t>105</a:t>
            </a:fld>
            <a:endParaRPr lang="ro-RO" sz="1000">
              <a:solidFill>
                <a:schemeClr val="tx2">
                  <a:shade val="50000"/>
                </a:schemeClr>
              </a:solidFill>
            </a:endParaRPr>
          </a:p>
        </p:txBody>
      </p:sp>
      <p:sp>
        <p:nvSpPr>
          <p:cNvPr id="66565" name="AutoShape 4">
            <a:hlinkClick r:id="rId2" action="ppaction://hlinksldjump"/>
          </p:cNvPr>
          <p:cNvSpPr>
            <a:spLocks noChangeArrowheads="1"/>
          </p:cNvSpPr>
          <p:nvPr/>
        </p:nvSpPr>
        <p:spPr bwMode="auto">
          <a:xfrm rot="10800000">
            <a:off x="660400" y="6248400"/>
            <a:ext cx="577850" cy="304800"/>
          </a:xfrm>
          <a:prstGeom prst="rightArrow">
            <a:avLst>
              <a:gd name="adj1" fmla="val 50000"/>
              <a:gd name="adj2" fmla="val 47396"/>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extLst>
      <p:ext uri="{BB962C8B-B14F-4D97-AF65-F5344CB8AC3E}">
        <p14:creationId xmlns:p14="http://schemas.microsoft.com/office/powerpoint/2010/main" val="2859687414"/>
      </p:ext>
    </p:extLst>
  </p:cSld>
  <p:clrMapOvr>
    <a:masterClrMapping/>
  </p:clrMapOvr>
  <p:transition spd="slow" advClick="0"/>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495300" y="152400"/>
            <a:ext cx="9163050" cy="533400"/>
          </a:xfrm>
        </p:spPr>
        <p:txBody>
          <a:bodyPr/>
          <a:lstStyle/>
          <a:p>
            <a:pPr algn="ctr" eaLnBrk="1" hangingPunct="1"/>
            <a:r>
              <a:rPr lang="ro-RO" altLang="ro-RO" sz="3200" b="1" dirty="0" smtClean="0">
                <a:solidFill>
                  <a:srgbClr val="FFFF99"/>
                </a:solidFill>
                <a:latin typeface="Tahoma" pitchFamily="34" charset="0"/>
              </a:rPr>
              <a:t>8. DIVERSE</a:t>
            </a:r>
            <a:endParaRPr lang="en-US" altLang="ro-RO" sz="3200" b="1" dirty="0" smtClean="0">
              <a:solidFill>
                <a:srgbClr val="FFFF99"/>
              </a:solidFill>
              <a:latin typeface="Tahoma" pitchFamily="34" charset="0"/>
            </a:endParaRPr>
          </a:p>
        </p:txBody>
      </p:sp>
      <p:sp>
        <p:nvSpPr>
          <p:cNvPr id="67587" name="Rectangle 3"/>
          <p:cNvSpPr>
            <a:spLocks noGrp="1" noChangeArrowheads="1"/>
          </p:cNvSpPr>
          <p:nvPr>
            <p:ph idx="4294967295"/>
          </p:nvPr>
        </p:nvSpPr>
        <p:spPr>
          <a:xfrm>
            <a:off x="274946" y="1676400"/>
            <a:ext cx="9658350" cy="2971800"/>
          </a:xfrm>
        </p:spPr>
        <p:txBody>
          <a:bodyPr/>
          <a:lstStyle/>
          <a:p>
            <a:pPr marL="457200" lvl="1" indent="0" eaLnBrk="1" hangingPunct="1">
              <a:buClr>
                <a:srgbClr val="FFFF99"/>
              </a:buClr>
              <a:buNone/>
            </a:pPr>
            <a:r>
              <a:rPr lang="ro-RO" altLang="ro-RO" sz="3200" b="1" dirty="0" smtClean="0">
                <a:solidFill>
                  <a:srgbClr val="FFFF00"/>
                </a:solidFill>
                <a:latin typeface="Tahoma" pitchFamily="34" charset="0"/>
              </a:rPr>
              <a:t>1. Grupuri de lucru</a:t>
            </a:r>
          </a:p>
          <a:p>
            <a:pPr marL="1273175" lvl="2" indent="-533400" eaLnBrk="1" hangingPunct="1">
              <a:buClr>
                <a:srgbClr val="FFFF00"/>
              </a:buClr>
              <a:buSzPct val="100000"/>
              <a:buFont typeface="Wingdings" pitchFamily="2" charset="2"/>
              <a:buChar char="Ø"/>
            </a:pPr>
            <a:r>
              <a:rPr lang="ro-RO" altLang="ro-RO" sz="2800" b="1" dirty="0" smtClean="0">
                <a:latin typeface="Tahoma" pitchFamily="34" charset="0"/>
              </a:rPr>
              <a:t>15.09.2014 pe </a:t>
            </a:r>
            <a:r>
              <a:rPr lang="ro-RO" altLang="ro-RO" sz="2800" b="1" dirty="0" err="1" smtClean="0">
                <a:latin typeface="Tahoma" pitchFamily="34" charset="0"/>
                <a:hlinkClick r:id="rId2"/>
              </a:rPr>
              <a:t>www.rocnee.eu</a:t>
            </a:r>
            <a:r>
              <a:rPr lang="ro-RO" altLang="ro-RO" sz="2800" b="1" dirty="0" smtClean="0">
                <a:latin typeface="Tahoma" pitchFamily="34" charset="0"/>
              </a:rPr>
              <a:t> se postează apeluri (cu proceduri, indicaţii de înscriere) pentru toate categoriile de colaboratori</a:t>
            </a:r>
          </a:p>
          <a:p>
            <a:pPr marL="1273175" lvl="2" indent="-533400" eaLnBrk="1" hangingPunct="1">
              <a:buClr>
                <a:srgbClr val="FFFF00"/>
              </a:buClr>
              <a:buSzPct val="100000"/>
              <a:buFont typeface="Wingdings" pitchFamily="2" charset="2"/>
              <a:buChar char="Ø"/>
            </a:pPr>
            <a:r>
              <a:rPr lang="ro-RO" altLang="ro-RO" sz="2800" b="1" dirty="0">
                <a:latin typeface="Tahoma" pitchFamily="34" charset="0"/>
              </a:rPr>
              <a:t>a</a:t>
            </a:r>
            <a:r>
              <a:rPr lang="ro-RO" altLang="ro-RO" sz="2800" b="1" dirty="0" smtClean="0">
                <a:latin typeface="Tahoma" pitchFamily="34" charset="0"/>
              </a:rPr>
              <a:t>ccesul în grupurile de lucru doar prin aplicaţiile on-line</a:t>
            </a:r>
          </a:p>
          <a:p>
            <a:pPr marL="1273175" lvl="2" indent="-533400" eaLnBrk="1" hangingPunct="1">
              <a:buClr>
                <a:srgbClr val="FFFF00"/>
              </a:buClr>
              <a:buSzPct val="100000"/>
              <a:buFont typeface="Wingdings" pitchFamily="2" charset="2"/>
              <a:buChar char="Ø"/>
            </a:pPr>
            <a:r>
              <a:rPr lang="ro-RO" altLang="ro-RO" sz="2800" b="1" dirty="0">
                <a:latin typeface="Tahoma" pitchFamily="34" charset="0"/>
              </a:rPr>
              <a:t>f</a:t>
            </a:r>
            <a:r>
              <a:rPr lang="ro-RO" altLang="ro-RO" sz="2800" b="1" dirty="0" smtClean="0">
                <a:latin typeface="Tahoma" pitchFamily="34" charset="0"/>
              </a:rPr>
              <a:t>ormare prin platforma de </a:t>
            </a:r>
            <a:r>
              <a:rPr lang="ro-RO" altLang="ro-RO" sz="2800" b="1" dirty="0" err="1" smtClean="0">
                <a:latin typeface="Tahoma" pitchFamily="34" charset="0"/>
              </a:rPr>
              <a:t>e-learning</a:t>
            </a:r>
            <a:endParaRPr lang="ro-RO" altLang="ro-RO" sz="2800" b="1" dirty="0" smtClean="0">
              <a:latin typeface="Tahoma" pitchFamily="34" charset="0"/>
            </a:endParaRPr>
          </a:p>
          <a:p>
            <a:pPr marL="739775" lvl="2" indent="0" eaLnBrk="1" hangingPunct="1">
              <a:buClr>
                <a:srgbClr val="FFFF00"/>
              </a:buClr>
              <a:buSzPct val="100000"/>
              <a:buNone/>
            </a:pPr>
            <a:endParaRPr lang="ro-RO" altLang="ro-RO" sz="2200" b="1" dirty="0" smtClean="0">
              <a:latin typeface="Tahoma" pitchFamily="34" charset="0"/>
            </a:endParaRPr>
          </a:p>
        </p:txBody>
      </p:sp>
      <p:sp>
        <p:nvSpPr>
          <p:cNvPr id="6"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1955A77B-16C0-45A2-93D6-10D2E18BCA0B}" type="slidenum">
              <a:rPr lang="ro-RO" sz="1000">
                <a:solidFill>
                  <a:schemeClr val="tx2">
                    <a:shade val="50000"/>
                  </a:schemeClr>
                </a:solidFill>
              </a:rPr>
              <a:pPr algn="r" eaLnBrk="1" hangingPunct="1">
                <a:defRPr/>
              </a:pPr>
              <a:t>106</a:t>
            </a:fld>
            <a:endParaRPr lang="ro-RO" sz="1000">
              <a:solidFill>
                <a:schemeClr val="tx2">
                  <a:shade val="50000"/>
                </a:schemeClr>
              </a:solidFill>
            </a:endParaRPr>
          </a:p>
        </p:txBody>
      </p:sp>
      <p:sp>
        <p:nvSpPr>
          <p:cNvPr id="67589" name="AutoShape 4">
            <a:hlinkClick r:id="rId3" action="ppaction://hlinksldjump"/>
          </p:cNvPr>
          <p:cNvSpPr>
            <a:spLocks noChangeArrowheads="1"/>
          </p:cNvSpPr>
          <p:nvPr/>
        </p:nvSpPr>
        <p:spPr bwMode="auto">
          <a:xfrm>
            <a:off x="8255060" y="6414094"/>
            <a:ext cx="577850" cy="304800"/>
          </a:xfrm>
          <a:prstGeom prst="rightArrow">
            <a:avLst>
              <a:gd name="adj1" fmla="val 50000"/>
              <a:gd name="adj2" fmla="val 47396"/>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extLst>
      <p:ext uri="{BB962C8B-B14F-4D97-AF65-F5344CB8AC3E}">
        <p14:creationId xmlns:p14="http://schemas.microsoft.com/office/powerpoint/2010/main" val="23751830"/>
      </p:ext>
    </p:extLst>
  </p:cSld>
  <p:clrMapOvr>
    <a:masterClrMapping/>
  </p:clrMapOvr>
  <p:transition spd="slow" advClick="0"/>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459014" y="228600"/>
            <a:ext cx="9163050" cy="762000"/>
          </a:xfrm>
        </p:spPr>
        <p:txBody>
          <a:bodyPr/>
          <a:lstStyle/>
          <a:p>
            <a:pPr algn="ctr" eaLnBrk="1" hangingPunct="1"/>
            <a:r>
              <a:rPr lang="ro-RO" altLang="ro-RO" sz="2400" b="1" dirty="0" smtClean="0">
                <a:solidFill>
                  <a:srgbClr val="FFFF99"/>
                </a:solidFill>
                <a:latin typeface="Tahoma" pitchFamily="34" charset="0"/>
              </a:rPr>
              <a:t>8. DIVERSE</a:t>
            </a:r>
            <a:endParaRPr lang="en-US" altLang="ro-RO" sz="2400" b="1" dirty="0" smtClean="0">
              <a:solidFill>
                <a:srgbClr val="FFFF99"/>
              </a:solidFill>
              <a:latin typeface="Tahoma" pitchFamily="34" charset="0"/>
            </a:endParaRPr>
          </a:p>
        </p:txBody>
      </p:sp>
      <p:sp>
        <p:nvSpPr>
          <p:cNvPr id="67587" name="Rectangle 3"/>
          <p:cNvSpPr>
            <a:spLocks noGrp="1" noChangeArrowheads="1"/>
          </p:cNvSpPr>
          <p:nvPr>
            <p:ph idx="4294967295"/>
          </p:nvPr>
        </p:nvSpPr>
        <p:spPr>
          <a:xfrm>
            <a:off x="0" y="914400"/>
            <a:ext cx="9906000" cy="5507038"/>
          </a:xfrm>
        </p:spPr>
        <p:txBody>
          <a:bodyPr/>
          <a:lstStyle/>
          <a:p>
            <a:pPr marL="914400" lvl="1" indent="-457200" eaLnBrk="1" hangingPunct="1">
              <a:buClr>
                <a:srgbClr val="FFFF00"/>
              </a:buClr>
              <a:buSzPct val="104000"/>
              <a:buFont typeface="+mj-lt"/>
              <a:buAutoNum type="arabicPeriod" startAt="2"/>
            </a:pPr>
            <a:r>
              <a:rPr lang="ro-RO" altLang="ro-RO" sz="2800" b="1" dirty="0" smtClean="0">
                <a:solidFill>
                  <a:srgbClr val="FFFF00"/>
                </a:solidFill>
                <a:latin typeface="Tahoma" pitchFamily="34" charset="0"/>
              </a:rPr>
              <a:t>Reviste şcolare</a:t>
            </a:r>
          </a:p>
          <a:p>
            <a:pPr marL="1273175" lvl="2" indent="-533400" eaLnBrk="1" hangingPunct="1">
              <a:lnSpc>
                <a:spcPct val="150000"/>
              </a:lnSpc>
              <a:buClr>
                <a:srgbClr val="FFFF00"/>
              </a:buClr>
              <a:buSzPct val="104000"/>
              <a:buFont typeface="Wingdings" pitchFamily="2" charset="2"/>
              <a:buChar char="Ø"/>
            </a:pPr>
            <a:r>
              <a:rPr lang="ro-RO" altLang="ro-RO" b="1" u="sng" dirty="0" smtClean="0">
                <a:latin typeface="Tahoma" pitchFamily="34" charset="0"/>
              </a:rPr>
              <a:t>Gazeta matematică </a:t>
            </a:r>
            <a:r>
              <a:rPr lang="en-US" altLang="ro-RO" b="1" u="sng" dirty="0" smtClean="0">
                <a:latin typeface="Tahoma" pitchFamily="34" charset="0"/>
              </a:rPr>
              <a:t>+ </a:t>
            </a:r>
            <a:r>
              <a:rPr lang="en-US" altLang="ro-RO" b="1" u="sng" dirty="0" err="1" smtClean="0">
                <a:latin typeface="Tahoma" pitchFamily="34" charset="0"/>
              </a:rPr>
              <a:t>Suplimentul</a:t>
            </a:r>
            <a:r>
              <a:rPr lang="en-US" altLang="ro-RO" b="1" u="sng" dirty="0" smtClean="0">
                <a:latin typeface="Tahoma" pitchFamily="34" charset="0"/>
              </a:rPr>
              <a:t> didactic</a:t>
            </a:r>
          </a:p>
          <a:p>
            <a:pPr marL="1547812" lvl="3" indent="-533400" eaLnBrk="1" hangingPunct="1">
              <a:lnSpc>
                <a:spcPct val="150000"/>
              </a:lnSpc>
              <a:buClr>
                <a:srgbClr val="FFFF00"/>
              </a:buClr>
              <a:buSzPct val="104000"/>
              <a:buFont typeface="Wingdings" panose="05000000000000000000" pitchFamily="2" charset="2"/>
              <a:buChar char="§"/>
            </a:pPr>
            <a:r>
              <a:rPr lang="ro-RO" altLang="ro-RO" sz="1800" b="1" dirty="0">
                <a:latin typeface="Tahoma" pitchFamily="34" charset="0"/>
              </a:rPr>
              <a:t>Site-ul revistei: </a:t>
            </a:r>
            <a:r>
              <a:rPr lang="ro-RO" altLang="ro-RO" sz="1800" b="1" dirty="0">
                <a:latin typeface="Tahoma" pitchFamily="34" charset="0"/>
                <a:hlinkClick r:id="rId2"/>
              </a:rPr>
              <a:t>http://rms.unibuc.ro/didactica</a:t>
            </a:r>
            <a:endParaRPr lang="en-US" altLang="ro-RO" sz="1800" b="1" dirty="0">
              <a:latin typeface="Tahoma" pitchFamily="34" charset="0"/>
            </a:endParaRPr>
          </a:p>
          <a:p>
            <a:pPr marL="1547812" lvl="3" indent="-533400" eaLnBrk="1" hangingPunct="1">
              <a:lnSpc>
                <a:spcPct val="150000"/>
              </a:lnSpc>
              <a:buClr>
                <a:srgbClr val="FFFF00"/>
              </a:buClr>
              <a:buSzPct val="104000"/>
              <a:buFont typeface="Wingdings" panose="05000000000000000000" pitchFamily="2" charset="2"/>
              <a:buChar char="§"/>
            </a:pPr>
            <a:r>
              <a:rPr lang="ro-RO" altLang="ro-RO" sz="1800" b="1" dirty="0" smtClean="0">
                <a:latin typeface="Tahoma" pitchFamily="34" charset="0"/>
              </a:rPr>
              <a:t>Distribuție online: </a:t>
            </a:r>
            <a:r>
              <a:rPr lang="ro-RO" altLang="ro-RO" sz="1800" b="1" dirty="0" smtClean="0">
                <a:latin typeface="Tahoma" pitchFamily="34" charset="0"/>
                <a:hlinkClick r:id="rId3"/>
              </a:rPr>
              <a:t>http://magazin.ssmr.ro</a:t>
            </a:r>
            <a:endParaRPr lang="ro-RO" altLang="ro-RO" sz="1800" b="1" dirty="0" smtClean="0">
              <a:latin typeface="Tahoma" pitchFamily="34" charset="0"/>
            </a:endParaRPr>
          </a:p>
          <a:p>
            <a:pPr marL="1273175" lvl="2" indent="-533400" eaLnBrk="1" hangingPunct="1">
              <a:lnSpc>
                <a:spcPct val="150000"/>
              </a:lnSpc>
              <a:buClr>
                <a:srgbClr val="FFFF00"/>
              </a:buClr>
              <a:buSzPct val="104000"/>
              <a:buFont typeface="Wingdings" pitchFamily="2" charset="2"/>
              <a:buChar char="Ø"/>
            </a:pPr>
            <a:r>
              <a:rPr lang="en-US" altLang="ro-RO" b="1" u="sng" dirty="0" smtClean="0">
                <a:latin typeface="Tahoma" pitchFamily="34" charset="0"/>
              </a:rPr>
              <a:t>Mat</a:t>
            </a:r>
            <a:r>
              <a:rPr lang="ro-RO" altLang="ro-RO" b="1" u="sng" dirty="0" smtClean="0">
                <a:latin typeface="Tahoma" pitchFamily="34" charset="0"/>
              </a:rPr>
              <a:t>l</a:t>
            </a:r>
            <a:r>
              <a:rPr lang="en-US" altLang="ro-RO" b="1" u="sng" dirty="0" err="1" smtClean="0">
                <a:latin typeface="Tahoma" pitchFamily="34" charset="0"/>
              </a:rPr>
              <a:t>ap</a:t>
            </a:r>
            <a:endParaRPr lang="ro-RO" altLang="ro-RO" b="1" u="sng" dirty="0" smtClean="0">
              <a:latin typeface="Tahoma" pitchFamily="34" charset="0"/>
            </a:endParaRPr>
          </a:p>
          <a:p>
            <a:pPr marL="1547812" lvl="3" indent="-533400" eaLnBrk="1" hangingPunct="1">
              <a:lnSpc>
                <a:spcPct val="150000"/>
              </a:lnSpc>
              <a:buClr>
                <a:srgbClr val="FFFF00"/>
              </a:buClr>
              <a:buSzPct val="104000"/>
              <a:buFont typeface="Wingdings" panose="05000000000000000000" pitchFamily="2" charset="2"/>
              <a:buChar char="§"/>
            </a:pPr>
            <a:r>
              <a:rPr lang="ro-RO" altLang="ro-RO" sz="1800" b="1" dirty="0" smtClean="0">
                <a:latin typeface="Tahoma" pitchFamily="34" charset="0"/>
              </a:rPr>
              <a:t>Abonamentul pentru anul școlar 2014-2015: </a:t>
            </a:r>
            <a:r>
              <a:rPr lang="ro-RO" altLang="ro-RO" b="1" u="sng" dirty="0" smtClean="0">
                <a:latin typeface="Tahoma" pitchFamily="34" charset="0"/>
              </a:rPr>
              <a:t>40 </a:t>
            </a:r>
            <a:r>
              <a:rPr lang="ro-RO" altLang="ro-RO" b="1" u="sng" dirty="0" err="1" smtClean="0">
                <a:latin typeface="Tahoma" pitchFamily="34" charset="0"/>
              </a:rPr>
              <a:t>lej</a:t>
            </a:r>
            <a:endParaRPr lang="ro-RO" altLang="ro-RO" sz="1800" b="1" u="sng" dirty="0" smtClean="0">
              <a:latin typeface="Tahoma" pitchFamily="34" charset="0"/>
            </a:endParaRPr>
          </a:p>
          <a:p>
            <a:pPr marL="1547812" lvl="3" indent="-533400" eaLnBrk="1" hangingPunct="1">
              <a:lnSpc>
                <a:spcPct val="150000"/>
              </a:lnSpc>
              <a:buClr>
                <a:srgbClr val="FFFF00"/>
              </a:buClr>
              <a:buSzPct val="104000"/>
              <a:buFont typeface="Wingdings" panose="05000000000000000000" pitchFamily="2" charset="2"/>
              <a:buChar char="§"/>
            </a:pPr>
            <a:r>
              <a:rPr lang="ro-RO" altLang="ro-RO" sz="1800" b="1" dirty="0" smtClean="0">
                <a:latin typeface="Tahoma" pitchFamily="34" charset="0"/>
              </a:rPr>
              <a:t>Anunțarea numărului de exemplare comandate până la 3 octombrie 2014</a:t>
            </a:r>
          </a:p>
          <a:p>
            <a:pPr marL="1547812" lvl="3" indent="-533400" eaLnBrk="1" hangingPunct="1">
              <a:lnSpc>
                <a:spcPct val="150000"/>
              </a:lnSpc>
              <a:buClr>
                <a:srgbClr val="FFFF00"/>
              </a:buClr>
              <a:buSzPct val="104000"/>
              <a:buFont typeface="Wingdings" panose="05000000000000000000" pitchFamily="2" charset="2"/>
              <a:buChar char="§"/>
            </a:pPr>
            <a:r>
              <a:rPr lang="ro-RO" altLang="ro-RO" sz="1800" b="1" dirty="0" smtClean="0">
                <a:latin typeface="Tahoma" pitchFamily="34" charset="0"/>
              </a:rPr>
              <a:t>Plata în două rate: 20 lei până la data de </a:t>
            </a:r>
            <a:r>
              <a:rPr lang="en-US" altLang="ro-RO" sz="1800" b="1" dirty="0" smtClean="0">
                <a:latin typeface="Tahoma" pitchFamily="34" charset="0"/>
              </a:rPr>
              <a:t>31</a:t>
            </a:r>
            <a:r>
              <a:rPr lang="ro-RO" altLang="ro-RO" sz="1800" b="1" dirty="0" smtClean="0">
                <a:latin typeface="Tahoma" pitchFamily="34" charset="0"/>
              </a:rPr>
              <a:t> octombrie 2014</a:t>
            </a:r>
          </a:p>
          <a:p>
            <a:pPr marL="1547812" lvl="3" indent="-533400" eaLnBrk="1" hangingPunct="1">
              <a:lnSpc>
                <a:spcPct val="150000"/>
              </a:lnSpc>
              <a:buClr>
                <a:srgbClr val="FFFF00"/>
              </a:buClr>
              <a:buSzPct val="104000"/>
              <a:buFont typeface="Wingdings" panose="05000000000000000000" pitchFamily="2" charset="2"/>
              <a:buChar char="§"/>
            </a:pPr>
            <a:r>
              <a:rPr lang="en-US" altLang="ro-RO" sz="1800" b="1" dirty="0" smtClean="0">
                <a:latin typeface="Tahoma" pitchFamily="34" charset="0"/>
              </a:rPr>
              <a:t>20</a:t>
            </a:r>
            <a:r>
              <a:rPr lang="ro-RO" altLang="ro-RO" sz="1800" b="1" dirty="0" smtClean="0">
                <a:latin typeface="Tahoma" pitchFamily="34" charset="0"/>
              </a:rPr>
              <a:t> p</a:t>
            </a:r>
            <a:r>
              <a:rPr lang="ro-RO" altLang="ro-RO" sz="1800" b="1" dirty="0">
                <a:latin typeface="Tahoma" pitchFamily="34" charset="0"/>
              </a:rPr>
              <a:t>â</a:t>
            </a:r>
            <a:r>
              <a:rPr lang="ro-RO" altLang="ro-RO" sz="1800" b="1" dirty="0" smtClean="0">
                <a:latin typeface="Tahoma" pitchFamily="34" charset="0"/>
              </a:rPr>
              <a:t>nă la data de 15 februarie 2015</a:t>
            </a:r>
            <a:endParaRPr lang="en-US" altLang="ro-RO" sz="1800" b="1" dirty="0" smtClean="0">
              <a:latin typeface="Tahoma" pitchFamily="34" charset="0"/>
            </a:endParaRPr>
          </a:p>
        </p:txBody>
      </p:sp>
      <p:sp>
        <p:nvSpPr>
          <p:cNvPr id="6"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1955A77B-16C0-45A2-93D6-10D2E18BCA0B}" type="slidenum">
              <a:rPr lang="ro-RO" sz="1000">
                <a:solidFill>
                  <a:schemeClr val="tx2">
                    <a:shade val="50000"/>
                  </a:schemeClr>
                </a:solidFill>
              </a:rPr>
              <a:pPr algn="r" eaLnBrk="1" hangingPunct="1">
                <a:defRPr/>
              </a:pPr>
              <a:t>107</a:t>
            </a:fld>
            <a:endParaRPr lang="ro-RO" sz="1000">
              <a:solidFill>
                <a:schemeClr val="tx2">
                  <a:shade val="50000"/>
                </a:schemeClr>
              </a:solidFill>
            </a:endParaRPr>
          </a:p>
        </p:txBody>
      </p:sp>
      <p:sp>
        <p:nvSpPr>
          <p:cNvPr id="7" name="AutoShape 4">
            <a:hlinkClick r:id="rId4" action="ppaction://hlinksldjump"/>
          </p:cNvPr>
          <p:cNvSpPr>
            <a:spLocks noChangeArrowheads="1"/>
          </p:cNvSpPr>
          <p:nvPr/>
        </p:nvSpPr>
        <p:spPr bwMode="auto">
          <a:xfrm>
            <a:off x="8255060" y="6414094"/>
            <a:ext cx="577850" cy="304800"/>
          </a:xfrm>
          <a:prstGeom prst="rightArrow">
            <a:avLst>
              <a:gd name="adj1" fmla="val 50000"/>
              <a:gd name="adj2" fmla="val 47396"/>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extLst>
      <p:ext uri="{BB962C8B-B14F-4D97-AF65-F5344CB8AC3E}">
        <p14:creationId xmlns:p14="http://schemas.microsoft.com/office/powerpoint/2010/main" val="268368765"/>
      </p:ext>
    </p:extLst>
  </p:cSld>
  <p:clrMapOvr>
    <a:masterClrMapping/>
  </p:clrMapOvr>
  <p:transition spd="slow" advClick="0"/>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459014" y="228600"/>
            <a:ext cx="9163050" cy="762000"/>
          </a:xfrm>
        </p:spPr>
        <p:txBody>
          <a:bodyPr/>
          <a:lstStyle/>
          <a:p>
            <a:pPr algn="ctr" eaLnBrk="1" hangingPunct="1"/>
            <a:r>
              <a:rPr lang="ro-RO" altLang="ro-RO" sz="2400" b="1" dirty="0" smtClean="0">
                <a:solidFill>
                  <a:srgbClr val="FFFF99"/>
                </a:solidFill>
                <a:latin typeface="Tahoma" pitchFamily="34" charset="0"/>
              </a:rPr>
              <a:t>8. DIVERSE</a:t>
            </a:r>
            <a:endParaRPr lang="en-US" altLang="ro-RO" sz="2400" b="1" dirty="0" smtClean="0">
              <a:solidFill>
                <a:srgbClr val="FFFF99"/>
              </a:solidFill>
              <a:latin typeface="Tahoma" pitchFamily="34" charset="0"/>
            </a:endParaRPr>
          </a:p>
        </p:txBody>
      </p:sp>
      <p:sp>
        <p:nvSpPr>
          <p:cNvPr id="67587" name="Rectangle 3"/>
          <p:cNvSpPr>
            <a:spLocks noGrp="1" noChangeArrowheads="1"/>
          </p:cNvSpPr>
          <p:nvPr>
            <p:ph idx="4294967295"/>
          </p:nvPr>
        </p:nvSpPr>
        <p:spPr>
          <a:xfrm>
            <a:off x="0" y="914400"/>
            <a:ext cx="9906000" cy="5507038"/>
          </a:xfrm>
          <a:ln>
            <a:solidFill>
              <a:srgbClr val="FFFF00"/>
            </a:solidFill>
          </a:ln>
        </p:spPr>
        <p:txBody>
          <a:bodyPr/>
          <a:lstStyle/>
          <a:p>
            <a:pPr marL="914400" lvl="1" indent="-457200" eaLnBrk="1" hangingPunct="1">
              <a:lnSpc>
                <a:spcPct val="200000"/>
              </a:lnSpc>
              <a:buClr>
                <a:srgbClr val="FFFF00"/>
              </a:buClr>
              <a:buSzPct val="104000"/>
              <a:buFont typeface="+mj-lt"/>
              <a:buAutoNum type="arabicPeriod" startAt="3"/>
            </a:pPr>
            <a:r>
              <a:rPr lang="ro-RO" altLang="ro-RO" sz="2800" b="1" dirty="0" smtClean="0">
                <a:solidFill>
                  <a:srgbClr val="FFFF00"/>
                </a:solidFill>
                <a:latin typeface="Tahoma" pitchFamily="34" charset="0"/>
              </a:rPr>
              <a:t>Auxiliare școlare </a:t>
            </a:r>
            <a:r>
              <a:rPr lang="ro-RO" altLang="ro-RO" sz="2400" b="1" dirty="0" smtClean="0">
                <a:solidFill>
                  <a:srgbClr val="FFFF00"/>
                </a:solidFill>
                <a:latin typeface="Tahoma" pitchFamily="34" charset="0"/>
              </a:rPr>
              <a:t>- </a:t>
            </a:r>
            <a:r>
              <a:rPr lang="ro-RO" altLang="ro-RO" sz="2400" b="1" u="sng" dirty="0" smtClean="0">
                <a:latin typeface="Tahoma" pitchFamily="34" charset="0"/>
              </a:rPr>
              <a:t>Ed</a:t>
            </a:r>
            <a:r>
              <a:rPr lang="ro-RO" altLang="ro-RO" sz="2400" b="1" u="sng" dirty="0">
                <a:latin typeface="Tahoma" pitchFamily="34" charset="0"/>
              </a:rPr>
              <a:t>. Paralela 45 </a:t>
            </a:r>
            <a:endParaRPr lang="ro-RO" altLang="ro-RO" sz="2400" b="1" dirty="0" smtClean="0">
              <a:solidFill>
                <a:srgbClr val="FFFF00"/>
              </a:solidFill>
              <a:latin typeface="Tahoma" pitchFamily="34" charset="0"/>
            </a:endParaRPr>
          </a:p>
          <a:p>
            <a:pPr marL="1273175" lvl="2" indent="-533400" eaLnBrk="1" hangingPunct="1">
              <a:lnSpc>
                <a:spcPct val="200000"/>
              </a:lnSpc>
              <a:buClr>
                <a:srgbClr val="FFFF00"/>
              </a:buClr>
              <a:buSzPct val="104000"/>
              <a:buFont typeface="Wingdings" pitchFamily="2" charset="2"/>
              <a:buChar char="Ø"/>
            </a:pPr>
            <a:r>
              <a:rPr lang="ro-RO" altLang="ro-RO" b="1" u="sng" dirty="0" smtClean="0">
                <a:latin typeface="Tahoma" pitchFamily="34" charset="0"/>
              </a:rPr>
              <a:t>Manuale V-VIII – </a:t>
            </a:r>
            <a:r>
              <a:rPr lang="ro-RO" altLang="ro-RO" b="1" u="sng" dirty="0" smtClean="0">
                <a:solidFill>
                  <a:srgbClr val="FFFF00"/>
                </a:solidFill>
                <a:latin typeface="Tahoma" pitchFamily="34" charset="0"/>
              </a:rPr>
              <a:t>Colecția Mate 2000+ Standard </a:t>
            </a:r>
            <a:r>
              <a:rPr lang="ro-RO" altLang="ro-RO" b="1" u="sng" dirty="0" smtClean="0">
                <a:latin typeface="Tahoma" pitchFamily="34" charset="0"/>
              </a:rPr>
              <a:t>și în </a:t>
            </a:r>
            <a:r>
              <a:rPr lang="ro-RO" altLang="ro-RO" b="1" u="sng" dirty="0" smtClean="0">
                <a:solidFill>
                  <a:srgbClr val="FF0000"/>
                </a:solidFill>
                <a:latin typeface="Tahoma" pitchFamily="34" charset="0"/>
              </a:rPr>
              <a:t>limba maghiară</a:t>
            </a:r>
          </a:p>
          <a:p>
            <a:pPr marL="1273175" lvl="2" indent="-533400" eaLnBrk="1" hangingPunct="1">
              <a:lnSpc>
                <a:spcPct val="200000"/>
              </a:lnSpc>
              <a:buClr>
                <a:srgbClr val="FFFF00"/>
              </a:buClr>
              <a:buSzPct val="104000"/>
              <a:buFont typeface="Wingdings" pitchFamily="2" charset="2"/>
              <a:buChar char="Ø"/>
            </a:pPr>
            <a:r>
              <a:rPr lang="ro-RO" altLang="ro-RO" b="1" u="sng" dirty="0" smtClean="0">
                <a:solidFill>
                  <a:srgbClr val="FFFF00"/>
                </a:solidFill>
                <a:latin typeface="Tahoma" pitchFamily="34" charset="0"/>
              </a:rPr>
              <a:t>Matematică de excelență </a:t>
            </a:r>
            <a:r>
              <a:rPr lang="ro-RO" altLang="ro-RO" b="1" u="sng" dirty="0" smtClean="0">
                <a:latin typeface="Tahoma" pitchFamily="34" charset="0"/>
              </a:rPr>
              <a:t>pentru clasele V-XII (pentru concursuri, olimpiade și centre de excelență)</a:t>
            </a:r>
          </a:p>
          <a:p>
            <a:pPr marL="1273175" lvl="2" indent="-533400" eaLnBrk="1" hangingPunct="1">
              <a:lnSpc>
                <a:spcPct val="200000"/>
              </a:lnSpc>
              <a:buClr>
                <a:srgbClr val="FFFF00"/>
              </a:buClr>
              <a:buSzPct val="104000"/>
              <a:buFont typeface="Wingdings" pitchFamily="2" charset="2"/>
              <a:buChar char="Ø"/>
            </a:pPr>
            <a:r>
              <a:rPr lang="ro-RO" altLang="ro-RO" b="1" dirty="0" smtClean="0">
                <a:solidFill>
                  <a:srgbClr val="FF0000"/>
                </a:solidFill>
                <a:latin typeface="Tahoma" pitchFamily="34" charset="0"/>
              </a:rPr>
              <a:t>NOU! </a:t>
            </a:r>
            <a:r>
              <a:rPr lang="ro-RO" altLang="ro-RO" b="1" u="sng" dirty="0" err="1" smtClean="0">
                <a:solidFill>
                  <a:srgbClr val="FFFF00"/>
                </a:solidFill>
                <a:latin typeface="Tahoma" pitchFamily="34" charset="0"/>
              </a:rPr>
              <a:t>Edutest</a:t>
            </a:r>
            <a:r>
              <a:rPr lang="ro-RO" altLang="ro-RO" b="1" u="sng" dirty="0" smtClean="0">
                <a:solidFill>
                  <a:srgbClr val="FFFF00"/>
                </a:solidFill>
                <a:latin typeface="Tahoma" pitchFamily="34" charset="0"/>
              </a:rPr>
              <a:t> –</a:t>
            </a:r>
            <a:r>
              <a:rPr lang="ro-RO" altLang="ro-RO" b="1" u="sng" dirty="0" smtClean="0">
                <a:latin typeface="Tahoma" pitchFamily="34" charset="0"/>
              </a:rPr>
              <a:t> Teste de evaluare a competențelor matematice</a:t>
            </a:r>
          </a:p>
        </p:txBody>
      </p:sp>
      <p:sp>
        <p:nvSpPr>
          <p:cNvPr id="6"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1955A77B-16C0-45A2-93D6-10D2E18BCA0B}" type="slidenum">
              <a:rPr lang="ro-RO" sz="1000">
                <a:solidFill>
                  <a:schemeClr val="tx2">
                    <a:shade val="50000"/>
                  </a:schemeClr>
                </a:solidFill>
              </a:rPr>
              <a:pPr algn="r" eaLnBrk="1" hangingPunct="1">
                <a:defRPr/>
              </a:pPr>
              <a:t>108</a:t>
            </a:fld>
            <a:endParaRPr lang="ro-RO" sz="1000">
              <a:solidFill>
                <a:schemeClr val="tx2">
                  <a:shade val="50000"/>
                </a:schemeClr>
              </a:solidFill>
            </a:endParaRPr>
          </a:p>
        </p:txBody>
      </p:sp>
      <p:sp>
        <p:nvSpPr>
          <p:cNvPr id="7" name="AutoShape 4">
            <a:hlinkClick r:id="rId2" action="ppaction://hlinksldjump"/>
          </p:cNvPr>
          <p:cNvSpPr>
            <a:spLocks noChangeArrowheads="1"/>
          </p:cNvSpPr>
          <p:nvPr/>
        </p:nvSpPr>
        <p:spPr bwMode="auto">
          <a:xfrm>
            <a:off x="8255060" y="6414094"/>
            <a:ext cx="577850" cy="304800"/>
          </a:xfrm>
          <a:prstGeom prst="rightArrow">
            <a:avLst>
              <a:gd name="adj1" fmla="val 50000"/>
              <a:gd name="adj2" fmla="val 47396"/>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extLst>
      <p:ext uri="{BB962C8B-B14F-4D97-AF65-F5344CB8AC3E}">
        <p14:creationId xmlns:p14="http://schemas.microsoft.com/office/powerpoint/2010/main" val="1089738563"/>
      </p:ext>
    </p:extLst>
  </p:cSld>
  <p:clrMapOvr>
    <a:masterClrMapping/>
  </p:clrMapOvr>
  <p:transition spd="slow" advClick="0"/>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491671" y="76200"/>
            <a:ext cx="9163050" cy="685800"/>
          </a:xfrm>
        </p:spPr>
        <p:txBody>
          <a:bodyPr/>
          <a:lstStyle/>
          <a:p>
            <a:pPr algn="ctr" eaLnBrk="1" hangingPunct="1"/>
            <a:r>
              <a:rPr lang="ro-RO" altLang="ro-RO" sz="2400" b="1" dirty="0" smtClean="0">
                <a:solidFill>
                  <a:srgbClr val="FFFF99"/>
                </a:solidFill>
                <a:latin typeface="Tahoma" pitchFamily="34" charset="0"/>
              </a:rPr>
              <a:t>8. DIVERSE</a:t>
            </a:r>
            <a:endParaRPr lang="en-US" altLang="ro-RO" sz="2400" b="1" dirty="0" smtClean="0">
              <a:solidFill>
                <a:srgbClr val="FFFF99"/>
              </a:solidFill>
              <a:latin typeface="Tahoma" pitchFamily="34" charset="0"/>
            </a:endParaRPr>
          </a:p>
        </p:txBody>
      </p:sp>
      <p:sp>
        <p:nvSpPr>
          <p:cNvPr id="67587" name="Rectangle 3"/>
          <p:cNvSpPr>
            <a:spLocks noGrp="1" noChangeArrowheads="1"/>
          </p:cNvSpPr>
          <p:nvPr>
            <p:ph idx="4294967295"/>
          </p:nvPr>
        </p:nvSpPr>
        <p:spPr>
          <a:xfrm>
            <a:off x="0" y="533400"/>
            <a:ext cx="9906000" cy="5638800"/>
          </a:xfrm>
        </p:spPr>
        <p:txBody>
          <a:bodyPr/>
          <a:lstStyle/>
          <a:p>
            <a:pPr marL="990600" lvl="1" indent="-533400" eaLnBrk="1" hangingPunct="1">
              <a:buClr>
                <a:srgbClr val="FFFF99"/>
              </a:buClr>
              <a:buFont typeface="+mj-lt"/>
              <a:buAutoNum type="arabicPeriod" startAt="4"/>
            </a:pPr>
            <a:r>
              <a:rPr lang="ro-RO" altLang="ro-RO" sz="2400" b="1" dirty="0" smtClean="0">
                <a:solidFill>
                  <a:srgbClr val="FFFF00"/>
                </a:solidFill>
                <a:latin typeface="Tahoma" pitchFamily="34" charset="0"/>
              </a:rPr>
              <a:t>Cursuri </a:t>
            </a:r>
            <a:r>
              <a:rPr lang="ro-RO" altLang="ro-RO" sz="2400" b="1" dirty="0">
                <a:solidFill>
                  <a:srgbClr val="FFFF00"/>
                </a:solidFill>
                <a:latin typeface="Tahoma" pitchFamily="34" charset="0"/>
              </a:rPr>
              <a:t>de </a:t>
            </a:r>
            <a:r>
              <a:rPr lang="ro-RO" altLang="ro-RO" sz="2400" b="1" dirty="0" smtClean="0">
                <a:solidFill>
                  <a:srgbClr val="FFFF00"/>
                </a:solidFill>
                <a:latin typeface="Tahoma" pitchFamily="34" charset="0"/>
              </a:rPr>
              <a:t>perfecţionare</a:t>
            </a:r>
            <a:r>
              <a:rPr lang="en-US" altLang="ro-RO" sz="2400" b="1" dirty="0" smtClean="0">
                <a:solidFill>
                  <a:srgbClr val="FFFF00"/>
                </a:solidFill>
                <a:latin typeface="Tahoma" pitchFamily="34" charset="0"/>
              </a:rPr>
              <a:t> </a:t>
            </a:r>
            <a:r>
              <a:rPr lang="ro-RO" altLang="ro-RO" sz="2400" b="1" dirty="0" smtClean="0">
                <a:solidFill>
                  <a:srgbClr val="FFFF00"/>
                </a:solidFill>
                <a:latin typeface="Tahoma" pitchFamily="34" charset="0"/>
              </a:rPr>
              <a:t>şi reconversie profesională</a:t>
            </a:r>
            <a:endParaRPr lang="en-US" altLang="ro-RO" sz="2400" b="1" dirty="0" smtClean="0">
              <a:solidFill>
                <a:srgbClr val="FFFF00"/>
              </a:solidFill>
              <a:latin typeface="Tahoma" pitchFamily="34" charset="0"/>
            </a:endParaRPr>
          </a:p>
          <a:p>
            <a:pPr marL="1273175" lvl="2" indent="-533400" eaLnBrk="1" hangingPunct="1">
              <a:lnSpc>
                <a:spcPct val="150000"/>
              </a:lnSpc>
              <a:buClr>
                <a:srgbClr val="FFFF99"/>
              </a:buClr>
              <a:buFont typeface="Wingdings" pitchFamily="2" charset="2"/>
              <a:buChar char="Ø"/>
            </a:pPr>
            <a:r>
              <a:rPr lang="ro-RO" altLang="ro-RO" b="1" u="sng" dirty="0" smtClean="0">
                <a:latin typeface="Tahoma" pitchFamily="34" charset="0"/>
              </a:rPr>
              <a:t>Brașov – Universitatea Transilvania (masterat; reconversie</a:t>
            </a:r>
            <a:r>
              <a:rPr lang="ro-RO" altLang="ro-RO" sz="2200" b="1" u="sng" dirty="0" smtClean="0">
                <a:latin typeface="Tahoma" pitchFamily="34" charset="0"/>
              </a:rPr>
              <a:t>)</a:t>
            </a:r>
          </a:p>
          <a:p>
            <a:pPr marL="1547812" lvl="3" indent="-533400" eaLnBrk="1" hangingPunct="1">
              <a:lnSpc>
                <a:spcPct val="150000"/>
              </a:lnSpc>
              <a:buClr>
                <a:srgbClr val="FFFF99"/>
              </a:buClr>
              <a:buFont typeface="Wingdings" panose="05000000000000000000" pitchFamily="2" charset="2"/>
              <a:buChar char="§"/>
            </a:pPr>
            <a:r>
              <a:rPr lang="ro-RO" altLang="ro-RO" sz="1800" b="1" dirty="0" smtClean="0">
                <a:latin typeface="Tahoma" pitchFamily="34" charset="0"/>
              </a:rPr>
              <a:t>Masterat în Matematică</a:t>
            </a:r>
          </a:p>
          <a:p>
            <a:pPr marL="1547812" lvl="3" indent="-533400" eaLnBrk="1" hangingPunct="1">
              <a:lnSpc>
                <a:spcPct val="150000"/>
              </a:lnSpc>
              <a:buClr>
                <a:srgbClr val="FFFF99"/>
              </a:buClr>
              <a:buFont typeface="Wingdings" panose="05000000000000000000" pitchFamily="2" charset="2"/>
              <a:buChar char="§"/>
            </a:pPr>
            <a:r>
              <a:rPr lang="it-IT" altLang="ro-RO" sz="1800" b="1" dirty="0">
                <a:latin typeface="Tahoma" pitchFamily="34" charset="0"/>
              </a:rPr>
              <a:t>reconversie profesionala pe matematica si </a:t>
            </a:r>
            <a:r>
              <a:rPr lang="it-IT" altLang="ro-RO" sz="1800" b="1" dirty="0" smtClean="0">
                <a:latin typeface="Tahoma" pitchFamily="34" charset="0"/>
              </a:rPr>
              <a:t>informatica</a:t>
            </a:r>
            <a:endParaRPr lang="ro-RO" altLang="ro-RO" sz="1800" b="1" dirty="0" smtClean="0">
              <a:latin typeface="Tahoma" pitchFamily="34" charset="0"/>
            </a:endParaRPr>
          </a:p>
          <a:p>
            <a:pPr marL="1547812" lvl="3" indent="-533400" eaLnBrk="1" hangingPunct="1">
              <a:lnSpc>
                <a:spcPct val="150000"/>
              </a:lnSpc>
              <a:buClr>
                <a:srgbClr val="FFFF99"/>
              </a:buClr>
              <a:buFont typeface="Wingdings" panose="05000000000000000000" pitchFamily="2" charset="2"/>
              <a:buChar char="§"/>
            </a:pPr>
            <a:r>
              <a:rPr lang="ro-RO" altLang="ro-RO" sz="1800" b="1" dirty="0" smtClean="0">
                <a:latin typeface="Tahoma" pitchFamily="34" charset="0"/>
              </a:rPr>
              <a:t>Informații pe site-ul: </a:t>
            </a:r>
            <a:r>
              <a:rPr lang="ro-RO" altLang="ro-RO" sz="1800" b="1" dirty="0" smtClean="0">
                <a:latin typeface="Tahoma" pitchFamily="34" charset="0"/>
                <a:hlinkClick r:id="rId2"/>
              </a:rPr>
              <a:t>http://www.unitbv.ro/fmi/</a:t>
            </a:r>
            <a:endParaRPr lang="en-US" altLang="ro-RO" sz="2200" b="1" dirty="0" smtClean="0">
              <a:latin typeface="Tahoma" pitchFamily="34" charset="0"/>
            </a:endParaRPr>
          </a:p>
          <a:p>
            <a:pPr marL="1273175" lvl="2" indent="-533400" eaLnBrk="1" hangingPunct="1">
              <a:lnSpc>
                <a:spcPct val="150000"/>
              </a:lnSpc>
              <a:buClr>
                <a:srgbClr val="FFFF99"/>
              </a:buClr>
              <a:buFont typeface="Wingdings" pitchFamily="2" charset="2"/>
              <a:buChar char="Ø"/>
            </a:pPr>
            <a:r>
              <a:rPr lang="ro-RO" altLang="ro-RO" b="1" u="sng" dirty="0" smtClean="0">
                <a:latin typeface="Tahoma" pitchFamily="34" charset="0"/>
              </a:rPr>
              <a:t>Universitatea ”</a:t>
            </a:r>
            <a:r>
              <a:rPr lang="ro-RO" altLang="ro-RO" b="1" u="sng" dirty="0" err="1" smtClean="0">
                <a:latin typeface="Tahoma" pitchFamily="34" charset="0"/>
              </a:rPr>
              <a:t>Babes</a:t>
            </a:r>
            <a:r>
              <a:rPr lang="ro-RO" altLang="ro-RO" b="1" u="sng" dirty="0" smtClean="0">
                <a:latin typeface="Tahoma" pitchFamily="34" charset="0"/>
              </a:rPr>
              <a:t> Bolyai” din Cluj Napoca– Facultatea de Matematică</a:t>
            </a:r>
            <a:r>
              <a:rPr lang="ro-RO" altLang="ro-RO" b="1" dirty="0" smtClean="0">
                <a:latin typeface="Tahoma" pitchFamily="34" charset="0"/>
              </a:rPr>
              <a:t>  </a:t>
            </a:r>
            <a:r>
              <a:rPr lang="ro-RO" altLang="ro-RO" sz="1800" b="1" dirty="0" smtClean="0">
                <a:latin typeface="Tahoma" pitchFamily="34" charset="0"/>
              </a:rPr>
              <a:t>Curs de formare</a:t>
            </a:r>
          </a:p>
          <a:p>
            <a:pPr marL="1547812" lvl="3" indent="-533400" eaLnBrk="1" hangingPunct="1">
              <a:lnSpc>
                <a:spcPct val="150000"/>
              </a:lnSpc>
              <a:buClr>
                <a:srgbClr val="FFFF99"/>
              </a:buClr>
              <a:buFont typeface="Wingdings" panose="05000000000000000000" pitchFamily="2" charset="2"/>
              <a:buChar char="§"/>
            </a:pPr>
            <a:r>
              <a:rPr lang="ro-RO" altLang="ro-RO" sz="1800" b="1" dirty="0" smtClean="0">
                <a:latin typeface="Tahoma" pitchFamily="34" charset="0"/>
              </a:rPr>
              <a:t>Durata: 1-1,5 ani; </a:t>
            </a:r>
          </a:p>
          <a:p>
            <a:pPr marL="1547812" lvl="3" indent="-533400" eaLnBrk="1" hangingPunct="1">
              <a:lnSpc>
                <a:spcPct val="150000"/>
              </a:lnSpc>
              <a:buClr>
                <a:srgbClr val="FFFF99"/>
              </a:buClr>
              <a:buFont typeface="Wingdings" panose="05000000000000000000" pitchFamily="2" charset="2"/>
              <a:buChar char="§"/>
            </a:pPr>
            <a:r>
              <a:rPr lang="ro-RO" altLang="ro-RO" sz="1800" b="1" dirty="0" smtClean="0">
                <a:latin typeface="Tahoma" pitchFamily="34" charset="0"/>
              </a:rPr>
              <a:t>90 credite transferabile; </a:t>
            </a:r>
          </a:p>
          <a:p>
            <a:pPr marL="1547812" lvl="3" indent="-533400" eaLnBrk="1" hangingPunct="1">
              <a:lnSpc>
                <a:spcPct val="150000"/>
              </a:lnSpc>
              <a:buClr>
                <a:srgbClr val="FFFF99"/>
              </a:buClr>
              <a:buFont typeface="Wingdings" panose="05000000000000000000" pitchFamily="2" charset="2"/>
              <a:buChar char="§"/>
            </a:pPr>
            <a:r>
              <a:rPr lang="ro-RO" altLang="ro-RO" sz="1800" b="1" dirty="0" smtClean="0">
                <a:latin typeface="Tahoma" pitchFamily="34" charset="0"/>
              </a:rPr>
              <a:t>Cost: 400 </a:t>
            </a:r>
            <a:r>
              <a:rPr lang="ro-RO" altLang="ro-RO" sz="1800" b="1" dirty="0" err="1" smtClean="0">
                <a:latin typeface="Tahoma" pitchFamily="34" charset="0"/>
              </a:rPr>
              <a:t>lej</a:t>
            </a:r>
            <a:r>
              <a:rPr lang="ro-RO" altLang="ro-RO" sz="1800" b="1" dirty="0" smtClean="0">
                <a:latin typeface="Tahoma" pitchFamily="34" charset="0"/>
              </a:rPr>
              <a:t> </a:t>
            </a:r>
          </a:p>
          <a:p>
            <a:pPr marL="1273175" lvl="2" indent="-533400" eaLnBrk="1" hangingPunct="1">
              <a:lnSpc>
                <a:spcPct val="150000"/>
              </a:lnSpc>
              <a:buClr>
                <a:srgbClr val="FFFF99"/>
              </a:buClr>
              <a:buFont typeface="Wingdings" pitchFamily="2" charset="2"/>
              <a:buChar char="Ø"/>
            </a:pPr>
            <a:r>
              <a:rPr lang="ro-RO" altLang="ro-RO" b="1" u="sng" dirty="0" smtClean="0">
                <a:latin typeface="Tahoma" pitchFamily="34" charset="0"/>
              </a:rPr>
              <a:t>Proiectul Google for </a:t>
            </a:r>
            <a:r>
              <a:rPr lang="ro-RO" altLang="ro-RO" b="1" u="sng" dirty="0" err="1" smtClean="0">
                <a:latin typeface="Tahoma" pitchFamily="34" charset="0"/>
              </a:rPr>
              <a:t>Education</a:t>
            </a:r>
            <a:r>
              <a:rPr lang="ro-RO" altLang="ro-RO" b="1" u="sng" dirty="0" smtClean="0">
                <a:latin typeface="Tahoma" pitchFamily="34" charset="0"/>
              </a:rPr>
              <a:t> Romania</a:t>
            </a:r>
            <a:endParaRPr lang="ro-RO" altLang="ro-RO" sz="2000" b="1" u="sng" dirty="0">
              <a:latin typeface="Tahoma" pitchFamily="34" charset="0"/>
            </a:endParaRPr>
          </a:p>
        </p:txBody>
      </p:sp>
      <p:sp>
        <p:nvSpPr>
          <p:cNvPr id="6"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1955A77B-16C0-45A2-93D6-10D2E18BCA0B}" type="slidenum">
              <a:rPr lang="ro-RO" sz="1000">
                <a:solidFill>
                  <a:schemeClr val="tx2">
                    <a:shade val="50000"/>
                  </a:schemeClr>
                </a:solidFill>
              </a:rPr>
              <a:pPr algn="r" eaLnBrk="1" hangingPunct="1">
                <a:defRPr/>
              </a:pPr>
              <a:t>109</a:t>
            </a:fld>
            <a:endParaRPr lang="ro-RO" sz="1000">
              <a:solidFill>
                <a:schemeClr val="tx2">
                  <a:shade val="50000"/>
                </a:schemeClr>
              </a:solidFill>
            </a:endParaRPr>
          </a:p>
        </p:txBody>
      </p:sp>
      <p:sp>
        <p:nvSpPr>
          <p:cNvPr id="67589" name="AutoShape 4">
            <a:hlinkClick r:id="rId3" action="ppaction://hlinksldjump"/>
          </p:cNvPr>
          <p:cNvSpPr>
            <a:spLocks noChangeArrowheads="1"/>
          </p:cNvSpPr>
          <p:nvPr/>
        </p:nvSpPr>
        <p:spPr bwMode="auto">
          <a:xfrm rot="10800000">
            <a:off x="304800" y="6400800"/>
            <a:ext cx="577850" cy="304800"/>
          </a:xfrm>
          <a:prstGeom prst="rightArrow">
            <a:avLst>
              <a:gd name="adj1" fmla="val 50000"/>
              <a:gd name="adj2" fmla="val 47396"/>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extLst>
      <p:ext uri="{BB962C8B-B14F-4D97-AF65-F5344CB8AC3E}">
        <p14:creationId xmlns:p14="http://schemas.microsoft.com/office/powerpoint/2010/main" val="2613272844"/>
      </p:ext>
    </p:extLst>
  </p:cSld>
  <p:clrMapOvr>
    <a:masterClrMapping/>
  </p:clrMapOvr>
  <p:transition spd="slow"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C8FF93A6-BB08-4965-BF6A-B31729983993}" type="slidenum">
              <a:rPr lang="ro-RO" sz="1000">
                <a:solidFill>
                  <a:schemeClr val="tx2">
                    <a:shade val="50000"/>
                  </a:schemeClr>
                </a:solidFill>
              </a:rPr>
              <a:pPr algn="r" eaLnBrk="1" hangingPunct="1">
                <a:defRPr/>
              </a:pPr>
              <a:t>11</a:t>
            </a:fld>
            <a:endParaRPr lang="ro-RO" sz="1000">
              <a:solidFill>
                <a:schemeClr val="tx2">
                  <a:shade val="50000"/>
                </a:schemeClr>
              </a:solidFill>
            </a:endParaRPr>
          </a:p>
        </p:txBody>
      </p:sp>
      <p:sp>
        <p:nvSpPr>
          <p:cNvPr id="22532" name="AutoShape 10">
            <a:hlinkClick r:id="rId2" action="ppaction://hlinksldjump"/>
          </p:cNvPr>
          <p:cNvSpPr>
            <a:spLocks noChangeArrowheads="1"/>
          </p:cNvSpPr>
          <p:nvPr/>
        </p:nvSpPr>
        <p:spPr bwMode="auto">
          <a:xfrm rot="10800000">
            <a:off x="8502650" y="6248400"/>
            <a:ext cx="577850" cy="381000"/>
          </a:xfrm>
          <a:prstGeom prst="leftArrow">
            <a:avLst>
              <a:gd name="adj1" fmla="val 50000"/>
              <a:gd name="adj2" fmla="val 37917"/>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112519" name="Rectangle 903"/>
          <p:cNvSpPr>
            <a:spLocks noChangeArrowheads="1"/>
          </p:cNvSpPr>
          <p:nvPr/>
        </p:nvSpPr>
        <p:spPr bwMode="auto">
          <a:xfrm>
            <a:off x="1828800" y="457200"/>
            <a:ext cx="7543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ro-RO" sz="3200" dirty="0">
                <a:solidFill>
                  <a:srgbClr val="FFFF99"/>
                </a:solidFill>
                <a:effectLst>
                  <a:outerShdw blurRad="38100" dist="38100" dir="2700000" algn="tl">
                    <a:srgbClr val="000000"/>
                  </a:outerShdw>
                </a:effectLst>
                <a:latin typeface="Tahoma" pitchFamily="34" charset="0"/>
              </a:rPr>
              <a:t>EVALUAREA NAŢIONALĂ</a:t>
            </a:r>
            <a:r>
              <a:rPr lang="en-GB" sz="3200" dirty="0">
                <a:solidFill>
                  <a:srgbClr val="FFFF99"/>
                </a:solidFill>
                <a:effectLst>
                  <a:outerShdw blurRad="38100" dist="38100" dir="2700000" algn="tl">
                    <a:srgbClr val="000000"/>
                  </a:outerShdw>
                </a:effectLst>
                <a:latin typeface="Tahoma" pitchFamily="34" charset="0"/>
              </a:rPr>
              <a:t> </a:t>
            </a:r>
            <a:r>
              <a:rPr lang="en-GB" sz="3200" dirty="0" smtClean="0">
                <a:solidFill>
                  <a:srgbClr val="FFFF99"/>
                </a:solidFill>
                <a:effectLst>
                  <a:outerShdw blurRad="38100" dist="38100" dir="2700000" algn="tl">
                    <a:srgbClr val="000000"/>
                  </a:outerShdw>
                </a:effectLst>
                <a:latin typeface="Tahoma" pitchFamily="34" charset="0"/>
              </a:rPr>
              <a:t>2014</a:t>
            </a:r>
            <a:endParaRPr lang="en-GB" sz="3200" dirty="0">
              <a:solidFill>
                <a:srgbClr val="FFFF99"/>
              </a:solidFill>
              <a:effectLst>
                <a:outerShdw blurRad="38100" dist="38100" dir="2700000" algn="tl">
                  <a:srgbClr val="000000"/>
                </a:outerShdw>
              </a:effectLst>
              <a:latin typeface="Tahoma" pitchFamily="34" charset="0"/>
            </a:endParaRPr>
          </a:p>
        </p:txBody>
      </p:sp>
      <p:graphicFrame>
        <p:nvGraphicFramePr>
          <p:cNvPr id="2" name="Diagramă 1"/>
          <p:cNvGraphicFramePr>
            <a:graphicFrameLocks/>
          </p:cNvGraphicFramePr>
          <p:nvPr>
            <p:extLst>
              <p:ext uri="{D42A27DB-BD31-4B8C-83A1-F6EECF244321}">
                <p14:modId xmlns:p14="http://schemas.microsoft.com/office/powerpoint/2010/main" val="37280434"/>
              </p:ext>
            </p:extLst>
          </p:nvPr>
        </p:nvGraphicFramePr>
        <p:xfrm>
          <a:off x="609600" y="1828800"/>
          <a:ext cx="8470900" cy="459263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289"/>
          <p:cNvSpPr>
            <a:spLocks noGrp="1" noChangeArrowheads="1"/>
          </p:cNvSpPr>
          <p:nvPr>
            <p:ph type="title" idx="4294967295"/>
          </p:nvPr>
        </p:nvSpPr>
        <p:spPr>
          <a:xfrm>
            <a:off x="304800" y="1066800"/>
            <a:ext cx="8528050" cy="609600"/>
          </a:xfrm>
          <a:ln>
            <a:solidFill>
              <a:schemeClr val="tx1"/>
            </a:solidFill>
          </a:ln>
        </p:spPr>
        <p:txBody>
          <a:bodyPr/>
          <a:lstStyle/>
          <a:p>
            <a:pPr algn="ctr" eaLnBrk="1" hangingPunct="1"/>
            <a:r>
              <a:rPr lang="ro-RO" altLang="ro-RO" sz="2800" b="1" dirty="0" smtClean="0">
                <a:latin typeface="Tahoma" pitchFamily="34" charset="0"/>
              </a:rPr>
              <a:t>EN 2014</a:t>
            </a:r>
            <a:r>
              <a:rPr lang="en-US" altLang="ro-RO" sz="2800" b="1" dirty="0" smtClean="0">
                <a:latin typeface="Tahoma" pitchFamily="34" charset="0"/>
              </a:rPr>
              <a:t> </a:t>
            </a:r>
            <a:r>
              <a:rPr lang="ro-RO" altLang="ro-RO" sz="2800" b="1" dirty="0">
                <a:latin typeface="Tahoma" pitchFamily="34" charset="0"/>
              </a:rPr>
              <a:t>–</a:t>
            </a:r>
            <a:r>
              <a:rPr lang="en-US" altLang="ro-RO" sz="2800" b="1" dirty="0" smtClean="0">
                <a:latin typeface="Tahoma" pitchFamily="34" charset="0"/>
              </a:rPr>
              <a:t> </a:t>
            </a:r>
            <a:r>
              <a:rPr lang="ro-RO" altLang="ro-RO" sz="2800" b="1" dirty="0">
                <a:latin typeface="Tahoma" pitchFamily="34" charset="0"/>
              </a:rPr>
              <a:t>Rezultate </a:t>
            </a:r>
            <a:r>
              <a:rPr lang="ro-RO" altLang="ro-RO" sz="2800" b="1" dirty="0" smtClean="0">
                <a:latin typeface="Tahoma" pitchFamily="34" charset="0"/>
              </a:rPr>
              <a:t>generale (73,46%)</a:t>
            </a:r>
          </a:p>
        </p:txBody>
      </p:sp>
      <p:graphicFrame>
        <p:nvGraphicFramePr>
          <p:cNvPr id="8" name="Chart 7"/>
          <p:cNvGraphicFramePr>
            <a:graphicFrameLocks/>
          </p:cNvGraphicFramePr>
          <p:nvPr>
            <p:extLst>
              <p:ext uri="{D42A27DB-BD31-4B8C-83A1-F6EECF244321}">
                <p14:modId xmlns:p14="http://schemas.microsoft.com/office/powerpoint/2010/main" val="2574199057"/>
              </p:ext>
            </p:extLst>
          </p:nvPr>
        </p:nvGraphicFramePr>
        <p:xfrm>
          <a:off x="685800" y="2057400"/>
          <a:ext cx="8686800" cy="4191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advClick="0"/>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742950" y="381000"/>
            <a:ext cx="9163050" cy="1143000"/>
          </a:xfrm>
        </p:spPr>
        <p:txBody>
          <a:bodyPr/>
          <a:lstStyle/>
          <a:p>
            <a:pPr algn="ctr" eaLnBrk="1" hangingPunct="1"/>
            <a:r>
              <a:rPr lang="ro-RO" altLang="ro-RO" sz="2400" b="1" dirty="0" smtClean="0">
                <a:solidFill>
                  <a:srgbClr val="FFFF99"/>
                </a:solidFill>
                <a:latin typeface="Tahoma" pitchFamily="34" charset="0"/>
              </a:rPr>
              <a:t>9. CERCURI PEDAGOGICE ÎN SEMESTRUL I </a:t>
            </a:r>
            <a:br>
              <a:rPr lang="ro-RO" altLang="ro-RO" sz="2400" b="1" dirty="0" smtClean="0">
                <a:solidFill>
                  <a:srgbClr val="FFFF99"/>
                </a:solidFill>
                <a:latin typeface="Tahoma" pitchFamily="34" charset="0"/>
              </a:rPr>
            </a:br>
            <a:r>
              <a:rPr lang="ro-RO" altLang="ro-RO" sz="2400" b="1" dirty="0" smtClean="0">
                <a:solidFill>
                  <a:srgbClr val="FFFF99"/>
                </a:solidFill>
                <a:latin typeface="Tahoma" pitchFamily="34" charset="0"/>
              </a:rPr>
              <a:t>AL ANULUI ŞCOLAR 2014-2015</a:t>
            </a:r>
            <a:endParaRPr lang="en-US" altLang="ro-RO" sz="2400" b="1" dirty="0" smtClean="0">
              <a:solidFill>
                <a:srgbClr val="FFFF99"/>
              </a:solidFill>
              <a:latin typeface="Tahoma" pitchFamily="34" charset="0"/>
            </a:endParaRPr>
          </a:p>
        </p:txBody>
      </p:sp>
      <p:sp>
        <p:nvSpPr>
          <p:cNvPr id="68611" name="Rectangle 3"/>
          <p:cNvSpPr>
            <a:spLocks noGrp="1" noChangeArrowheads="1"/>
          </p:cNvSpPr>
          <p:nvPr>
            <p:ph idx="1"/>
          </p:nvPr>
        </p:nvSpPr>
        <p:spPr>
          <a:xfrm>
            <a:off x="247650" y="1600200"/>
            <a:ext cx="9658350" cy="4525963"/>
          </a:xfrm>
        </p:spPr>
        <p:txBody>
          <a:bodyPr/>
          <a:lstStyle/>
          <a:p>
            <a:pPr marL="990600" lvl="1" indent="-533400" eaLnBrk="1" hangingPunct="1">
              <a:buClr>
                <a:srgbClr val="FFFF99"/>
              </a:buClr>
              <a:buFont typeface="Wingdings" pitchFamily="2" charset="2"/>
              <a:buChar char="Ø"/>
            </a:pPr>
            <a:endParaRPr lang="ro-RO" altLang="ro-RO" sz="2100" dirty="0" smtClean="0">
              <a:latin typeface="Tahoma" pitchFamily="34" charset="0"/>
            </a:endParaRPr>
          </a:p>
          <a:p>
            <a:pPr marL="990600" lvl="1" indent="-533400" eaLnBrk="1" hangingPunct="1">
              <a:buClr>
                <a:srgbClr val="FFFF99"/>
              </a:buClr>
              <a:buFont typeface="Wingdings" pitchFamily="2" charset="2"/>
              <a:buNone/>
            </a:pPr>
            <a:endParaRPr lang="ro-RO" altLang="ro-RO" sz="2100" dirty="0" smtClean="0">
              <a:latin typeface="Tahoma" pitchFamily="34" charset="0"/>
            </a:endParaRPr>
          </a:p>
          <a:p>
            <a:pPr marL="990600" lvl="1" indent="-533400" eaLnBrk="1" hangingPunct="1">
              <a:buClr>
                <a:srgbClr val="FFFF99"/>
              </a:buClr>
              <a:buFont typeface="Wingdings" pitchFamily="2" charset="2"/>
              <a:buChar char="Ø"/>
            </a:pPr>
            <a:r>
              <a:rPr lang="en-US" altLang="ro-RO" sz="2400" b="1" dirty="0" smtClean="0">
                <a:latin typeface="Tahoma" pitchFamily="34" charset="0"/>
              </a:rPr>
              <a:t>Mar</a:t>
            </a:r>
            <a:r>
              <a:rPr lang="ro-RO" altLang="ro-RO" sz="2400" b="1" dirty="0" smtClean="0">
                <a:latin typeface="Tahoma" pitchFamily="34" charset="0"/>
              </a:rPr>
              <a:t>ţi </a:t>
            </a:r>
            <a:r>
              <a:rPr lang="en-US" altLang="ro-RO" sz="2400" b="1" dirty="0" smtClean="0">
                <a:latin typeface="Tahoma" pitchFamily="34" charset="0"/>
              </a:rPr>
              <a:t>11 </a:t>
            </a:r>
            <a:r>
              <a:rPr lang="ro-RO" altLang="ro-RO" sz="2400" b="1" dirty="0" smtClean="0">
                <a:latin typeface="Tahoma" pitchFamily="34" charset="0"/>
              </a:rPr>
              <a:t>noiembrie  2014 </a:t>
            </a:r>
            <a:r>
              <a:rPr lang="ro-RO" altLang="ro-RO" sz="2400" dirty="0" smtClean="0">
                <a:latin typeface="Tahoma" pitchFamily="34" charset="0"/>
              </a:rPr>
              <a:t>– </a:t>
            </a:r>
            <a:r>
              <a:rPr lang="ro-RO" altLang="ro-RO" sz="2400" b="1" dirty="0" smtClean="0">
                <a:solidFill>
                  <a:srgbClr val="FFFF00"/>
                </a:solidFill>
                <a:latin typeface="Tahoma" pitchFamily="34" charset="0"/>
              </a:rPr>
              <a:t>zona Covasna</a:t>
            </a:r>
          </a:p>
          <a:p>
            <a:pPr marL="990600" lvl="1" indent="-533400" eaLnBrk="1" hangingPunct="1">
              <a:buClr>
                <a:srgbClr val="FFFF99"/>
              </a:buClr>
              <a:buFont typeface="Wingdings" pitchFamily="2" charset="2"/>
              <a:buChar char="Ø"/>
            </a:pPr>
            <a:r>
              <a:rPr lang="ro-RO" altLang="ro-RO" sz="2400" b="1" dirty="0" smtClean="0">
                <a:latin typeface="Tahoma" pitchFamily="34" charset="0"/>
              </a:rPr>
              <a:t>Miercuri 1</a:t>
            </a:r>
            <a:r>
              <a:rPr lang="en-US" altLang="ro-RO" sz="2400" b="1" dirty="0" smtClean="0">
                <a:latin typeface="Tahoma" pitchFamily="34" charset="0"/>
              </a:rPr>
              <a:t>2 </a:t>
            </a:r>
            <a:r>
              <a:rPr lang="ro-RO" altLang="ro-RO" sz="2400" b="1" dirty="0" smtClean="0">
                <a:latin typeface="Tahoma" pitchFamily="34" charset="0"/>
              </a:rPr>
              <a:t>noiembrie 2014 </a:t>
            </a:r>
            <a:r>
              <a:rPr lang="ro-RO" altLang="ro-RO" sz="2400" dirty="0" smtClean="0">
                <a:latin typeface="Tahoma" pitchFamily="34" charset="0"/>
              </a:rPr>
              <a:t>– </a:t>
            </a:r>
            <a:r>
              <a:rPr lang="ro-RO" altLang="ro-RO" sz="2400" b="1" dirty="0" smtClean="0">
                <a:solidFill>
                  <a:srgbClr val="FFFF00"/>
                </a:solidFill>
                <a:latin typeface="Tahoma" pitchFamily="34" charset="0"/>
              </a:rPr>
              <a:t>zona Sf.Gheorghe </a:t>
            </a:r>
          </a:p>
          <a:p>
            <a:pPr marL="990600" lvl="1" indent="-533400" eaLnBrk="1" hangingPunct="1">
              <a:buClr>
                <a:srgbClr val="FFFF99"/>
              </a:buClr>
              <a:buFont typeface="Wingdings" pitchFamily="2" charset="2"/>
              <a:buChar char="Ø"/>
            </a:pPr>
            <a:r>
              <a:rPr lang="ro-RO" altLang="ro-RO" sz="2400" b="1" dirty="0" smtClean="0">
                <a:latin typeface="Tahoma" pitchFamily="34" charset="0"/>
              </a:rPr>
              <a:t>Joi </a:t>
            </a:r>
            <a:r>
              <a:rPr lang="en-US" altLang="ro-RO" sz="2400" b="1" dirty="0" smtClean="0">
                <a:latin typeface="Tahoma" pitchFamily="34" charset="0"/>
              </a:rPr>
              <a:t>1</a:t>
            </a:r>
            <a:r>
              <a:rPr lang="en-US" altLang="ro-RO" sz="2400" b="1" dirty="0">
                <a:latin typeface="Tahoma" pitchFamily="34" charset="0"/>
              </a:rPr>
              <a:t>3</a:t>
            </a:r>
            <a:r>
              <a:rPr lang="en-US" altLang="ro-RO" sz="2400" b="1" dirty="0" smtClean="0">
                <a:latin typeface="Tahoma" pitchFamily="34" charset="0"/>
              </a:rPr>
              <a:t> </a:t>
            </a:r>
            <a:r>
              <a:rPr lang="ro-RO" altLang="ro-RO" sz="2400" b="1" dirty="0" smtClean="0">
                <a:latin typeface="Tahoma" pitchFamily="34" charset="0"/>
              </a:rPr>
              <a:t>noiembrie 2014 </a:t>
            </a:r>
            <a:r>
              <a:rPr lang="ro-RO" altLang="ro-RO" sz="2400" dirty="0" smtClean="0">
                <a:latin typeface="Tahoma" pitchFamily="34" charset="0"/>
              </a:rPr>
              <a:t>– </a:t>
            </a:r>
            <a:r>
              <a:rPr lang="ro-RO" altLang="ro-RO" sz="2400" b="1" dirty="0" smtClean="0">
                <a:solidFill>
                  <a:srgbClr val="FFFF00"/>
                </a:solidFill>
                <a:latin typeface="Tahoma" pitchFamily="34" charset="0"/>
              </a:rPr>
              <a:t>zona Baraolt</a:t>
            </a:r>
            <a:endParaRPr lang="en-US" altLang="ro-RO" sz="2400" b="1" dirty="0" smtClean="0">
              <a:solidFill>
                <a:srgbClr val="FFFF00"/>
              </a:solidFill>
              <a:latin typeface="Tahoma" pitchFamily="34" charset="0"/>
            </a:endParaRPr>
          </a:p>
          <a:p>
            <a:pPr marL="990600" lvl="1" indent="-533400" eaLnBrk="1" hangingPunct="1">
              <a:buClr>
                <a:srgbClr val="FFFF99"/>
              </a:buClr>
              <a:buFont typeface="Wingdings" pitchFamily="2" charset="2"/>
              <a:buChar char="Ø"/>
            </a:pPr>
            <a:r>
              <a:rPr lang="en-US" altLang="ro-RO" sz="2400" b="1" dirty="0" smtClean="0">
                <a:latin typeface="Tahoma" pitchFamily="34" charset="0"/>
              </a:rPr>
              <a:t>Mar</a:t>
            </a:r>
            <a:r>
              <a:rPr lang="ro-RO" altLang="ro-RO" sz="2400" b="1" dirty="0" smtClean="0">
                <a:latin typeface="Tahoma" pitchFamily="34" charset="0"/>
              </a:rPr>
              <a:t>ţi 1</a:t>
            </a:r>
            <a:r>
              <a:rPr lang="en-US" altLang="ro-RO" sz="2400" b="1" dirty="0" smtClean="0">
                <a:latin typeface="Tahoma" pitchFamily="34" charset="0"/>
              </a:rPr>
              <a:t>8</a:t>
            </a:r>
            <a:r>
              <a:rPr lang="ro-RO" altLang="ro-RO" sz="2400" b="1" dirty="0" smtClean="0">
                <a:latin typeface="Tahoma" pitchFamily="34" charset="0"/>
              </a:rPr>
              <a:t> noiembrie 2014 </a:t>
            </a:r>
            <a:r>
              <a:rPr lang="ro-RO" altLang="ro-RO" sz="2400" dirty="0" smtClean="0">
                <a:latin typeface="Tahoma" pitchFamily="34" charset="0"/>
              </a:rPr>
              <a:t>– </a:t>
            </a:r>
            <a:r>
              <a:rPr lang="ro-RO" altLang="ro-RO" sz="2400" b="1" dirty="0" smtClean="0">
                <a:solidFill>
                  <a:srgbClr val="FFFF00"/>
                </a:solidFill>
                <a:latin typeface="Tahoma" pitchFamily="34" charset="0"/>
              </a:rPr>
              <a:t>zona Întorsura Buzăului</a:t>
            </a:r>
          </a:p>
          <a:p>
            <a:pPr marL="990600" lvl="1" indent="-533400" eaLnBrk="1" hangingPunct="1">
              <a:buClr>
                <a:srgbClr val="FFFF99"/>
              </a:buClr>
              <a:buFont typeface="Wingdings" pitchFamily="2" charset="2"/>
              <a:buChar char="Ø"/>
            </a:pPr>
            <a:r>
              <a:rPr lang="ro-RO" altLang="ro-RO" sz="2400" b="1" dirty="0" smtClean="0">
                <a:latin typeface="Tahoma" pitchFamily="34" charset="0"/>
              </a:rPr>
              <a:t>Joi 2</a:t>
            </a:r>
            <a:r>
              <a:rPr lang="en-US" altLang="ro-RO" sz="2400" b="1" dirty="0" smtClean="0">
                <a:latin typeface="Tahoma" pitchFamily="34" charset="0"/>
              </a:rPr>
              <a:t>0</a:t>
            </a:r>
            <a:r>
              <a:rPr lang="ro-RO" altLang="ro-RO" sz="2400" b="1" dirty="0" smtClean="0">
                <a:latin typeface="Tahoma" pitchFamily="34" charset="0"/>
              </a:rPr>
              <a:t> noiembrie 2014 </a:t>
            </a:r>
            <a:r>
              <a:rPr lang="ro-RO" altLang="ro-RO" sz="2400" dirty="0" smtClean="0">
                <a:latin typeface="Tahoma" pitchFamily="34" charset="0"/>
              </a:rPr>
              <a:t>– </a:t>
            </a:r>
            <a:r>
              <a:rPr lang="ro-RO" altLang="ro-RO" sz="2400" b="1" dirty="0" smtClean="0">
                <a:solidFill>
                  <a:srgbClr val="FFFF00"/>
                </a:solidFill>
                <a:latin typeface="Tahoma" pitchFamily="34" charset="0"/>
              </a:rPr>
              <a:t>zona</a:t>
            </a:r>
            <a:r>
              <a:rPr lang="en-US" altLang="ro-RO" sz="2400" b="1" dirty="0" smtClean="0">
                <a:solidFill>
                  <a:srgbClr val="FFFF00"/>
                </a:solidFill>
                <a:latin typeface="Tahoma" pitchFamily="34" charset="0"/>
              </a:rPr>
              <a:t> </a:t>
            </a:r>
            <a:r>
              <a:rPr lang="ro-RO" altLang="ro-RO" sz="2400" b="1" dirty="0" err="1" smtClean="0">
                <a:solidFill>
                  <a:srgbClr val="FFFF00"/>
                </a:solidFill>
                <a:latin typeface="Tahoma" pitchFamily="34" charset="0"/>
              </a:rPr>
              <a:t>Tg.Secuiesc</a:t>
            </a:r>
            <a:r>
              <a:rPr lang="ro-RO" altLang="ro-RO" sz="2400" b="1" dirty="0" smtClean="0">
                <a:solidFill>
                  <a:srgbClr val="FFFF00"/>
                </a:solidFill>
                <a:latin typeface="Tahoma" pitchFamily="34" charset="0"/>
              </a:rPr>
              <a:t> </a:t>
            </a:r>
            <a:endParaRPr lang="en-US" altLang="ro-RO" sz="2400" b="1" dirty="0" smtClean="0">
              <a:solidFill>
                <a:srgbClr val="FFFF00"/>
              </a:solidFill>
              <a:latin typeface="Tahoma" pitchFamily="34" charset="0"/>
            </a:endParaRPr>
          </a:p>
          <a:p>
            <a:pPr marL="990600" lvl="1" indent="-533400" eaLnBrk="1" hangingPunct="1">
              <a:buClr>
                <a:srgbClr val="FFFF99"/>
              </a:buClr>
              <a:buFont typeface="Wingdings" pitchFamily="2" charset="2"/>
              <a:buNone/>
            </a:pPr>
            <a:endParaRPr lang="ro-RO" altLang="ro-RO" sz="2400" dirty="0" smtClean="0">
              <a:latin typeface="Tahoma" pitchFamily="34" charset="0"/>
            </a:endParaRPr>
          </a:p>
          <a:p>
            <a:pPr marL="990600" lvl="1" indent="-533400" eaLnBrk="1" hangingPunct="1">
              <a:buClr>
                <a:srgbClr val="FFFF99"/>
              </a:buClr>
              <a:buFont typeface="Wingdings" pitchFamily="2" charset="2"/>
              <a:buNone/>
            </a:pPr>
            <a:r>
              <a:rPr lang="ro-RO" altLang="ro-RO" sz="2100" dirty="0" smtClean="0">
                <a:latin typeface="Tahoma" pitchFamily="34" charset="0"/>
              </a:rPr>
              <a:t>Obs. Stabilirea unităţilor de învăţământ organizatoare a cercurilor pedagogice în anul şcolar 2014 -2015</a:t>
            </a:r>
            <a:endParaRPr lang="en-US" altLang="ro-RO" sz="2100" dirty="0" smtClean="0">
              <a:latin typeface="Tahoma" pitchFamily="34" charset="0"/>
            </a:endParaRPr>
          </a:p>
        </p:txBody>
      </p:sp>
      <p:sp>
        <p:nvSpPr>
          <p:cNvPr id="6" name="Slide Number Placeholder 5"/>
          <p:cNvSpPr>
            <a:spLocks noGrp="1" noChangeArrowheads="1"/>
          </p:cNvSpPr>
          <p:nvPr>
            <p:ph type="sldNum" sz="quarter" idx="12"/>
          </p:nvPr>
        </p:nvSpPr>
        <p:spPr/>
        <p:txBody>
          <a:bodyPr/>
          <a:lstStyle/>
          <a:p>
            <a:pPr>
              <a:defRPr/>
            </a:pPr>
            <a:fld id="{DE4B6687-D956-4DE5-A501-9A5FF68D7D92}" type="slidenum">
              <a:rPr lang="ro-RO"/>
              <a:pPr>
                <a:defRPr/>
              </a:pPr>
              <a:t>110</a:t>
            </a:fld>
            <a:endParaRPr lang="ro-RO"/>
          </a:p>
        </p:txBody>
      </p:sp>
      <p:sp>
        <p:nvSpPr>
          <p:cNvPr id="68614" name="AutoShape 5">
            <a:hlinkClick r:id="rId2" action="ppaction://hlinksldjump"/>
          </p:cNvPr>
          <p:cNvSpPr>
            <a:spLocks noChangeArrowheads="1"/>
          </p:cNvSpPr>
          <p:nvPr/>
        </p:nvSpPr>
        <p:spPr bwMode="auto">
          <a:xfrm>
            <a:off x="8420100" y="6248400"/>
            <a:ext cx="577850" cy="304800"/>
          </a:xfrm>
          <a:prstGeom prst="rightArrow">
            <a:avLst>
              <a:gd name="adj1" fmla="val 50000"/>
              <a:gd name="adj2" fmla="val 47396"/>
            </a:avLst>
          </a:prstGeom>
          <a:solidFill>
            <a:srgbClr val="993366"/>
          </a:solidFill>
          <a:ln w="9525">
            <a:solidFill>
              <a:schemeClr val="tx1"/>
            </a:solidFill>
            <a:miter lim="800000"/>
            <a:headEnd/>
            <a:tailEnd/>
          </a:ln>
        </p:spPr>
        <p:txBody>
          <a:bodyPr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cSld>
  <p:clrMapOvr>
    <a:masterClrMapping/>
  </p:clrMapOvr>
  <p:transition spd="slow" advClick="0"/>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idx="1"/>
          </p:nvPr>
        </p:nvSpPr>
        <p:spPr>
          <a:xfrm>
            <a:off x="165100" y="914400"/>
            <a:ext cx="9906000" cy="4525963"/>
          </a:xfrm>
        </p:spPr>
        <p:txBody>
          <a:bodyPr/>
          <a:lstStyle/>
          <a:p>
            <a:pPr algn="ctr" eaLnBrk="1" hangingPunct="1">
              <a:lnSpc>
                <a:spcPct val="90000"/>
              </a:lnSpc>
              <a:buFont typeface="Wingdings" pitchFamily="2" charset="2"/>
              <a:buNone/>
            </a:pPr>
            <a:endParaRPr lang="ro-RO" altLang="ro-RO" smtClean="0"/>
          </a:p>
          <a:p>
            <a:pPr algn="ctr" eaLnBrk="1" hangingPunct="1">
              <a:lnSpc>
                <a:spcPct val="90000"/>
              </a:lnSpc>
              <a:buFont typeface="Wingdings" pitchFamily="2" charset="2"/>
              <a:buNone/>
            </a:pPr>
            <a:r>
              <a:rPr lang="ro-RO" altLang="ro-RO" sz="4800" b="1" smtClean="0">
                <a:solidFill>
                  <a:srgbClr val="FFFF99"/>
                </a:solidFill>
                <a:latin typeface="Broadway" pitchFamily="82" charset="0"/>
              </a:rPr>
              <a:t>VĂ DORESC</a:t>
            </a:r>
          </a:p>
          <a:p>
            <a:pPr algn="ctr" eaLnBrk="1" hangingPunct="1">
              <a:lnSpc>
                <a:spcPct val="90000"/>
              </a:lnSpc>
              <a:buFont typeface="Wingdings" pitchFamily="2" charset="2"/>
              <a:buNone/>
            </a:pPr>
            <a:r>
              <a:rPr lang="ro-RO" altLang="ro-RO" sz="4800" b="1" smtClean="0">
                <a:solidFill>
                  <a:srgbClr val="FFFF99"/>
                </a:solidFill>
                <a:latin typeface="Broadway" pitchFamily="82" charset="0"/>
              </a:rPr>
              <a:t> </a:t>
            </a:r>
          </a:p>
          <a:p>
            <a:pPr algn="ctr" eaLnBrk="1" hangingPunct="1">
              <a:lnSpc>
                <a:spcPct val="90000"/>
              </a:lnSpc>
              <a:buFont typeface="Wingdings" pitchFamily="2" charset="2"/>
              <a:buNone/>
            </a:pPr>
            <a:r>
              <a:rPr lang="ro-RO" altLang="ro-RO" sz="4800" b="1" smtClean="0">
                <a:solidFill>
                  <a:srgbClr val="FFFF99"/>
                </a:solidFill>
                <a:latin typeface="Broadway" pitchFamily="82" charset="0"/>
              </a:rPr>
              <a:t>MULT SUCCES </a:t>
            </a:r>
          </a:p>
          <a:p>
            <a:pPr algn="ctr" eaLnBrk="1" hangingPunct="1">
              <a:lnSpc>
                <a:spcPct val="90000"/>
              </a:lnSpc>
              <a:buFont typeface="Wingdings" pitchFamily="2" charset="2"/>
              <a:buNone/>
            </a:pPr>
            <a:r>
              <a:rPr lang="ro-RO" altLang="ro-RO" sz="4800" b="1" smtClean="0">
                <a:solidFill>
                  <a:srgbClr val="FFFF99"/>
                </a:solidFill>
                <a:latin typeface="Broadway" pitchFamily="82" charset="0"/>
              </a:rPr>
              <a:t>ÎN </a:t>
            </a:r>
          </a:p>
          <a:p>
            <a:pPr algn="ctr" eaLnBrk="1" hangingPunct="1">
              <a:lnSpc>
                <a:spcPct val="90000"/>
              </a:lnSpc>
              <a:buFont typeface="Wingdings" pitchFamily="2" charset="2"/>
              <a:buNone/>
            </a:pPr>
            <a:r>
              <a:rPr lang="ro-RO" altLang="ro-RO" sz="4800" b="1" smtClean="0">
                <a:solidFill>
                  <a:srgbClr val="FFFF99"/>
                </a:solidFill>
                <a:latin typeface="Broadway" pitchFamily="82" charset="0"/>
              </a:rPr>
              <a:t>NOUL  AN  ŞCOLAR !</a:t>
            </a:r>
            <a:endParaRPr lang="en-US" altLang="ro-RO" sz="4800" b="1" smtClean="0">
              <a:solidFill>
                <a:srgbClr val="FFFF99"/>
              </a:solidFill>
              <a:latin typeface="Broadway" pitchFamily="82" charset="0"/>
            </a:endParaRPr>
          </a:p>
        </p:txBody>
      </p:sp>
      <p:sp>
        <p:nvSpPr>
          <p:cNvPr id="5" name="Rectangle 5"/>
          <p:cNvSpPr>
            <a:spLocks noGrp="1" noChangeArrowheads="1"/>
          </p:cNvSpPr>
          <p:nvPr>
            <p:ph type="sldNum" sz="quarter" idx="12"/>
          </p:nvPr>
        </p:nvSpPr>
        <p:spPr/>
        <p:txBody>
          <a:bodyPr/>
          <a:lstStyle/>
          <a:p>
            <a:pPr>
              <a:defRPr/>
            </a:pPr>
            <a:fld id="{F31ACCD0-A0A2-4500-ACC9-42E65034E4AE}" type="slidenum">
              <a:rPr lang="ro-RO"/>
              <a:pPr>
                <a:defRPr/>
              </a:pPr>
              <a:t>111</a:t>
            </a:fld>
            <a:endParaRPr lang="ro-RO"/>
          </a:p>
        </p:txBody>
      </p:sp>
      <p:sp>
        <p:nvSpPr>
          <p:cNvPr id="69637" name="AutoShape 4">
            <a:hlinkClick r:id="rId2" action="ppaction://hlinksldjump"/>
          </p:cNvPr>
          <p:cNvSpPr>
            <a:spLocks noChangeArrowheads="1"/>
          </p:cNvSpPr>
          <p:nvPr/>
        </p:nvSpPr>
        <p:spPr bwMode="auto">
          <a:xfrm rot="10800000">
            <a:off x="685800" y="6248400"/>
            <a:ext cx="577850" cy="304800"/>
          </a:xfrm>
          <a:prstGeom prst="rightArrow">
            <a:avLst>
              <a:gd name="adj1" fmla="val 50000"/>
              <a:gd name="adj2" fmla="val 47396"/>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cSld>
  <p:clrMapOvr>
    <a:masterClrMapping/>
  </p:clrMapOvr>
  <p:transition spd="slow"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89"/>
          <p:cNvSpPr>
            <a:spLocks noGrp="1" noChangeArrowheads="1"/>
          </p:cNvSpPr>
          <p:nvPr>
            <p:ph type="title"/>
          </p:nvPr>
        </p:nvSpPr>
        <p:spPr>
          <a:xfrm>
            <a:off x="838200" y="914400"/>
            <a:ext cx="5257800" cy="472281"/>
          </a:xfrm>
          <a:ln>
            <a:solidFill>
              <a:schemeClr val="tx1"/>
            </a:solidFill>
          </a:ln>
        </p:spPr>
        <p:txBody>
          <a:bodyPr/>
          <a:lstStyle/>
          <a:p>
            <a:pPr algn="ctr" eaLnBrk="1" hangingPunct="1"/>
            <a:r>
              <a:rPr lang="ro-RO" altLang="ro-RO" sz="2400" b="1" dirty="0" smtClean="0">
                <a:latin typeface="Tahoma" pitchFamily="34" charset="0"/>
              </a:rPr>
              <a:t>Rezultate  - EN</a:t>
            </a:r>
            <a:r>
              <a:rPr lang="en-US" altLang="ro-RO" sz="2400" b="1" dirty="0" smtClean="0">
                <a:latin typeface="Tahoma" pitchFamily="34" charset="0"/>
              </a:rPr>
              <a:t>_</a:t>
            </a:r>
            <a:r>
              <a:rPr lang="ro-RO" altLang="ro-RO" sz="2400" b="1" dirty="0" smtClean="0">
                <a:latin typeface="Tahoma" pitchFamily="34" charset="0"/>
              </a:rPr>
              <a:t> </a:t>
            </a:r>
            <a:r>
              <a:rPr lang="ro-RO" altLang="ja-JP" sz="2400" b="1" dirty="0" smtClean="0">
                <a:latin typeface="Tahoma" pitchFamily="34" charset="0"/>
              </a:rPr>
              <a:t>Matematică</a:t>
            </a:r>
            <a:endParaRPr lang="ro-RO" altLang="ro-RO" sz="2400" b="1" dirty="0" smtClean="0">
              <a:latin typeface="Tahoma" pitchFamily="34" charset="0"/>
            </a:endParaRPr>
          </a:p>
        </p:txBody>
      </p:sp>
      <p:sp>
        <p:nvSpPr>
          <p:cNvPr id="23611" name="AutoShape 10">
            <a:hlinkClick r:id="rId2" action="ppaction://hlinksldjump"/>
          </p:cNvPr>
          <p:cNvSpPr>
            <a:spLocks noChangeArrowheads="1"/>
          </p:cNvSpPr>
          <p:nvPr/>
        </p:nvSpPr>
        <p:spPr bwMode="auto">
          <a:xfrm rot="10800000">
            <a:off x="9251950" y="6400799"/>
            <a:ext cx="577850" cy="381000"/>
          </a:xfrm>
          <a:prstGeom prst="leftArrow">
            <a:avLst>
              <a:gd name="adj1" fmla="val 50000"/>
              <a:gd name="adj2" fmla="val 37917"/>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112519" name="Rectangle 903"/>
          <p:cNvSpPr>
            <a:spLocks noChangeArrowheads="1"/>
          </p:cNvSpPr>
          <p:nvPr/>
        </p:nvSpPr>
        <p:spPr bwMode="auto">
          <a:xfrm>
            <a:off x="1676400" y="132895"/>
            <a:ext cx="7543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ro-RO" sz="3200" dirty="0">
                <a:solidFill>
                  <a:srgbClr val="FFFF99"/>
                </a:solidFill>
                <a:effectLst>
                  <a:outerShdw blurRad="38100" dist="38100" dir="2700000" algn="tl">
                    <a:srgbClr val="000000"/>
                  </a:outerShdw>
                </a:effectLst>
                <a:latin typeface="Tahoma" pitchFamily="34" charset="0"/>
              </a:rPr>
              <a:t>EVALUAREA NAŢIONALĂ</a:t>
            </a:r>
            <a:r>
              <a:rPr lang="en-GB" sz="3200" dirty="0">
                <a:solidFill>
                  <a:srgbClr val="FFFF99"/>
                </a:solidFill>
                <a:effectLst>
                  <a:outerShdw blurRad="38100" dist="38100" dir="2700000" algn="tl">
                    <a:srgbClr val="000000"/>
                  </a:outerShdw>
                </a:effectLst>
                <a:latin typeface="Tahoma" pitchFamily="34" charset="0"/>
              </a:rPr>
              <a:t> </a:t>
            </a:r>
            <a:r>
              <a:rPr lang="en-GB" sz="3200" dirty="0" smtClean="0">
                <a:solidFill>
                  <a:srgbClr val="FFFF99"/>
                </a:solidFill>
                <a:effectLst>
                  <a:outerShdw blurRad="38100" dist="38100" dir="2700000" algn="tl">
                    <a:srgbClr val="000000"/>
                  </a:outerShdw>
                </a:effectLst>
                <a:latin typeface="Tahoma" pitchFamily="34" charset="0"/>
              </a:rPr>
              <a:t>2014</a:t>
            </a:r>
            <a:endParaRPr lang="en-GB" sz="3200" dirty="0">
              <a:solidFill>
                <a:srgbClr val="FFFF99"/>
              </a:solidFill>
              <a:effectLst>
                <a:outerShdw blurRad="38100" dist="38100" dir="2700000" algn="tl">
                  <a:srgbClr val="000000"/>
                </a:outerShdw>
              </a:effectLst>
              <a:latin typeface="Tahoma"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112956755"/>
              </p:ext>
            </p:extLst>
          </p:nvPr>
        </p:nvGraphicFramePr>
        <p:xfrm>
          <a:off x="533399" y="1600200"/>
          <a:ext cx="9007475"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69017415"/>
      </p:ext>
    </p:extLst>
  </p:cSld>
  <p:clrMapOvr>
    <a:masterClrMapping/>
  </p:clrMapOvr>
  <p:transition spd="slow"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89"/>
          <p:cNvSpPr>
            <a:spLocks noGrp="1" noChangeArrowheads="1"/>
          </p:cNvSpPr>
          <p:nvPr>
            <p:ph type="title" idx="4294967295"/>
          </p:nvPr>
        </p:nvSpPr>
        <p:spPr>
          <a:xfrm>
            <a:off x="561975" y="228600"/>
            <a:ext cx="8229600" cy="457200"/>
          </a:xfrm>
          <a:ln>
            <a:solidFill>
              <a:schemeClr val="tx1"/>
            </a:solidFill>
          </a:ln>
        </p:spPr>
        <p:txBody>
          <a:bodyPr/>
          <a:lstStyle/>
          <a:p>
            <a:pPr algn="ctr" eaLnBrk="1" hangingPunct="1"/>
            <a:r>
              <a:rPr lang="ro-RO" altLang="ro-RO" sz="2800" b="1" dirty="0" smtClean="0">
                <a:solidFill>
                  <a:srgbClr val="FFFF99"/>
                </a:solidFill>
                <a:latin typeface="Tahoma" pitchFamily="34" charset="0"/>
              </a:rPr>
              <a:t>EN MATEMATICĂ –</a:t>
            </a:r>
            <a:r>
              <a:rPr lang="en-US" altLang="ro-RO" sz="2800" b="1" dirty="0" smtClean="0">
                <a:solidFill>
                  <a:srgbClr val="FFFF99"/>
                </a:solidFill>
                <a:latin typeface="Tahoma" pitchFamily="34" charset="0"/>
              </a:rPr>
              <a:t> </a:t>
            </a:r>
            <a:r>
              <a:rPr lang="ro-RO" altLang="ro-RO" sz="2800" b="1" dirty="0">
                <a:solidFill>
                  <a:srgbClr val="FFFF99"/>
                </a:solidFill>
                <a:latin typeface="Tahoma" pitchFamily="34" charset="0"/>
              </a:rPr>
              <a:t>Rezultate </a:t>
            </a:r>
            <a:r>
              <a:rPr lang="ro-RO" altLang="ro-RO" sz="2800" b="1" dirty="0" smtClean="0">
                <a:solidFill>
                  <a:srgbClr val="FFFF99"/>
                </a:solidFill>
                <a:latin typeface="Tahoma" pitchFamily="34" charset="0"/>
              </a:rPr>
              <a:t>comparative</a:t>
            </a:r>
          </a:p>
        </p:txBody>
      </p:sp>
      <p:sp>
        <p:nvSpPr>
          <p:cNvPr id="62"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010A852B-3445-4686-8247-4E7ACF613C79}" type="slidenum">
              <a:rPr lang="ro-RO" sz="1000">
                <a:solidFill>
                  <a:schemeClr val="tx2">
                    <a:shade val="50000"/>
                  </a:schemeClr>
                </a:solidFill>
              </a:rPr>
              <a:pPr algn="r" eaLnBrk="1" hangingPunct="1">
                <a:defRPr/>
              </a:pPr>
              <a:t>13</a:t>
            </a:fld>
            <a:endParaRPr lang="ro-RO" sz="1000">
              <a:solidFill>
                <a:schemeClr val="tx2">
                  <a:shade val="50000"/>
                </a:schemeClr>
              </a:solidFill>
            </a:endParaRPr>
          </a:p>
        </p:txBody>
      </p:sp>
      <p:sp>
        <p:nvSpPr>
          <p:cNvPr id="21508" name="AutoShape 10">
            <a:hlinkClick r:id="rId3" action="ppaction://hlinksldjump"/>
          </p:cNvPr>
          <p:cNvSpPr>
            <a:spLocks noChangeArrowheads="1"/>
          </p:cNvSpPr>
          <p:nvPr/>
        </p:nvSpPr>
        <p:spPr bwMode="auto">
          <a:xfrm rot="10800000">
            <a:off x="8502650" y="6324599"/>
            <a:ext cx="577850" cy="381000"/>
          </a:xfrm>
          <a:prstGeom prst="leftArrow">
            <a:avLst>
              <a:gd name="adj1" fmla="val 50000"/>
              <a:gd name="adj2" fmla="val 37917"/>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graphicFrame>
        <p:nvGraphicFramePr>
          <p:cNvPr id="7" name="Chart 6"/>
          <p:cNvGraphicFramePr>
            <a:graphicFrameLocks/>
          </p:cNvGraphicFramePr>
          <p:nvPr>
            <p:extLst>
              <p:ext uri="{D42A27DB-BD31-4B8C-83A1-F6EECF244321}">
                <p14:modId xmlns:p14="http://schemas.microsoft.com/office/powerpoint/2010/main" val="4157609533"/>
              </p:ext>
            </p:extLst>
          </p:nvPr>
        </p:nvGraphicFramePr>
        <p:xfrm>
          <a:off x="381000" y="1066800"/>
          <a:ext cx="8864600" cy="5029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6707203"/>
      </p:ext>
    </p:extLst>
  </p:cSld>
  <p:clrMapOvr>
    <a:masterClrMapping/>
  </p:clrMapOvr>
  <p:transition spd="slow"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89"/>
          <p:cNvSpPr>
            <a:spLocks noGrp="1" noChangeArrowheads="1"/>
          </p:cNvSpPr>
          <p:nvPr>
            <p:ph type="title"/>
          </p:nvPr>
        </p:nvSpPr>
        <p:spPr>
          <a:xfrm>
            <a:off x="152400" y="746919"/>
            <a:ext cx="7543800" cy="472281"/>
          </a:xfrm>
          <a:ln>
            <a:solidFill>
              <a:schemeClr val="tx1"/>
            </a:solidFill>
          </a:ln>
        </p:spPr>
        <p:txBody>
          <a:bodyPr/>
          <a:lstStyle/>
          <a:p>
            <a:pPr algn="ctr" eaLnBrk="1" hangingPunct="1"/>
            <a:r>
              <a:rPr lang="ro-RO" altLang="ro-RO" sz="2400" b="1" dirty="0" smtClean="0">
                <a:latin typeface="Tahoma" pitchFamily="34" charset="0"/>
              </a:rPr>
              <a:t>Rezultate </a:t>
            </a:r>
            <a:r>
              <a:rPr lang="en-US" altLang="ro-RO" sz="2400" b="1" dirty="0" err="1" smtClean="0">
                <a:latin typeface="Tahoma" pitchFamily="34" charset="0"/>
              </a:rPr>
              <a:t>pe</a:t>
            </a:r>
            <a:r>
              <a:rPr lang="en-US" altLang="ro-RO" sz="2400" b="1" dirty="0" smtClean="0">
                <a:latin typeface="Tahoma" pitchFamily="34" charset="0"/>
              </a:rPr>
              <a:t> </a:t>
            </a:r>
            <a:r>
              <a:rPr lang="ro-RO" altLang="ro-RO" sz="2400" b="1" dirty="0" smtClean="0">
                <a:latin typeface="Tahoma" pitchFamily="34" charset="0"/>
              </a:rPr>
              <a:t>ş</a:t>
            </a:r>
            <a:r>
              <a:rPr lang="en-US" altLang="ro-RO" sz="2400" b="1" dirty="0" smtClean="0">
                <a:latin typeface="Tahoma" pitchFamily="34" charset="0"/>
              </a:rPr>
              <a:t>coli</a:t>
            </a:r>
            <a:r>
              <a:rPr lang="ro-RO" altLang="ro-RO" sz="2400" b="1" dirty="0" smtClean="0">
                <a:latin typeface="Tahoma" pitchFamily="34" charset="0"/>
              </a:rPr>
              <a:t> -  </a:t>
            </a:r>
            <a:r>
              <a:rPr lang="ro-RO" altLang="ja-JP" sz="2400" b="1" dirty="0" smtClean="0">
                <a:latin typeface="Tahoma" pitchFamily="34" charset="0"/>
              </a:rPr>
              <a:t>Matematică (73,46%)</a:t>
            </a:r>
            <a:endParaRPr lang="ro-RO" altLang="ro-RO" sz="2400" b="1" dirty="0" smtClean="0">
              <a:latin typeface="Tahoma" pitchFamily="34" charset="0"/>
            </a:endParaRPr>
          </a:p>
        </p:txBody>
      </p:sp>
      <p:sp>
        <p:nvSpPr>
          <p:cNvPr id="23611" name="AutoShape 10">
            <a:hlinkClick r:id="rId2" action="ppaction://hlinksldjump"/>
          </p:cNvPr>
          <p:cNvSpPr>
            <a:spLocks noChangeArrowheads="1"/>
          </p:cNvSpPr>
          <p:nvPr/>
        </p:nvSpPr>
        <p:spPr bwMode="auto">
          <a:xfrm rot="10800000">
            <a:off x="9251950" y="6400799"/>
            <a:ext cx="577850" cy="381000"/>
          </a:xfrm>
          <a:prstGeom prst="leftArrow">
            <a:avLst>
              <a:gd name="adj1" fmla="val 50000"/>
              <a:gd name="adj2" fmla="val 37917"/>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112519" name="Rectangle 903"/>
          <p:cNvSpPr>
            <a:spLocks noChangeArrowheads="1"/>
          </p:cNvSpPr>
          <p:nvPr/>
        </p:nvSpPr>
        <p:spPr bwMode="auto">
          <a:xfrm>
            <a:off x="1651000" y="146276"/>
            <a:ext cx="7543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ro-RO" sz="3200" dirty="0">
                <a:solidFill>
                  <a:srgbClr val="FFFF99"/>
                </a:solidFill>
                <a:effectLst>
                  <a:outerShdw blurRad="38100" dist="38100" dir="2700000" algn="tl">
                    <a:srgbClr val="000000"/>
                  </a:outerShdw>
                </a:effectLst>
                <a:latin typeface="Tahoma" pitchFamily="34" charset="0"/>
              </a:rPr>
              <a:t>EVALUAREA NAŢIONALĂ</a:t>
            </a:r>
            <a:r>
              <a:rPr lang="en-GB" sz="3200" dirty="0">
                <a:solidFill>
                  <a:srgbClr val="FFFF99"/>
                </a:solidFill>
                <a:effectLst>
                  <a:outerShdw blurRad="38100" dist="38100" dir="2700000" algn="tl">
                    <a:srgbClr val="000000"/>
                  </a:outerShdw>
                </a:effectLst>
                <a:latin typeface="Tahoma" pitchFamily="34" charset="0"/>
              </a:rPr>
              <a:t> </a:t>
            </a:r>
            <a:r>
              <a:rPr lang="en-GB" sz="3200" dirty="0" smtClean="0">
                <a:solidFill>
                  <a:srgbClr val="FFFF99"/>
                </a:solidFill>
                <a:effectLst>
                  <a:outerShdw blurRad="38100" dist="38100" dir="2700000" algn="tl">
                    <a:srgbClr val="000000"/>
                  </a:outerShdw>
                </a:effectLst>
                <a:latin typeface="Tahoma" pitchFamily="34" charset="0"/>
              </a:rPr>
              <a:t>2014</a:t>
            </a:r>
            <a:endParaRPr lang="en-GB" sz="3200" dirty="0">
              <a:solidFill>
                <a:srgbClr val="FFFF99"/>
              </a:solidFill>
              <a:effectLst>
                <a:outerShdw blurRad="38100" dist="38100" dir="2700000" algn="tl">
                  <a:srgbClr val="000000"/>
                </a:outerShdw>
              </a:effectLst>
              <a:latin typeface="Tahoma"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505947056"/>
              </p:ext>
            </p:extLst>
          </p:nvPr>
        </p:nvGraphicFramePr>
        <p:xfrm>
          <a:off x="533396" y="1371600"/>
          <a:ext cx="9007478" cy="4756602"/>
        </p:xfrm>
        <a:graphic>
          <a:graphicData uri="http://schemas.openxmlformats.org/drawingml/2006/table">
            <a:tbl>
              <a:tblPr/>
              <a:tblGrid>
                <a:gridCol w="3657604"/>
                <a:gridCol w="990600"/>
                <a:gridCol w="777138"/>
                <a:gridCol w="895534"/>
                <a:gridCol w="895534"/>
                <a:gridCol w="895534"/>
                <a:gridCol w="895534"/>
              </a:tblGrid>
              <a:tr h="374919">
                <a:tc>
                  <a:txBody>
                    <a:bodyPr/>
                    <a:lstStyle/>
                    <a:p>
                      <a:pPr algn="l" fontAlgn="b"/>
                      <a:endParaRPr lang="en-US" sz="1000" b="0" i="0" u="none" strike="noStrike" dirty="0">
                        <a:solidFill>
                          <a:srgbClr val="000000"/>
                        </a:solidFill>
                        <a:effectLst/>
                        <a:latin typeface="Calibri"/>
                      </a:endParaRPr>
                    </a:p>
                  </a:txBody>
                  <a:tcPr marL="8266" marR="8266" marT="8266"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fontAlgn="b"/>
                      <a:r>
                        <a:rPr lang="en-US" sz="1100" b="1" i="0" u="none" strike="noStrike" dirty="0">
                          <a:solidFill>
                            <a:srgbClr val="000000"/>
                          </a:solidFill>
                          <a:effectLst/>
                          <a:latin typeface="Calibri"/>
                        </a:rPr>
                        <a:t>SIMULARE _ NOIEMBRIE 2013</a:t>
                      </a:r>
                    </a:p>
                  </a:txBody>
                  <a:tcPr marL="8266" marR="8266" marT="8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gridSpan="2">
                  <a:txBody>
                    <a:bodyPr/>
                    <a:lstStyle/>
                    <a:p>
                      <a:pPr algn="ctr" fontAlgn="b"/>
                      <a:r>
                        <a:rPr lang="en-US" sz="1100" b="1" i="0" u="none" strike="noStrike" dirty="0">
                          <a:solidFill>
                            <a:srgbClr val="000000"/>
                          </a:solidFill>
                          <a:effectLst/>
                          <a:latin typeface="Calibri"/>
                        </a:rPr>
                        <a:t>SIMULARE_ FEBRUARIE 2014</a:t>
                      </a:r>
                    </a:p>
                  </a:txBody>
                  <a:tcPr marL="8266" marR="8266" marT="8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hMerge="1">
                  <a:txBody>
                    <a:bodyPr/>
                    <a:lstStyle/>
                    <a:p>
                      <a:endParaRPr lang="en-US"/>
                    </a:p>
                  </a:txBody>
                  <a:tcPr/>
                </a:tc>
                <a:tc gridSpan="2">
                  <a:txBody>
                    <a:bodyPr/>
                    <a:lstStyle/>
                    <a:p>
                      <a:pPr algn="ctr" fontAlgn="b"/>
                      <a:r>
                        <a:rPr lang="en-US" sz="1100" b="1" i="0" u="none" strike="noStrike" dirty="0">
                          <a:solidFill>
                            <a:srgbClr val="000000"/>
                          </a:solidFill>
                          <a:effectLst/>
                          <a:latin typeface="Calibri"/>
                        </a:rPr>
                        <a:t>EVALUARE NAȚIONALĂ 2014</a:t>
                      </a:r>
                    </a:p>
                  </a:txBody>
                  <a:tcPr marL="8266" marR="8266" marT="8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hMerge="1">
                  <a:txBody>
                    <a:bodyPr/>
                    <a:lstStyle/>
                    <a:p>
                      <a:endParaRPr lang="en-US"/>
                    </a:p>
                  </a:txBody>
                  <a:tcPr/>
                </a:tc>
              </a:tr>
              <a:tr h="613348">
                <a:tc>
                  <a:txBody>
                    <a:bodyPr/>
                    <a:lstStyle/>
                    <a:p>
                      <a:pPr algn="ctr" fontAlgn="ctr"/>
                      <a:r>
                        <a:rPr lang="en-US" sz="1800" b="1" i="0" u="none" strike="noStrike" dirty="0">
                          <a:solidFill>
                            <a:schemeClr val="tx1"/>
                          </a:solidFill>
                          <a:effectLst/>
                          <a:latin typeface="Calibri"/>
                        </a:rPr>
                        <a:t>UNITATEA DE ÎNVĂȚĂMÂNT</a:t>
                      </a:r>
                    </a:p>
                  </a:txBody>
                  <a:tcPr marL="8266" marR="8266" marT="82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1" i="0" u="none" strike="noStrike" dirty="0" err="1">
                          <a:solidFill>
                            <a:srgbClr val="000000"/>
                          </a:solidFill>
                          <a:effectLst/>
                          <a:latin typeface="Calibri"/>
                        </a:rPr>
                        <a:t>Procent</a:t>
                      </a:r>
                      <a:r>
                        <a:rPr lang="en-US" sz="1400" b="1" i="0" u="none" strike="noStrike" dirty="0">
                          <a:solidFill>
                            <a:srgbClr val="000000"/>
                          </a:solidFill>
                          <a:effectLst/>
                          <a:latin typeface="Calibri"/>
                        </a:rPr>
                        <a:t> de </a:t>
                      </a:r>
                      <a:r>
                        <a:rPr lang="en-US" sz="1400" b="1" i="0" u="none" strike="noStrike" dirty="0" err="1">
                          <a:solidFill>
                            <a:srgbClr val="000000"/>
                          </a:solidFill>
                          <a:effectLst/>
                          <a:latin typeface="Calibri"/>
                        </a:rPr>
                        <a:t>promovare</a:t>
                      </a:r>
                      <a:endParaRPr lang="en-US" sz="1400" b="1" i="0" u="none" strike="noStrike" dirty="0">
                        <a:solidFill>
                          <a:srgbClr val="000000"/>
                        </a:solidFill>
                        <a:effectLst/>
                        <a:latin typeface="Calibri"/>
                      </a:endParaRP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en-US" sz="1400" b="1" i="0" u="none" strike="noStrike" dirty="0">
                          <a:solidFill>
                            <a:srgbClr val="000000"/>
                          </a:solidFill>
                          <a:effectLst/>
                          <a:latin typeface="Calibri"/>
                        </a:rPr>
                        <a:t>Media </a:t>
                      </a:r>
                      <a:r>
                        <a:rPr lang="en-US" sz="1400" b="1" i="0" u="none" strike="noStrike" dirty="0" err="1">
                          <a:solidFill>
                            <a:srgbClr val="000000"/>
                          </a:solidFill>
                          <a:effectLst/>
                          <a:latin typeface="Calibri"/>
                        </a:rPr>
                        <a:t>notelor</a:t>
                      </a:r>
                      <a:endParaRPr lang="en-US" sz="1400" b="1" i="0" u="none" strike="noStrike" dirty="0">
                        <a:solidFill>
                          <a:srgbClr val="000000"/>
                        </a:solidFill>
                        <a:effectLst/>
                        <a:latin typeface="Calibri"/>
                      </a:endParaRP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400" b="1" i="0" u="none" strike="noStrike" dirty="0" err="1">
                          <a:solidFill>
                            <a:srgbClr val="000000"/>
                          </a:solidFill>
                          <a:effectLst/>
                          <a:latin typeface="Calibri"/>
                        </a:rPr>
                        <a:t>Procent</a:t>
                      </a:r>
                      <a:r>
                        <a:rPr lang="en-US" sz="1400" b="1" i="0" u="none" strike="noStrike" dirty="0">
                          <a:solidFill>
                            <a:srgbClr val="000000"/>
                          </a:solidFill>
                          <a:effectLst/>
                          <a:latin typeface="Calibri"/>
                        </a:rPr>
                        <a:t> de </a:t>
                      </a:r>
                      <a:r>
                        <a:rPr lang="en-US" sz="1400" b="1" i="0" u="none" strike="noStrike" dirty="0" err="1">
                          <a:solidFill>
                            <a:srgbClr val="000000"/>
                          </a:solidFill>
                          <a:effectLst/>
                          <a:latin typeface="Calibri"/>
                        </a:rPr>
                        <a:t>promovare</a:t>
                      </a:r>
                      <a:endParaRPr lang="en-US" sz="1400" b="1" i="0" u="none" strike="noStrike" dirty="0">
                        <a:solidFill>
                          <a:srgbClr val="000000"/>
                        </a:solidFill>
                        <a:effectLst/>
                        <a:latin typeface="Calibri"/>
                      </a:endParaRP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400" b="1" i="0" u="none" strike="noStrike" dirty="0">
                          <a:solidFill>
                            <a:srgbClr val="000000"/>
                          </a:solidFill>
                          <a:effectLst/>
                          <a:latin typeface="Calibri"/>
                        </a:rPr>
                        <a:t>Media </a:t>
                      </a:r>
                      <a:r>
                        <a:rPr lang="en-US" sz="1400" b="1" i="0" u="none" strike="noStrike" dirty="0" err="1">
                          <a:solidFill>
                            <a:srgbClr val="000000"/>
                          </a:solidFill>
                          <a:effectLst/>
                          <a:latin typeface="Calibri"/>
                        </a:rPr>
                        <a:t>notelor</a:t>
                      </a:r>
                      <a:endParaRPr lang="en-US" sz="1400" b="1" i="0" u="none" strike="noStrike" dirty="0">
                        <a:solidFill>
                          <a:srgbClr val="000000"/>
                        </a:solidFill>
                        <a:effectLst/>
                        <a:latin typeface="Calibri"/>
                      </a:endParaRP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400" b="1" i="0" u="none" strike="noStrike" dirty="0" err="1">
                          <a:solidFill>
                            <a:srgbClr val="000000"/>
                          </a:solidFill>
                          <a:effectLst/>
                          <a:latin typeface="Calibri"/>
                        </a:rPr>
                        <a:t>Procent</a:t>
                      </a:r>
                      <a:r>
                        <a:rPr lang="en-US" sz="1400" b="1" i="0" u="none" strike="noStrike" dirty="0">
                          <a:solidFill>
                            <a:srgbClr val="000000"/>
                          </a:solidFill>
                          <a:effectLst/>
                          <a:latin typeface="Calibri"/>
                        </a:rPr>
                        <a:t> de </a:t>
                      </a:r>
                      <a:r>
                        <a:rPr lang="en-US" sz="1400" b="1" i="0" u="none" strike="noStrike" dirty="0" err="1">
                          <a:solidFill>
                            <a:srgbClr val="000000"/>
                          </a:solidFill>
                          <a:effectLst/>
                          <a:latin typeface="Calibri"/>
                        </a:rPr>
                        <a:t>promovare</a:t>
                      </a:r>
                      <a:endParaRPr lang="en-US" sz="1400" b="1" i="0" u="none" strike="noStrike" dirty="0">
                        <a:solidFill>
                          <a:srgbClr val="000000"/>
                        </a:solidFill>
                        <a:effectLst/>
                        <a:latin typeface="Calibri"/>
                      </a:endParaRP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n-US" sz="1400" b="1" i="0" u="none" strike="noStrike" dirty="0">
                          <a:solidFill>
                            <a:srgbClr val="000000"/>
                          </a:solidFill>
                          <a:effectLst/>
                          <a:latin typeface="Calibri"/>
                        </a:rPr>
                        <a:t>Media </a:t>
                      </a:r>
                      <a:r>
                        <a:rPr lang="en-US" sz="1400" b="1" i="0" u="none" strike="noStrike" dirty="0" err="1">
                          <a:solidFill>
                            <a:srgbClr val="000000"/>
                          </a:solidFill>
                          <a:effectLst/>
                          <a:latin typeface="Calibri"/>
                        </a:rPr>
                        <a:t>notelor</a:t>
                      </a:r>
                      <a:endParaRPr lang="en-US" sz="1400" b="1" i="0" u="none" strike="noStrike" dirty="0">
                        <a:solidFill>
                          <a:srgbClr val="000000"/>
                        </a:solidFill>
                        <a:effectLst/>
                        <a:latin typeface="Calibri"/>
                      </a:endParaRPr>
                    </a:p>
                  </a:txBody>
                  <a:tcPr marL="8266" marR="8266" marT="826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446333">
                <a:tc>
                  <a:txBody>
                    <a:bodyPr/>
                    <a:lstStyle/>
                    <a:p>
                      <a:pPr algn="l" fontAlgn="b"/>
                      <a:r>
                        <a:rPr lang="en-US" sz="1500" b="1" i="0" u="none" strike="noStrike" dirty="0">
                          <a:solidFill>
                            <a:schemeClr val="tx1"/>
                          </a:solidFill>
                          <a:effectLst/>
                          <a:latin typeface="Calibri"/>
                        </a:rPr>
                        <a:t>SCOALA GIMNAZIALA "VARADI JOZSEF</a:t>
                      </a:r>
                      <a:r>
                        <a:rPr lang="en-US" sz="1500" b="1" i="0" u="none" strike="noStrike" dirty="0" smtClean="0">
                          <a:solidFill>
                            <a:schemeClr val="tx1"/>
                          </a:solidFill>
                          <a:effectLst/>
                          <a:latin typeface="Calibri"/>
                        </a:rPr>
                        <a:t>"</a:t>
                      </a:r>
                      <a:endParaRPr lang="en-US" sz="1500" b="1" i="0" u="none" strike="noStrike" dirty="0">
                        <a:solidFill>
                          <a:schemeClr val="tx1"/>
                        </a:solidFill>
                        <a:effectLst/>
                        <a:latin typeface="Calibri"/>
                      </a:endParaRPr>
                    </a:p>
                  </a:txBody>
                  <a:tcPr marL="8266" marR="8266" marT="82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69.64%</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600" b="0" i="0" u="none" strike="noStrike" dirty="0">
                          <a:solidFill>
                            <a:srgbClr val="000000"/>
                          </a:solidFill>
                          <a:effectLst/>
                          <a:latin typeface="Calibri"/>
                        </a:rPr>
                        <a:t>6.293</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600" b="1" i="0" u="none" strike="noStrike">
                          <a:solidFill>
                            <a:srgbClr val="000000"/>
                          </a:solidFill>
                          <a:effectLst/>
                          <a:latin typeface="Calibri"/>
                        </a:rPr>
                        <a:t>69.64%</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600" b="0" i="0" u="none" strike="noStrike">
                          <a:solidFill>
                            <a:srgbClr val="000000"/>
                          </a:solidFill>
                          <a:effectLst/>
                          <a:latin typeface="Calibri"/>
                        </a:rPr>
                        <a:t>6.216</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600" b="1" i="0" u="none" strike="noStrike">
                          <a:solidFill>
                            <a:srgbClr val="000000"/>
                          </a:solidFill>
                          <a:effectLst/>
                          <a:latin typeface="Calibri"/>
                        </a:rPr>
                        <a:t>100.00%</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en-US" sz="1600" b="0" i="0" u="none" strike="noStrike">
                          <a:solidFill>
                            <a:srgbClr val="000000"/>
                          </a:solidFill>
                          <a:effectLst/>
                          <a:latin typeface="Calibri"/>
                        </a:rPr>
                        <a:t>8.198</a:t>
                      </a:r>
                    </a:p>
                  </a:txBody>
                  <a:tcPr marL="8266" marR="8266" marT="826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357067">
                <a:tc>
                  <a:txBody>
                    <a:bodyPr/>
                    <a:lstStyle/>
                    <a:p>
                      <a:pPr algn="l" fontAlgn="b"/>
                      <a:r>
                        <a:rPr lang="en-US" sz="1500" b="1" i="0" u="none" strike="noStrike" dirty="0">
                          <a:solidFill>
                            <a:schemeClr val="tx1"/>
                          </a:solidFill>
                          <a:effectLst/>
                          <a:latin typeface="Calibri"/>
                        </a:rPr>
                        <a:t>COLEGIUL NATIONAL "MIHAI VITEAZUL</a:t>
                      </a:r>
                      <a:r>
                        <a:rPr lang="en-US" sz="1500" b="1" i="0" u="none" strike="noStrike" dirty="0" smtClean="0">
                          <a:solidFill>
                            <a:schemeClr val="tx1"/>
                          </a:solidFill>
                          <a:effectLst/>
                          <a:latin typeface="Calibri"/>
                        </a:rPr>
                        <a:t>"</a:t>
                      </a:r>
                      <a:endParaRPr lang="en-US" sz="1500" b="1" i="0" u="none" strike="noStrike" dirty="0">
                        <a:solidFill>
                          <a:schemeClr val="tx1"/>
                        </a:solidFill>
                        <a:effectLst/>
                        <a:latin typeface="Calibri"/>
                      </a:endParaRPr>
                    </a:p>
                  </a:txBody>
                  <a:tcPr marL="8266" marR="8266" marT="82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52.08%</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600" b="0" i="0" u="none" strike="noStrike" dirty="0">
                          <a:solidFill>
                            <a:srgbClr val="000000"/>
                          </a:solidFill>
                          <a:effectLst/>
                          <a:latin typeface="Calibri"/>
                        </a:rPr>
                        <a:t>4.983</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600" b="1" i="0" u="none" strike="noStrike" dirty="0">
                          <a:solidFill>
                            <a:srgbClr val="000000"/>
                          </a:solidFill>
                          <a:effectLst/>
                          <a:latin typeface="Calibri"/>
                        </a:rPr>
                        <a:t>46.94%</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600" b="0" i="0" u="none" strike="noStrike">
                          <a:solidFill>
                            <a:srgbClr val="000000"/>
                          </a:solidFill>
                          <a:effectLst/>
                          <a:latin typeface="Calibri"/>
                        </a:rPr>
                        <a:t>4.892</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600" b="1" i="0" u="none" strike="noStrike">
                          <a:solidFill>
                            <a:srgbClr val="000000"/>
                          </a:solidFill>
                          <a:effectLst/>
                          <a:latin typeface="Calibri"/>
                        </a:rPr>
                        <a:t>97.67%</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en-US" sz="1600" b="0" i="0" u="none" strike="noStrike">
                          <a:solidFill>
                            <a:srgbClr val="000000"/>
                          </a:solidFill>
                          <a:effectLst/>
                          <a:latin typeface="Calibri"/>
                        </a:rPr>
                        <a:t>7.644</a:t>
                      </a:r>
                    </a:p>
                  </a:txBody>
                  <a:tcPr marL="8266" marR="8266" marT="826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357067">
                <a:tc>
                  <a:txBody>
                    <a:bodyPr/>
                    <a:lstStyle/>
                    <a:p>
                      <a:pPr algn="l" fontAlgn="b"/>
                      <a:r>
                        <a:rPr lang="en-US" sz="1500" b="1" i="0" u="none" strike="noStrike" dirty="0">
                          <a:solidFill>
                            <a:schemeClr val="tx1"/>
                          </a:solidFill>
                          <a:effectLst/>
                          <a:latin typeface="Calibri"/>
                        </a:rPr>
                        <a:t>LICEUL TEORETIC "SZEKELY MIKO</a:t>
                      </a:r>
                      <a:r>
                        <a:rPr lang="en-US" sz="1500" b="1" i="0" u="none" strike="noStrike" dirty="0" smtClean="0">
                          <a:solidFill>
                            <a:schemeClr val="tx1"/>
                          </a:solidFill>
                          <a:effectLst/>
                          <a:latin typeface="Calibri"/>
                        </a:rPr>
                        <a:t>"</a:t>
                      </a:r>
                      <a:endParaRPr lang="en-US" sz="1500" b="1" i="0" u="none" strike="noStrike" dirty="0">
                        <a:solidFill>
                          <a:schemeClr val="tx1"/>
                        </a:solidFill>
                        <a:effectLst/>
                        <a:latin typeface="Calibri"/>
                      </a:endParaRPr>
                    </a:p>
                  </a:txBody>
                  <a:tcPr marL="8266" marR="8266" marT="82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61.90%</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600" b="0" i="0" u="none" strike="noStrike" dirty="0">
                          <a:solidFill>
                            <a:srgbClr val="000000"/>
                          </a:solidFill>
                          <a:effectLst/>
                          <a:latin typeface="Calibri"/>
                        </a:rPr>
                        <a:t>5.930</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600" b="1" i="0" u="none" strike="noStrike" dirty="0">
                          <a:solidFill>
                            <a:srgbClr val="000000"/>
                          </a:solidFill>
                          <a:effectLst/>
                          <a:latin typeface="Calibri"/>
                        </a:rPr>
                        <a:t>73.79%</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600" b="0" i="0" u="none" strike="noStrike" dirty="0">
                          <a:solidFill>
                            <a:srgbClr val="000000"/>
                          </a:solidFill>
                          <a:effectLst/>
                          <a:latin typeface="Calibri"/>
                        </a:rPr>
                        <a:t>6.298</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600" b="1" i="0" u="none" strike="noStrike">
                          <a:solidFill>
                            <a:srgbClr val="000000"/>
                          </a:solidFill>
                          <a:effectLst/>
                          <a:latin typeface="Calibri"/>
                        </a:rPr>
                        <a:t>90.29%</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en-US" sz="1600" b="0" i="0" u="none" strike="noStrike">
                          <a:solidFill>
                            <a:srgbClr val="000000"/>
                          </a:solidFill>
                          <a:effectLst/>
                          <a:latin typeface="Calibri"/>
                        </a:rPr>
                        <a:t>7.449</a:t>
                      </a:r>
                    </a:p>
                  </a:txBody>
                  <a:tcPr marL="8266" marR="8266" marT="826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357067">
                <a:tc>
                  <a:txBody>
                    <a:bodyPr/>
                    <a:lstStyle/>
                    <a:p>
                      <a:pPr algn="l" fontAlgn="b"/>
                      <a:r>
                        <a:rPr lang="en-US" sz="1500" b="1" i="0" u="none" strike="noStrike" dirty="0">
                          <a:solidFill>
                            <a:schemeClr val="tx1"/>
                          </a:solidFill>
                          <a:effectLst/>
                          <a:latin typeface="Calibri"/>
                        </a:rPr>
                        <a:t>LICEUL TEORETIC "MIKES KELEMEN</a:t>
                      </a:r>
                      <a:r>
                        <a:rPr lang="en-US" sz="1500" b="1" i="0" u="none" strike="noStrike" dirty="0" smtClean="0">
                          <a:solidFill>
                            <a:schemeClr val="tx1"/>
                          </a:solidFill>
                          <a:effectLst/>
                          <a:latin typeface="Calibri"/>
                        </a:rPr>
                        <a:t>"</a:t>
                      </a:r>
                      <a:endParaRPr lang="en-US" sz="1500" b="1" i="0" u="none" strike="noStrike" dirty="0">
                        <a:solidFill>
                          <a:schemeClr val="tx1"/>
                        </a:solidFill>
                        <a:effectLst/>
                        <a:latin typeface="Calibri"/>
                      </a:endParaRPr>
                    </a:p>
                  </a:txBody>
                  <a:tcPr marL="8266" marR="8266" marT="82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40.57%</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600" b="0" i="0" u="none" strike="noStrike">
                          <a:solidFill>
                            <a:srgbClr val="000000"/>
                          </a:solidFill>
                          <a:effectLst/>
                          <a:latin typeface="Calibri"/>
                        </a:rPr>
                        <a:t>4.693</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600" b="1" i="0" u="none" strike="noStrike" dirty="0">
                          <a:solidFill>
                            <a:srgbClr val="000000"/>
                          </a:solidFill>
                          <a:effectLst/>
                          <a:latin typeface="Calibri"/>
                        </a:rPr>
                        <a:t>34.58%</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600" b="0" i="0" u="none" strike="noStrike" dirty="0">
                          <a:solidFill>
                            <a:srgbClr val="000000"/>
                          </a:solidFill>
                          <a:effectLst/>
                          <a:latin typeface="Calibri"/>
                        </a:rPr>
                        <a:t>4.599</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600" b="1" i="0" u="none" strike="noStrike">
                          <a:solidFill>
                            <a:srgbClr val="000000"/>
                          </a:solidFill>
                          <a:effectLst/>
                          <a:latin typeface="Calibri"/>
                        </a:rPr>
                        <a:t>85.26%</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en-US" sz="1600" b="0" i="0" u="none" strike="noStrike">
                          <a:solidFill>
                            <a:srgbClr val="000000"/>
                          </a:solidFill>
                          <a:effectLst/>
                          <a:latin typeface="Calibri"/>
                        </a:rPr>
                        <a:t>6.784</a:t>
                      </a:r>
                    </a:p>
                  </a:txBody>
                  <a:tcPr marL="8266" marR="8266" marT="826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357067">
                <a:tc>
                  <a:txBody>
                    <a:bodyPr/>
                    <a:lstStyle/>
                    <a:p>
                      <a:pPr algn="l" fontAlgn="b"/>
                      <a:r>
                        <a:rPr lang="en-US" sz="1500" b="1" i="0" u="none" strike="noStrike" dirty="0">
                          <a:solidFill>
                            <a:schemeClr val="tx1"/>
                          </a:solidFill>
                          <a:effectLst/>
                          <a:latin typeface="Calibri"/>
                        </a:rPr>
                        <a:t>LICEUL TEOLOGIC REFORMAT SFINTU GHEORGHE</a:t>
                      </a:r>
                    </a:p>
                  </a:txBody>
                  <a:tcPr marL="8266" marR="8266" marT="82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20.00%</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600" b="0" i="0" u="none" strike="noStrike">
                          <a:solidFill>
                            <a:srgbClr val="000000"/>
                          </a:solidFill>
                          <a:effectLst/>
                          <a:latin typeface="Calibri"/>
                        </a:rPr>
                        <a:t>3.927</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600" b="1" i="0" u="none" strike="noStrike" dirty="0">
                          <a:solidFill>
                            <a:srgbClr val="000000"/>
                          </a:solidFill>
                          <a:effectLst/>
                          <a:latin typeface="Calibri"/>
                        </a:rPr>
                        <a:t>7.69%</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600" b="0" i="0" u="none" strike="noStrike" dirty="0">
                          <a:solidFill>
                            <a:srgbClr val="000000"/>
                          </a:solidFill>
                          <a:effectLst/>
                          <a:latin typeface="Calibri"/>
                        </a:rPr>
                        <a:t>3.627</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600" b="1" i="0" u="none" strike="noStrike" dirty="0">
                          <a:solidFill>
                            <a:srgbClr val="000000"/>
                          </a:solidFill>
                          <a:effectLst/>
                          <a:latin typeface="Calibri"/>
                        </a:rPr>
                        <a:t>64.29%</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en-US" sz="1600" b="0" i="0" u="none" strike="noStrike">
                          <a:solidFill>
                            <a:srgbClr val="000000"/>
                          </a:solidFill>
                          <a:effectLst/>
                          <a:latin typeface="Calibri"/>
                        </a:rPr>
                        <a:t>5.829</a:t>
                      </a:r>
                    </a:p>
                  </a:txBody>
                  <a:tcPr marL="8266" marR="8266" marT="826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357067">
                <a:tc>
                  <a:txBody>
                    <a:bodyPr/>
                    <a:lstStyle/>
                    <a:p>
                      <a:pPr algn="l" fontAlgn="b"/>
                      <a:r>
                        <a:rPr lang="en-US" sz="1500" b="1" i="0" u="none" strike="noStrike" dirty="0">
                          <a:solidFill>
                            <a:schemeClr val="tx1"/>
                          </a:solidFill>
                          <a:effectLst/>
                          <a:latin typeface="Calibri"/>
                        </a:rPr>
                        <a:t>SCOALA GIMNAZIALA "ADY ENDRE</a:t>
                      </a:r>
                      <a:r>
                        <a:rPr lang="en-US" sz="1500" b="1" i="0" u="none" strike="noStrike" dirty="0" smtClean="0">
                          <a:solidFill>
                            <a:schemeClr val="tx1"/>
                          </a:solidFill>
                          <a:effectLst/>
                          <a:latin typeface="Calibri"/>
                        </a:rPr>
                        <a:t>"</a:t>
                      </a:r>
                      <a:endParaRPr lang="en-US" sz="1500" b="1" i="0" u="none" strike="noStrike" dirty="0">
                        <a:solidFill>
                          <a:schemeClr val="tx1"/>
                        </a:solidFill>
                        <a:effectLst/>
                        <a:latin typeface="Calibri"/>
                      </a:endParaRPr>
                    </a:p>
                  </a:txBody>
                  <a:tcPr marL="8266" marR="8266" marT="82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21.88%</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600" b="0" i="0" u="none" strike="noStrike">
                          <a:solidFill>
                            <a:srgbClr val="000000"/>
                          </a:solidFill>
                          <a:effectLst/>
                          <a:latin typeface="Calibri"/>
                        </a:rPr>
                        <a:t>3.113</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600" b="1" i="0" u="none" strike="noStrike" dirty="0">
                          <a:solidFill>
                            <a:srgbClr val="000000"/>
                          </a:solidFill>
                          <a:effectLst/>
                          <a:latin typeface="Calibri"/>
                        </a:rPr>
                        <a:t>15.15%</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600" b="0" i="0" u="none" strike="noStrike" dirty="0">
                          <a:solidFill>
                            <a:srgbClr val="000000"/>
                          </a:solidFill>
                          <a:effectLst/>
                          <a:latin typeface="Calibri"/>
                        </a:rPr>
                        <a:t>3.024</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600" b="1" i="0" u="none" strike="noStrike" dirty="0">
                          <a:solidFill>
                            <a:srgbClr val="000000"/>
                          </a:solidFill>
                          <a:effectLst/>
                          <a:latin typeface="Calibri"/>
                        </a:rPr>
                        <a:t>63.33%</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en-US" sz="1600" b="0" i="0" u="none" strike="noStrike" dirty="0">
                          <a:solidFill>
                            <a:srgbClr val="000000"/>
                          </a:solidFill>
                          <a:effectLst/>
                          <a:latin typeface="Calibri"/>
                        </a:rPr>
                        <a:t>5.355</a:t>
                      </a:r>
                    </a:p>
                  </a:txBody>
                  <a:tcPr marL="8266" marR="8266" marT="826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357067">
                <a:tc>
                  <a:txBody>
                    <a:bodyPr/>
                    <a:lstStyle/>
                    <a:p>
                      <a:pPr algn="l" fontAlgn="b"/>
                      <a:r>
                        <a:rPr lang="it-IT" sz="1500" b="1" i="0" u="none" strike="noStrike" dirty="0">
                          <a:solidFill>
                            <a:schemeClr val="tx1"/>
                          </a:solidFill>
                          <a:effectLst/>
                          <a:latin typeface="Calibri"/>
                        </a:rPr>
                        <a:t>SCOALA GIMNAZIALA "NICOLAE COLAN</a:t>
                      </a:r>
                      <a:r>
                        <a:rPr lang="it-IT" sz="1500" b="1" i="0" u="none" strike="noStrike" dirty="0" smtClean="0">
                          <a:solidFill>
                            <a:schemeClr val="tx1"/>
                          </a:solidFill>
                          <a:effectLst/>
                          <a:latin typeface="Calibri"/>
                        </a:rPr>
                        <a:t>"</a:t>
                      </a:r>
                      <a:endParaRPr lang="it-IT" sz="1500" b="1" i="0" u="none" strike="noStrike" dirty="0">
                        <a:solidFill>
                          <a:schemeClr val="tx1"/>
                        </a:solidFill>
                        <a:effectLst/>
                        <a:latin typeface="Calibri"/>
                      </a:endParaRPr>
                    </a:p>
                  </a:txBody>
                  <a:tcPr marL="8266" marR="8266" marT="82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16.67%</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600" b="0" i="0" u="none" strike="noStrike">
                          <a:solidFill>
                            <a:srgbClr val="000000"/>
                          </a:solidFill>
                          <a:effectLst/>
                          <a:latin typeface="Calibri"/>
                        </a:rPr>
                        <a:t>2.925</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600" b="1" i="0" u="none" strike="noStrike">
                          <a:solidFill>
                            <a:srgbClr val="000000"/>
                          </a:solidFill>
                          <a:effectLst/>
                          <a:latin typeface="Calibri"/>
                        </a:rPr>
                        <a:t>9.09%</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600" b="0" i="0" u="none" strike="noStrike" dirty="0">
                          <a:solidFill>
                            <a:srgbClr val="000000"/>
                          </a:solidFill>
                          <a:effectLst/>
                          <a:latin typeface="Calibri"/>
                        </a:rPr>
                        <a:t>2.614</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600" b="1" i="0" u="none" strike="noStrike">
                          <a:solidFill>
                            <a:srgbClr val="000000"/>
                          </a:solidFill>
                          <a:effectLst/>
                          <a:latin typeface="Calibri"/>
                        </a:rPr>
                        <a:t>53.33%</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en-US" sz="1600" b="0" i="0" u="none" strike="noStrike" dirty="0">
                          <a:solidFill>
                            <a:srgbClr val="000000"/>
                          </a:solidFill>
                          <a:effectLst/>
                          <a:latin typeface="Calibri"/>
                        </a:rPr>
                        <a:t>5.540</a:t>
                      </a:r>
                    </a:p>
                  </a:txBody>
                  <a:tcPr marL="8266" marR="8266" marT="826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357067">
                <a:tc>
                  <a:txBody>
                    <a:bodyPr/>
                    <a:lstStyle/>
                    <a:p>
                      <a:pPr algn="l" fontAlgn="b"/>
                      <a:r>
                        <a:rPr lang="it-IT" sz="1500" b="1" i="0" u="none" strike="noStrike" dirty="0">
                          <a:solidFill>
                            <a:schemeClr val="tx1"/>
                          </a:solidFill>
                          <a:effectLst/>
                          <a:latin typeface="Calibri"/>
                        </a:rPr>
                        <a:t>SCOALA GIMNAZIALA "GODRI FERENC</a:t>
                      </a:r>
                      <a:r>
                        <a:rPr lang="it-IT" sz="1500" b="1" i="0" u="none" strike="noStrike" dirty="0" smtClean="0">
                          <a:solidFill>
                            <a:schemeClr val="tx1"/>
                          </a:solidFill>
                          <a:effectLst/>
                          <a:latin typeface="Calibri"/>
                        </a:rPr>
                        <a:t>"</a:t>
                      </a:r>
                      <a:endParaRPr lang="it-IT" sz="1500" b="1" i="0" u="none" strike="noStrike" dirty="0">
                        <a:solidFill>
                          <a:schemeClr val="tx1"/>
                        </a:solidFill>
                        <a:effectLst/>
                        <a:latin typeface="Calibri"/>
                      </a:endParaRPr>
                    </a:p>
                  </a:txBody>
                  <a:tcPr marL="8266" marR="8266" marT="82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11.11%</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600" b="0" i="0" u="none" strike="noStrike">
                          <a:solidFill>
                            <a:srgbClr val="000000"/>
                          </a:solidFill>
                          <a:effectLst/>
                          <a:latin typeface="Calibri"/>
                        </a:rPr>
                        <a:t>2.506</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600" b="1" i="0" u="none" strike="noStrike">
                          <a:solidFill>
                            <a:srgbClr val="000000"/>
                          </a:solidFill>
                          <a:effectLst/>
                          <a:latin typeface="Calibri"/>
                        </a:rPr>
                        <a:t>2.86%</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600" b="0" i="0" u="none" strike="noStrike" dirty="0">
                          <a:solidFill>
                            <a:srgbClr val="000000"/>
                          </a:solidFill>
                          <a:effectLst/>
                          <a:latin typeface="Calibri"/>
                        </a:rPr>
                        <a:t>2.553</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600" b="1" i="0" u="none" strike="noStrike" dirty="0">
                          <a:solidFill>
                            <a:srgbClr val="000000"/>
                          </a:solidFill>
                          <a:effectLst/>
                          <a:latin typeface="Calibri"/>
                        </a:rPr>
                        <a:t>47.83%</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en-US" sz="1600" b="0" i="0" u="none" strike="noStrike" dirty="0">
                          <a:solidFill>
                            <a:srgbClr val="000000"/>
                          </a:solidFill>
                          <a:effectLst/>
                          <a:latin typeface="Calibri"/>
                        </a:rPr>
                        <a:t>4.554</a:t>
                      </a:r>
                    </a:p>
                  </a:txBody>
                  <a:tcPr marL="8266" marR="8266" marT="826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357067">
                <a:tc>
                  <a:txBody>
                    <a:bodyPr/>
                    <a:lstStyle/>
                    <a:p>
                      <a:pPr algn="l" fontAlgn="b"/>
                      <a:r>
                        <a:rPr lang="pt-BR" sz="1500" b="1" i="0" u="none" strike="noStrike" dirty="0">
                          <a:solidFill>
                            <a:schemeClr val="tx1"/>
                          </a:solidFill>
                          <a:effectLst/>
                          <a:latin typeface="Calibri"/>
                        </a:rPr>
                        <a:t>LICEUL DE ARTE "PLUGOR SANDOR</a:t>
                      </a:r>
                      <a:r>
                        <a:rPr lang="pt-BR" sz="1500" b="1" i="0" u="none" strike="noStrike" dirty="0" smtClean="0">
                          <a:solidFill>
                            <a:schemeClr val="tx1"/>
                          </a:solidFill>
                          <a:effectLst/>
                          <a:latin typeface="Calibri"/>
                        </a:rPr>
                        <a:t>"</a:t>
                      </a:r>
                      <a:endParaRPr lang="pt-BR" sz="1500" b="1" i="0" u="none" strike="noStrike" dirty="0">
                        <a:solidFill>
                          <a:schemeClr val="tx1"/>
                        </a:solidFill>
                        <a:effectLst/>
                        <a:latin typeface="Calibri"/>
                      </a:endParaRPr>
                    </a:p>
                  </a:txBody>
                  <a:tcPr marL="8266" marR="8266" marT="82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15.15%</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600" b="0" i="0" u="none" strike="noStrike">
                          <a:solidFill>
                            <a:srgbClr val="000000"/>
                          </a:solidFill>
                          <a:effectLst/>
                          <a:latin typeface="Calibri"/>
                        </a:rPr>
                        <a:t>3.377</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600" b="1" i="0" u="none" strike="noStrike">
                          <a:solidFill>
                            <a:srgbClr val="000000"/>
                          </a:solidFill>
                          <a:effectLst/>
                          <a:latin typeface="Calibri"/>
                        </a:rPr>
                        <a:t>14.71%</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600" b="0" i="0" u="none" strike="noStrike">
                          <a:solidFill>
                            <a:srgbClr val="000000"/>
                          </a:solidFill>
                          <a:effectLst/>
                          <a:latin typeface="Calibri"/>
                        </a:rPr>
                        <a:t>3.399</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600" b="1" i="0" u="none" strike="noStrike" dirty="0">
                          <a:solidFill>
                            <a:srgbClr val="000000"/>
                          </a:solidFill>
                          <a:effectLst/>
                          <a:latin typeface="Calibri"/>
                        </a:rPr>
                        <a:t>44.00%</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en-US" sz="1600" b="0" i="0" u="none" strike="noStrike" dirty="0">
                          <a:solidFill>
                            <a:srgbClr val="000000"/>
                          </a:solidFill>
                          <a:effectLst/>
                          <a:latin typeface="Calibri"/>
                        </a:rPr>
                        <a:t>4.936</a:t>
                      </a:r>
                    </a:p>
                  </a:txBody>
                  <a:tcPr marL="8266" marR="8266" marT="826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357067">
                <a:tc>
                  <a:txBody>
                    <a:bodyPr/>
                    <a:lstStyle/>
                    <a:p>
                      <a:pPr algn="l" fontAlgn="b"/>
                      <a:r>
                        <a:rPr lang="en-US" sz="1500" b="1" i="0" u="none" strike="noStrike" dirty="0">
                          <a:solidFill>
                            <a:schemeClr val="tx1"/>
                          </a:solidFill>
                          <a:effectLst/>
                          <a:latin typeface="Calibri"/>
                        </a:rPr>
                        <a:t>SCOALA GIMNAZIALA "NERI SZENT FULOP</a:t>
                      </a:r>
                      <a:r>
                        <a:rPr lang="en-US" sz="1500" b="1" i="0" u="none" strike="noStrike" dirty="0" smtClean="0">
                          <a:solidFill>
                            <a:schemeClr val="tx1"/>
                          </a:solidFill>
                          <a:effectLst/>
                          <a:latin typeface="Calibri"/>
                        </a:rPr>
                        <a:t>"</a:t>
                      </a:r>
                      <a:endParaRPr lang="en-US" sz="1500" b="1" i="0" u="none" strike="noStrike" dirty="0">
                        <a:solidFill>
                          <a:schemeClr val="tx1"/>
                        </a:solidFill>
                        <a:effectLst/>
                        <a:latin typeface="Calibri"/>
                      </a:endParaRPr>
                    </a:p>
                  </a:txBody>
                  <a:tcPr marL="8266" marR="8266" marT="82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0.00%</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600" b="0" i="0" u="none" strike="noStrike">
                          <a:solidFill>
                            <a:srgbClr val="000000"/>
                          </a:solidFill>
                          <a:effectLst/>
                          <a:latin typeface="Calibri"/>
                        </a:rPr>
                        <a:t>3.000</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600" b="1" i="0" u="none" strike="noStrike">
                          <a:solidFill>
                            <a:srgbClr val="000000"/>
                          </a:solidFill>
                          <a:effectLst/>
                          <a:latin typeface="Calibri"/>
                        </a:rPr>
                        <a:t>0.00%</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600" b="0" i="0" u="none" strike="noStrike">
                          <a:solidFill>
                            <a:srgbClr val="000000"/>
                          </a:solidFill>
                          <a:effectLst/>
                          <a:latin typeface="Calibri"/>
                        </a:rPr>
                        <a:t>2.125</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600" b="1" i="0" u="none" strike="noStrike">
                          <a:solidFill>
                            <a:srgbClr val="000000"/>
                          </a:solidFill>
                          <a:effectLst/>
                          <a:latin typeface="Calibri"/>
                        </a:rPr>
                        <a:t> </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en-US" sz="1600" b="0" i="0" u="none" strike="noStrike" dirty="0">
                          <a:solidFill>
                            <a:srgbClr val="000000"/>
                          </a:solidFill>
                          <a:effectLst/>
                          <a:latin typeface="Calibri"/>
                        </a:rPr>
                        <a:t> </a:t>
                      </a:r>
                    </a:p>
                  </a:txBody>
                  <a:tcPr marL="8266" marR="8266" marT="826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bl>
          </a:graphicData>
        </a:graphic>
      </p:graphicFrame>
      <p:sp>
        <p:nvSpPr>
          <p:cNvPr id="4" name="Rectangle 3"/>
          <p:cNvSpPr/>
          <p:nvPr/>
        </p:nvSpPr>
        <p:spPr>
          <a:xfrm>
            <a:off x="7823839" y="735529"/>
            <a:ext cx="2020746" cy="369332"/>
          </a:xfrm>
          <a:prstGeom prst="rect">
            <a:avLst/>
          </a:prstGeom>
          <a:ln>
            <a:solidFill>
              <a:schemeClr val="tx1"/>
            </a:solidFill>
          </a:ln>
        </p:spPr>
        <p:txBody>
          <a:bodyPr wrap="none">
            <a:spAutoFit/>
          </a:bodyPr>
          <a:lstStyle/>
          <a:p>
            <a:pPr fontAlgn="b"/>
            <a:r>
              <a:rPr lang="en-US" dirty="0">
                <a:latin typeface="Calibri"/>
              </a:rPr>
              <a:t>SFINTU GHEORGHE</a:t>
            </a:r>
          </a:p>
        </p:txBody>
      </p:sp>
    </p:spTree>
    <p:extLst>
      <p:ext uri="{BB962C8B-B14F-4D97-AF65-F5344CB8AC3E}">
        <p14:creationId xmlns:p14="http://schemas.microsoft.com/office/powerpoint/2010/main" val="4035833002"/>
      </p:ext>
    </p:extLst>
  </p:cSld>
  <p:clrMapOvr>
    <a:masterClrMapping/>
  </p:clrMapOvr>
  <p:transition spd="slow"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89"/>
          <p:cNvSpPr>
            <a:spLocks noGrp="1" noChangeArrowheads="1"/>
          </p:cNvSpPr>
          <p:nvPr>
            <p:ph type="title"/>
          </p:nvPr>
        </p:nvSpPr>
        <p:spPr>
          <a:xfrm>
            <a:off x="152400" y="746919"/>
            <a:ext cx="7543800" cy="319881"/>
          </a:xfrm>
          <a:ln>
            <a:solidFill>
              <a:schemeClr val="tx1"/>
            </a:solidFill>
          </a:ln>
        </p:spPr>
        <p:txBody>
          <a:bodyPr/>
          <a:lstStyle/>
          <a:p>
            <a:pPr algn="ctr" eaLnBrk="1" hangingPunct="1"/>
            <a:r>
              <a:rPr lang="ro-RO" altLang="ro-RO" sz="2400" b="1" dirty="0" smtClean="0">
                <a:latin typeface="Tahoma" pitchFamily="34" charset="0"/>
              </a:rPr>
              <a:t>Rezultate </a:t>
            </a:r>
            <a:r>
              <a:rPr lang="en-US" altLang="ro-RO" sz="2400" b="1" dirty="0" err="1" smtClean="0">
                <a:latin typeface="Tahoma" pitchFamily="34" charset="0"/>
              </a:rPr>
              <a:t>pe</a:t>
            </a:r>
            <a:r>
              <a:rPr lang="en-US" altLang="ro-RO" sz="2400" b="1" dirty="0" smtClean="0">
                <a:latin typeface="Tahoma" pitchFamily="34" charset="0"/>
              </a:rPr>
              <a:t> </a:t>
            </a:r>
            <a:r>
              <a:rPr lang="ro-RO" altLang="ro-RO" sz="2400" b="1" dirty="0" smtClean="0">
                <a:latin typeface="Tahoma" pitchFamily="34" charset="0"/>
              </a:rPr>
              <a:t>ş</a:t>
            </a:r>
            <a:r>
              <a:rPr lang="en-US" altLang="ro-RO" sz="1800" b="1" dirty="0" smtClean="0">
                <a:latin typeface="Tahoma" pitchFamily="34" charset="0"/>
              </a:rPr>
              <a:t>coli</a:t>
            </a:r>
            <a:r>
              <a:rPr lang="ro-RO" altLang="ro-RO" sz="2400" b="1" dirty="0" smtClean="0">
                <a:latin typeface="Tahoma" pitchFamily="34" charset="0"/>
              </a:rPr>
              <a:t> -  </a:t>
            </a:r>
            <a:r>
              <a:rPr lang="ro-RO" altLang="ja-JP" sz="2400" b="1" dirty="0" smtClean="0">
                <a:latin typeface="Tahoma" pitchFamily="34" charset="0"/>
              </a:rPr>
              <a:t>Matematică (73,46%)</a:t>
            </a:r>
            <a:endParaRPr lang="ro-RO" altLang="ro-RO" sz="2400" b="1" dirty="0" smtClean="0">
              <a:latin typeface="Tahoma" pitchFamily="34" charset="0"/>
            </a:endParaRPr>
          </a:p>
        </p:txBody>
      </p:sp>
      <p:sp>
        <p:nvSpPr>
          <p:cNvPr id="23611" name="AutoShape 10">
            <a:hlinkClick r:id="rId2" action="ppaction://hlinksldjump"/>
          </p:cNvPr>
          <p:cNvSpPr>
            <a:spLocks noChangeArrowheads="1"/>
          </p:cNvSpPr>
          <p:nvPr/>
        </p:nvSpPr>
        <p:spPr bwMode="auto">
          <a:xfrm rot="10800000">
            <a:off x="9251950" y="6400799"/>
            <a:ext cx="577850" cy="381000"/>
          </a:xfrm>
          <a:prstGeom prst="leftArrow">
            <a:avLst>
              <a:gd name="adj1" fmla="val 50000"/>
              <a:gd name="adj2" fmla="val 37917"/>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112519" name="Rectangle 903"/>
          <p:cNvSpPr>
            <a:spLocks noChangeArrowheads="1"/>
          </p:cNvSpPr>
          <p:nvPr/>
        </p:nvSpPr>
        <p:spPr bwMode="auto">
          <a:xfrm>
            <a:off x="1651000" y="146276"/>
            <a:ext cx="7543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ro-RO" sz="3200" dirty="0">
                <a:solidFill>
                  <a:srgbClr val="FFFF99"/>
                </a:solidFill>
                <a:effectLst>
                  <a:outerShdw blurRad="38100" dist="38100" dir="2700000" algn="tl">
                    <a:srgbClr val="000000"/>
                  </a:outerShdw>
                </a:effectLst>
                <a:latin typeface="Tahoma" pitchFamily="34" charset="0"/>
              </a:rPr>
              <a:t>EVALUAREA NAŢIONALĂ</a:t>
            </a:r>
            <a:r>
              <a:rPr lang="en-GB" sz="3200" dirty="0">
                <a:solidFill>
                  <a:srgbClr val="FFFF99"/>
                </a:solidFill>
                <a:effectLst>
                  <a:outerShdw blurRad="38100" dist="38100" dir="2700000" algn="tl">
                    <a:srgbClr val="000000"/>
                  </a:outerShdw>
                </a:effectLst>
                <a:latin typeface="Tahoma" pitchFamily="34" charset="0"/>
              </a:rPr>
              <a:t> </a:t>
            </a:r>
            <a:r>
              <a:rPr lang="en-GB" sz="3200" dirty="0" smtClean="0">
                <a:solidFill>
                  <a:srgbClr val="FFFF99"/>
                </a:solidFill>
                <a:effectLst>
                  <a:outerShdw blurRad="38100" dist="38100" dir="2700000" algn="tl">
                    <a:srgbClr val="000000"/>
                  </a:outerShdw>
                </a:effectLst>
                <a:latin typeface="Tahoma" pitchFamily="34" charset="0"/>
              </a:rPr>
              <a:t>2014</a:t>
            </a:r>
            <a:endParaRPr lang="en-GB" sz="3200" dirty="0">
              <a:solidFill>
                <a:srgbClr val="FFFF99"/>
              </a:solidFill>
              <a:effectLst>
                <a:outerShdw blurRad="38100" dist="38100" dir="2700000" algn="tl">
                  <a:srgbClr val="000000"/>
                </a:outerShdw>
              </a:effectLst>
              <a:latin typeface="Tahoma"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574245693"/>
              </p:ext>
            </p:extLst>
          </p:nvPr>
        </p:nvGraphicFramePr>
        <p:xfrm>
          <a:off x="304800" y="1371606"/>
          <a:ext cx="9448802" cy="5070246"/>
        </p:xfrm>
        <a:graphic>
          <a:graphicData uri="http://schemas.openxmlformats.org/drawingml/2006/table">
            <a:tbl>
              <a:tblPr/>
              <a:tblGrid>
                <a:gridCol w="4267200"/>
                <a:gridCol w="838200"/>
                <a:gridCol w="838200"/>
                <a:gridCol w="838200"/>
                <a:gridCol w="914400"/>
                <a:gridCol w="914400"/>
                <a:gridCol w="838202"/>
              </a:tblGrid>
              <a:tr h="228594">
                <a:tc>
                  <a:txBody>
                    <a:bodyPr/>
                    <a:lstStyle/>
                    <a:p>
                      <a:pPr algn="ctr" fontAlgn="b"/>
                      <a:endParaRPr lang="en-US" sz="1000" b="0" i="0" u="none" strike="noStrike" dirty="0">
                        <a:solidFill>
                          <a:srgbClr val="000000"/>
                        </a:solidFill>
                        <a:effectLst/>
                        <a:latin typeface="Calibri"/>
                      </a:endParaRP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gridSpan="2">
                  <a:txBody>
                    <a:bodyPr/>
                    <a:lstStyle/>
                    <a:p>
                      <a:pPr algn="ctr" fontAlgn="b"/>
                      <a:r>
                        <a:rPr lang="en-US" sz="1050" b="1" i="0" u="none" strike="noStrike" dirty="0">
                          <a:solidFill>
                            <a:srgbClr val="000000"/>
                          </a:solidFill>
                          <a:effectLst/>
                          <a:latin typeface="Calibri"/>
                        </a:rPr>
                        <a:t>SIMULARE _ NOIEMBRIE 2013</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hMerge="1">
                  <a:txBody>
                    <a:bodyPr/>
                    <a:lstStyle/>
                    <a:p>
                      <a:endParaRPr lang="en-US"/>
                    </a:p>
                  </a:txBody>
                  <a:tcPr/>
                </a:tc>
                <a:tc gridSpan="2">
                  <a:txBody>
                    <a:bodyPr/>
                    <a:lstStyle/>
                    <a:p>
                      <a:pPr algn="ctr" fontAlgn="b"/>
                      <a:r>
                        <a:rPr lang="en-US" sz="1050" b="1" i="0" u="none" strike="noStrike">
                          <a:solidFill>
                            <a:srgbClr val="000000"/>
                          </a:solidFill>
                          <a:effectLst/>
                          <a:latin typeface="Calibri"/>
                        </a:rPr>
                        <a:t>SIMULARE_ FEBRUARIE 2014</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hMerge="1">
                  <a:txBody>
                    <a:bodyPr/>
                    <a:lstStyle/>
                    <a:p>
                      <a:endParaRPr lang="en-US"/>
                    </a:p>
                  </a:txBody>
                  <a:tcPr/>
                </a:tc>
                <a:tc gridSpan="2">
                  <a:txBody>
                    <a:bodyPr/>
                    <a:lstStyle/>
                    <a:p>
                      <a:pPr algn="ctr" fontAlgn="b"/>
                      <a:r>
                        <a:rPr lang="en-US" sz="1050" b="1" i="0" u="none" strike="noStrike">
                          <a:solidFill>
                            <a:srgbClr val="000000"/>
                          </a:solidFill>
                          <a:effectLst/>
                          <a:latin typeface="Calibri"/>
                        </a:rPr>
                        <a:t>EVALUARE NAȚIONALĂ 2014</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c hMerge="1">
                  <a:txBody>
                    <a:bodyPr/>
                    <a:lstStyle/>
                    <a:p>
                      <a:endParaRPr lang="en-US"/>
                    </a:p>
                  </a:txBody>
                  <a:tcPr/>
                </a:tc>
              </a:tr>
              <a:tr h="614566">
                <a:tc>
                  <a:txBody>
                    <a:bodyPr/>
                    <a:lstStyle/>
                    <a:p>
                      <a:pPr algn="ctr" fontAlgn="ctr"/>
                      <a:r>
                        <a:rPr lang="en-US" sz="1600" b="1" i="0" u="none" strike="noStrike" dirty="0">
                          <a:solidFill>
                            <a:schemeClr val="tx1"/>
                          </a:solidFill>
                          <a:effectLst/>
                          <a:latin typeface="Calibri"/>
                        </a:rPr>
                        <a:t>UNITATEA DE ÎNVĂȚĂMÂNT</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ctr"/>
                      <a:r>
                        <a:rPr lang="en-US" sz="1400" b="1" i="0" u="none" strike="noStrike" dirty="0" err="1">
                          <a:solidFill>
                            <a:srgbClr val="000000"/>
                          </a:solidFill>
                          <a:effectLst/>
                          <a:latin typeface="Calibri"/>
                        </a:rPr>
                        <a:t>Procent</a:t>
                      </a:r>
                      <a:r>
                        <a:rPr lang="en-US" sz="1400" b="1" i="0" u="none" strike="noStrike" dirty="0">
                          <a:solidFill>
                            <a:srgbClr val="000000"/>
                          </a:solidFill>
                          <a:effectLst/>
                          <a:latin typeface="Calibri"/>
                        </a:rPr>
                        <a:t> de </a:t>
                      </a:r>
                      <a:r>
                        <a:rPr lang="en-US" sz="1400" b="1" i="0" u="none" strike="noStrike" dirty="0" err="1">
                          <a:solidFill>
                            <a:srgbClr val="000000"/>
                          </a:solidFill>
                          <a:effectLst/>
                          <a:latin typeface="Calibri"/>
                        </a:rPr>
                        <a:t>promovare</a:t>
                      </a:r>
                      <a:endParaRPr lang="en-US" sz="1400" b="1" i="0" u="none" strike="noStrike" dirty="0">
                        <a:solidFill>
                          <a:srgbClr val="000000"/>
                        </a:solidFill>
                        <a:effectLst/>
                        <a:latin typeface="Calibri"/>
                      </a:endParaRP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ctr"/>
                      <a:r>
                        <a:rPr lang="en-US" sz="1400" b="1" i="0" u="none" strike="noStrike" dirty="0">
                          <a:solidFill>
                            <a:srgbClr val="000000"/>
                          </a:solidFill>
                          <a:effectLst/>
                          <a:latin typeface="Calibri"/>
                        </a:rPr>
                        <a:t>Media </a:t>
                      </a:r>
                      <a:r>
                        <a:rPr lang="en-US" sz="1400" b="1" i="0" u="none" strike="noStrike" dirty="0" err="1">
                          <a:solidFill>
                            <a:srgbClr val="000000"/>
                          </a:solidFill>
                          <a:effectLst/>
                          <a:latin typeface="Calibri"/>
                        </a:rPr>
                        <a:t>notelor</a:t>
                      </a:r>
                      <a:endParaRPr lang="en-US" sz="1400" b="1" i="0" u="none" strike="noStrike" dirty="0">
                        <a:solidFill>
                          <a:srgbClr val="000000"/>
                        </a:solidFill>
                        <a:effectLst/>
                        <a:latin typeface="Calibri"/>
                      </a:endParaRP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ctr"/>
                      <a:r>
                        <a:rPr lang="en-US" sz="1400" b="1" i="0" u="none" strike="noStrike" dirty="0" err="1">
                          <a:solidFill>
                            <a:srgbClr val="000000"/>
                          </a:solidFill>
                          <a:effectLst/>
                          <a:latin typeface="Calibri"/>
                        </a:rPr>
                        <a:t>Procent</a:t>
                      </a:r>
                      <a:r>
                        <a:rPr lang="en-US" sz="1400" b="1" i="0" u="none" strike="noStrike" dirty="0">
                          <a:solidFill>
                            <a:srgbClr val="000000"/>
                          </a:solidFill>
                          <a:effectLst/>
                          <a:latin typeface="Calibri"/>
                        </a:rPr>
                        <a:t> de </a:t>
                      </a:r>
                      <a:r>
                        <a:rPr lang="en-US" sz="1400" b="1" i="0" u="none" strike="noStrike" dirty="0" err="1">
                          <a:solidFill>
                            <a:srgbClr val="000000"/>
                          </a:solidFill>
                          <a:effectLst/>
                          <a:latin typeface="Calibri"/>
                        </a:rPr>
                        <a:t>promovare</a:t>
                      </a:r>
                      <a:endParaRPr lang="en-US" sz="1400" b="1" i="0" u="none" strike="noStrike" dirty="0">
                        <a:solidFill>
                          <a:srgbClr val="000000"/>
                        </a:solidFill>
                        <a:effectLst/>
                        <a:latin typeface="Calibri"/>
                      </a:endParaRP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ctr"/>
                      <a:r>
                        <a:rPr lang="en-US" sz="1400" b="1" i="0" u="none" strike="noStrike" dirty="0">
                          <a:solidFill>
                            <a:srgbClr val="000000"/>
                          </a:solidFill>
                          <a:effectLst/>
                          <a:latin typeface="Calibri"/>
                        </a:rPr>
                        <a:t>Media </a:t>
                      </a:r>
                      <a:r>
                        <a:rPr lang="en-US" sz="1400" b="1" i="0" u="none" strike="noStrike" dirty="0" err="1">
                          <a:solidFill>
                            <a:srgbClr val="000000"/>
                          </a:solidFill>
                          <a:effectLst/>
                          <a:latin typeface="Calibri"/>
                        </a:rPr>
                        <a:t>notelor</a:t>
                      </a:r>
                      <a:endParaRPr lang="en-US" sz="1400" b="1" i="0" u="none" strike="noStrike" dirty="0">
                        <a:solidFill>
                          <a:srgbClr val="000000"/>
                        </a:solidFill>
                        <a:effectLst/>
                        <a:latin typeface="Calibri"/>
                      </a:endParaRP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ctr"/>
                      <a:r>
                        <a:rPr lang="en-US" sz="1400" b="1" i="0" u="none" strike="noStrike" dirty="0" err="1">
                          <a:solidFill>
                            <a:srgbClr val="000000"/>
                          </a:solidFill>
                          <a:effectLst/>
                          <a:latin typeface="Calibri"/>
                        </a:rPr>
                        <a:t>Procent</a:t>
                      </a:r>
                      <a:r>
                        <a:rPr lang="en-US" sz="1400" b="1" i="0" u="none" strike="noStrike" dirty="0">
                          <a:solidFill>
                            <a:srgbClr val="000000"/>
                          </a:solidFill>
                          <a:effectLst/>
                          <a:latin typeface="Calibri"/>
                        </a:rPr>
                        <a:t> de </a:t>
                      </a:r>
                      <a:r>
                        <a:rPr lang="en-US" sz="1400" b="1" i="0" u="none" strike="noStrike" dirty="0" err="1">
                          <a:solidFill>
                            <a:srgbClr val="000000"/>
                          </a:solidFill>
                          <a:effectLst/>
                          <a:latin typeface="Calibri"/>
                        </a:rPr>
                        <a:t>promovare</a:t>
                      </a:r>
                      <a:endParaRPr lang="en-US" sz="1400" b="1" i="0" u="none" strike="noStrike" dirty="0">
                        <a:solidFill>
                          <a:srgbClr val="000000"/>
                        </a:solidFill>
                        <a:effectLst/>
                        <a:latin typeface="Calibri"/>
                      </a:endParaRP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c>
                  <a:txBody>
                    <a:bodyPr/>
                    <a:lstStyle/>
                    <a:p>
                      <a:pPr algn="ctr" fontAlgn="ctr"/>
                      <a:r>
                        <a:rPr lang="en-US" sz="1400" b="1" i="0" u="none" strike="noStrike" dirty="0">
                          <a:solidFill>
                            <a:srgbClr val="000000"/>
                          </a:solidFill>
                          <a:effectLst/>
                          <a:latin typeface="Calibri"/>
                        </a:rPr>
                        <a:t>Media </a:t>
                      </a:r>
                      <a:r>
                        <a:rPr lang="en-US" sz="1400" b="1" i="0" u="none" strike="noStrike" dirty="0" err="1">
                          <a:solidFill>
                            <a:srgbClr val="000000"/>
                          </a:solidFill>
                          <a:effectLst/>
                          <a:latin typeface="Calibri"/>
                        </a:rPr>
                        <a:t>notelor</a:t>
                      </a:r>
                      <a:endParaRPr lang="en-US" sz="1400" b="1" i="0" u="none" strike="noStrike" dirty="0">
                        <a:solidFill>
                          <a:srgbClr val="000000"/>
                        </a:solidFill>
                        <a:effectLst/>
                        <a:latin typeface="Calibri"/>
                      </a:endParaRP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r>
              <a:tr h="256069">
                <a:tc>
                  <a:txBody>
                    <a:bodyPr/>
                    <a:lstStyle/>
                    <a:p>
                      <a:pPr algn="l" fontAlgn="b"/>
                      <a:r>
                        <a:rPr lang="en-US" sz="1300" b="1" i="0" u="none" strike="noStrike" dirty="0">
                          <a:solidFill>
                            <a:schemeClr val="tx1"/>
                          </a:solidFill>
                          <a:effectLst/>
                          <a:latin typeface="Calibri"/>
                        </a:rPr>
                        <a:t>SCOALA GIMNAZIALA "CZETZ JANOS" GHIDFALAU</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US" sz="1300" b="1" i="0" u="none" strike="noStrike" dirty="0">
                          <a:solidFill>
                            <a:srgbClr val="000000"/>
                          </a:solidFill>
                          <a:effectLst/>
                          <a:latin typeface="Calibri"/>
                        </a:rPr>
                        <a:t>33.33%</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300" b="0" i="0" u="none" strike="noStrike">
                          <a:solidFill>
                            <a:srgbClr val="000000"/>
                          </a:solidFill>
                          <a:effectLst/>
                          <a:latin typeface="Calibri"/>
                        </a:rPr>
                        <a:t>3.892</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300" b="1" i="0" u="none" strike="noStrike">
                          <a:solidFill>
                            <a:srgbClr val="000000"/>
                          </a:solidFill>
                          <a:effectLst/>
                          <a:latin typeface="Calibri"/>
                        </a:rPr>
                        <a:t>16.67%</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300" b="0" i="0" u="none" strike="noStrike">
                          <a:solidFill>
                            <a:srgbClr val="000000"/>
                          </a:solidFill>
                          <a:effectLst/>
                          <a:latin typeface="Calibri"/>
                        </a:rPr>
                        <a:t>3.508</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300" b="1" i="0" u="none" strike="noStrike">
                          <a:solidFill>
                            <a:srgbClr val="000000"/>
                          </a:solidFill>
                          <a:effectLst/>
                          <a:latin typeface="Calibri"/>
                        </a:rPr>
                        <a:t>100.00%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c>
                  <a:txBody>
                    <a:bodyPr/>
                    <a:lstStyle/>
                    <a:p>
                      <a:pPr algn="ctr" fontAlgn="b"/>
                      <a:r>
                        <a:rPr lang="en-US" sz="1300" b="0" i="0" u="none" strike="noStrike">
                          <a:solidFill>
                            <a:srgbClr val="000000"/>
                          </a:solidFill>
                          <a:effectLst/>
                          <a:latin typeface="Calibri"/>
                        </a:rPr>
                        <a:t>6.650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r>
              <a:tr h="256069">
                <a:tc>
                  <a:txBody>
                    <a:bodyPr/>
                    <a:lstStyle/>
                    <a:p>
                      <a:pPr algn="l" fontAlgn="b"/>
                      <a:r>
                        <a:rPr lang="en-US" sz="1300" b="1" i="0" u="none" strike="noStrike" dirty="0">
                          <a:solidFill>
                            <a:schemeClr val="tx1"/>
                          </a:solidFill>
                          <a:effectLst/>
                          <a:latin typeface="Calibri"/>
                        </a:rPr>
                        <a:t>SCOALA GIMNAZIALA "DR. GELEI JOZSEF" ARCUS</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a:rPr>
                        <a:t>42.86%</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300" b="0" i="0" u="none" strike="noStrike" dirty="0">
                          <a:solidFill>
                            <a:srgbClr val="000000"/>
                          </a:solidFill>
                          <a:effectLst/>
                          <a:latin typeface="Calibri"/>
                        </a:rPr>
                        <a:t>4.100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300" b="1" i="0" u="none" strike="noStrike">
                          <a:solidFill>
                            <a:srgbClr val="000000"/>
                          </a:solidFill>
                          <a:effectLst/>
                          <a:latin typeface="Calibri"/>
                        </a:rPr>
                        <a:t>14.29%</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300" b="0" i="0" u="none" strike="noStrike">
                          <a:solidFill>
                            <a:srgbClr val="000000"/>
                          </a:solidFill>
                          <a:effectLst/>
                          <a:latin typeface="Calibri"/>
                        </a:rPr>
                        <a:t>3.757</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300" b="1" i="0" u="none" strike="noStrike">
                          <a:solidFill>
                            <a:srgbClr val="000000"/>
                          </a:solidFill>
                          <a:effectLst/>
                          <a:latin typeface="Calibri"/>
                        </a:rPr>
                        <a:t>100.00%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c>
                  <a:txBody>
                    <a:bodyPr/>
                    <a:lstStyle/>
                    <a:p>
                      <a:pPr algn="ctr" fontAlgn="b"/>
                      <a:r>
                        <a:rPr lang="en-US" sz="1300" b="0" i="0" u="none" strike="noStrike">
                          <a:solidFill>
                            <a:srgbClr val="000000"/>
                          </a:solidFill>
                          <a:effectLst/>
                          <a:latin typeface="Calibri"/>
                        </a:rPr>
                        <a:t>6.260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r>
              <a:tr h="204855">
                <a:tc>
                  <a:txBody>
                    <a:bodyPr/>
                    <a:lstStyle/>
                    <a:p>
                      <a:pPr algn="l" fontAlgn="b"/>
                      <a:r>
                        <a:rPr lang="it-IT" sz="1300" b="1" i="0" u="none" strike="noStrike" dirty="0">
                          <a:solidFill>
                            <a:schemeClr val="tx1"/>
                          </a:solidFill>
                          <a:effectLst/>
                          <a:latin typeface="Calibri"/>
                        </a:rPr>
                        <a:t>SCOALA GIMNAZIALA "LUKACS LASZLO" ILIENI</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a:rPr>
                        <a:t>0.00%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300" b="0" i="0" u="none" strike="noStrike" dirty="0">
                          <a:solidFill>
                            <a:srgbClr val="000000"/>
                          </a:solidFill>
                          <a:effectLst/>
                          <a:latin typeface="Calibri"/>
                        </a:rPr>
                        <a:t>3.933</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300" b="1" i="0" u="none" strike="noStrike">
                          <a:solidFill>
                            <a:srgbClr val="000000"/>
                          </a:solidFill>
                          <a:effectLst/>
                          <a:latin typeface="Calibri"/>
                        </a:rPr>
                        <a:t>0.00%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300" b="0" i="0" u="none" strike="noStrike">
                          <a:solidFill>
                            <a:srgbClr val="000000"/>
                          </a:solidFill>
                          <a:effectLst/>
                          <a:latin typeface="Calibri"/>
                        </a:rPr>
                        <a:t>4.100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300" b="1" i="0" u="none" strike="noStrike">
                          <a:solidFill>
                            <a:srgbClr val="000000"/>
                          </a:solidFill>
                          <a:effectLst/>
                          <a:latin typeface="Calibri"/>
                        </a:rPr>
                        <a:t>100.00%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c>
                  <a:txBody>
                    <a:bodyPr/>
                    <a:lstStyle/>
                    <a:p>
                      <a:pPr algn="ctr" fontAlgn="b"/>
                      <a:r>
                        <a:rPr lang="en-US" sz="1300" b="0" i="0" u="none" strike="noStrike">
                          <a:solidFill>
                            <a:srgbClr val="000000"/>
                          </a:solidFill>
                          <a:effectLst/>
                          <a:latin typeface="Calibri"/>
                        </a:rPr>
                        <a:t>6.100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r>
              <a:tr h="204855">
                <a:tc>
                  <a:txBody>
                    <a:bodyPr/>
                    <a:lstStyle/>
                    <a:p>
                      <a:pPr algn="l" fontAlgn="b"/>
                      <a:r>
                        <a:rPr lang="en-US" sz="1300" b="1" i="0" u="none" strike="noStrike" dirty="0">
                          <a:solidFill>
                            <a:schemeClr val="tx1"/>
                          </a:solidFill>
                          <a:effectLst/>
                          <a:latin typeface="Calibri"/>
                        </a:rPr>
                        <a:t>SCOALA GIMNAZIALA "ANTOS JANOS" RECI</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a:rPr>
                        <a:t>46.67%</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300" b="0" i="0" u="none" strike="noStrike" dirty="0">
                          <a:solidFill>
                            <a:srgbClr val="000000"/>
                          </a:solidFill>
                          <a:effectLst/>
                          <a:latin typeface="Calibri"/>
                        </a:rPr>
                        <a:t>3.653</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300" b="1" i="0" u="none" strike="noStrike" dirty="0">
                          <a:solidFill>
                            <a:srgbClr val="000000"/>
                          </a:solidFill>
                          <a:effectLst/>
                          <a:latin typeface="Calibri"/>
                        </a:rPr>
                        <a:t>7.14%</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300" b="0" i="0" u="none" strike="noStrike">
                          <a:solidFill>
                            <a:srgbClr val="000000"/>
                          </a:solidFill>
                          <a:effectLst/>
                          <a:latin typeface="Calibri"/>
                        </a:rPr>
                        <a:t>2.954</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300" b="1" i="0" u="none" strike="noStrike">
                          <a:solidFill>
                            <a:srgbClr val="000000"/>
                          </a:solidFill>
                          <a:effectLst/>
                          <a:latin typeface="Calibri"/>
                        </a:rPr>
                        <a:t>90.91%</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c>
                  <a:txBody>
                    <a:bodyPr/>
                    <a:lstStyle/>
                    <a:p>
                      <a:pPr algn="ctr" fontAlgn="b"/>
                      <a:r>
                        <a:rPr lang="en-US" sz="1300" b="0" i="0" u="none" strike="noStrike">
                          <a:solidFill>
                            <a:srgbClr val="000000"/>
                          </a:solidFill>
                          <a:effectLst/>
                          <a:latin typeface="Calibri"/>
                        </a:rPr>
                        <a:t>6.236</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r>
              <a:tr h="204855">
                <a:tc>
                  <a:txBody>
                    <a:bodyPr/>
                    <a:lstStyle/>
                    <a:p>
                      <a:pPr algn="l" fontAlgn="b"/>
                      <a:r>
                        <a:rPr lang="en-US" sz="1300" b="1" i="0" u="none" strike="noStrike" dirty="0">
                          <a:solidFill>
                            <a:schemeClr val="tx1"/>
                          </a:solidFill>
                          <a:effectLst/>
                          <a:latin typeface="Calibri"/>
                        </a:rPr>
                        <a:t>SCOALA GIMNAZIALA DOBARLAU</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a:rPr>
                        <a:t>47.37%</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300" b="0" i="0" u="none" strike="noStrike">
                          <a:solidFill>
                            <a:srgbClr val="000000"/>
                          </a:solidFill>
                          <a:effectLst/>
                          <a:latin typeface="Calibri"/>
                        </a:rPr>
                        <a:t>4.884</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300" b="1" i="0" u="none" strike="noStrike" dirty="0">
                          <a:solidFill>
                            <a:srgbClr val="000000"/>
                          </a:solidFill>
                          <a:effectLst/>
                          <a:latin typeface="Calibri"/>
                        </a:rPr>
                        <a:t>36.84%</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300" b="0" i="0" u="none" strike="noStrike">
                          <a:solidFill>
                            <a:srgbClr val="000000"/>
                          </a:solidFill>
                          <a:effectLst/>
                          <a:latin typeface="Calibri"/>
                        </a:rPr>
                        <a:t>4.332</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300" b="1" i="0" u="none" strike="noStrike">
                          <a:solidFill>
                            <a:srgbClr val="000000"/>
                          </a:solidFill>
                          <a:effectLst/>
                          <a:latin typeface="Calibri"/>
                        </a:rPr>
                        <a:t>88.89%</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c>
                  <a:txBody>
                    <a:bodyPr/>
                    <a:lstStyle/>
                    <a:p>
                      <a:pPr algn="ctr" fontAlgn="b"/>
                      <a:r>
                        <a:rPr lang="en-US" sz="1300" b="0" i="0" u="none" strike="noStrike">
                          <a:solidFill>
                            <a:srgbClr val="000000"/>
                          </a:solidFill>
                          <a:effectLst/>
                          <a:latin typeface="Calibri"/>
                        </a:rPr>
                        <a:t>7.283</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r>
              <a:tr h="204855">
                <a:tc>
                  <a:txBody>
                    <a:bodyPr/>
                    <a:lstStyle/>
                    <a:p>
                      <a:pPr algn="l" fontAlgn="b"/>
                      <a:r>
                        <a:rPr lang="it-IT" sz="1300" b="1" i="0" u="none" strike="noStrike">
                          <a:solidFill>
                            <a:schemeClr val="tx1"/>
                          </a:solidFill>
                          <a:effectLst/>
                          <a:latin typeface="Calibri"/>
                        </a:rPr>
                        <a:t>SCOALA GIMNAZIALA "MIHAI EMINESCU" VALEA MARE</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a:rPr>
                        <a:t>20.00%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300" b="0" i="0" u="none" strike="noStrike">
                          <a:solidFill>
                            <a:srgbClr val="000000"/>
                          </a:solidFill>
                          <a:effectLst/>
                          <a:latin typeface="Calibri"/>
                        </a:rPr>
                        <a:t>3.150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300" b="1" i="0" u="none" strike="noStrike" dirty="0">
                          <a:solidFill>
                            <a:srgbClr val="000000"/>
                          </a:solidFill>
                          <a:effectLst/>
                          <a:latin typeface="Calibri"/>
                        </a:rPr>
                        <a:t>15.00%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300" b="0" i="0" u="none" strike="noStrike">
                          <a:solidFill>
                            <a:srgbClr val="000000"/>
                          </a:solidFill>
                          <a:effectLst/>
                          <a:latin typeface="Calibri"/>
                        </a:rPr>
                        <a:t>3.985</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300" b="1" i="0" u="none" strike="noStrike">
                          <a:solidFill>
                            <a:srgbClr val="000000"/>
                          </a:solidFill>
                          <a:effectLst/>
                          <a:latin typeface="Calibri"/>
                        </a:rPr>
                        <a:t>85.00%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c>
                  <a:txBody>
                    <a:bodyPr/>
                    <a:lstStyle/>
                    <a:p>
                      <a:pPr algn="ctr" fontAlgn="b"/>
                      <a:r>
                        <a:rPr lang="en-US" sz="1300" b="0" i="0" u="none" strike="noStrike">
                          <a:solidFill>
                            <a:srgbClr val="000000"/>
                          </a:solidFill>
                          <a:effectLst/>
                          <a:latin typeface="Calibri"/>
                        </a:rPr>
                        <a:t>5.935</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r>
              <a:tr h="204855">
                <a:tc>
                  <a:txBody>
                    <a:bodyPr/>
                    <a:lstStyle/>
                    <a:p>
                      <a:pPr algn="l" fontAlgn="b"/>
                      <a:r>
                        <a:rPr lang="en-US" sz="1300" b="1" i="0" u="none" strike="noStrike">
                          <a:solidFill>
                            <a:schemeClr val="tx1"/>
                          </a:solidFill>
                          <a:effectLst/>
                          <a:latin typeface="Calibri"/>
                        </a:rPr>
                        <a:t>SCOALA GIMNAZIALA HAGHIG</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a:rPr>
                        <a:t>7.69%</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300" b="0" i="0" u="none" strike="noStrike">
                          <a:solidFill>
                            <a:srgbClr val="000000"/>
                          </a:solidFill>
                          <a:effectLst/>
                          <a:latin typeface="Calibri"/>
                        </a:rPr>
                        <a:t>3.469</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300" b="1" i="0" u="none" strike="noStrike" dirty="0">
                          <a:solidFill>
                            <a:srgbClr val="000000"/>
                          </a:solidFill>
                          <a:effectLst/>
                          <a:latin typeface="Calibri"/>
                        </a:rPr>
                        <a:t>15.38%</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300" b="0" i="0" u="none" strike="noStrike" dirty="0">
                          <a:solidFill>
                            <a:srgbClr val="000000"/>
                          </a:solidFill>
                          <a:effectLst/>
                          <a:latin typeface="Calibri"/>
                        </a:rPr>
                        <a:t>3.335</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300" b="1" i="0" u="none" strike="noStrike">
                          <a:solidFill>
                            <a:srgbClr val="000000"/>
                          </a:solidFill>
                          <a:effectLst/>
                          <a:latin typeface="Calibri"/>
                        </a:rPr>
                        <a:t>71.43%</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c>
                  <a:txBody>
                    <a:bodyPr/>
                    <a:lstStyle/>
                    <a:p>
                      <a:pPr algn="ctr" fontAlgn="b"/>
                      <a:r>
                        <a:rPr lang="en-US" sz="1300" b="0" i="0" u="none" strike="noStrike">
                          <a:solidFill>
                            <a:srgbClr val="000000"/>
                          </a:solidFill>
                          <a:effectLst/>
                          <a:latin typeface="Calibri"/>
                        </a:rPr>
                        <a:t>5.657</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r>
              <a:tr h="204855">
                <a:tc>
                  <a:txBody>
                    <a:bodyPr/>
                    <a:lstStyle/>
                    <a:p>
                      <a:pPr algn="l" fontAlgn="b"/>
                      <a:r>
                        <a:rPr lang="en-US" sz="1300" b="1" i="0" u="none" strike="noStrike" dirty="0">
                          <a:solidFill>
                            <a:schemeClr val="tx1"/>
                          </a:solidFill>
                          <a:effectLst/>
                          <a:latin typeface="Calibri"/>
                        </a:rPr>
                        <a:t>SCOALA GIMNAZIALA "FEJER AKOS" MICFALAU</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a:rPr>
                        <a:t>14.29%</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300" b="0" i="0" u="none" strike="noStrike">
                          <a:solidFill>
                            <a:srgbClr val="000000"/>
                          </a:solidFill>
                          <a:effectLst/>
                          <a:latin typeface="Calibri"/>
                        </a:rPr>
                        <a:t>3.236</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300" b="1" i="0" u="none" strike="noStrike">
                          <a:solidFill>
                            <a:srgbClr val="000000"/>
                          </a:solidFill>
                          <a:effectLst/>
                          <a:latin typeface="Calibri"/>
                        </a:rPr>
                        <a:t>35.71%</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300" b="0" i="0" u="none" strike="noStrike">
                          <a:solidFill>
                            <a:srgbClr val="000000"/>
                          </a:solidFill>
                          <a:effectLst/>
                          <a:latin typeface="Calibri"/>
                        </a:rPr>
                        <a:t>3.868</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300" b="1" i="0" u="none" strike="noStrike">
                          <a:solidFill>
                            <a:srgbClr val="000000"/>
                          </a:solidFill>
                          <a:effectLst/>
                          <a:latin typeface="Calibri"/>
                        </a:rPr>
                        <a:t>63.64%</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c>
                  <a:txBody>
                    <a:bodyPr/>
                    <a:lstStyle/>
                    <a:p>
                      <a:pPr algn="ctr" fontAlgn="b"/>
                      <a:r>
                        <a:rPr lang="en-US" sz="1300" b="0" i="0" u="none" strike="noStrike">
                          <a:solidFill>
                            <a:srgbClr val="000000"/>
                          </a:solidFill>
                          <a:effectLst/>
                          <a:latin typeface="Calibri"/>
                        </a:rPr>
                        <a:t>5.950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r>
              <a:tr h="204855">
                <a:tc>
                  <a:txBody>
                    <a:bodyPr/>
                    <a:lstStyle/>
                    <a:p>
                      <a:pPr algn="l" fontAlgn="b"/>
                      <a:r>
                        <a:rPr lang="en-US" sz="1300" b="1" i="0" u="none" strike="noStrike">
                          <a:solidFill>
                            <a:schemeClr val="tx1"/>
                          </a:solidFill>
                          <a:effectLst/>
                          <a:latin typeface="Calibri"/>
                        </a:rPr>
                        <a:t>SCOALA GIMNAZIALA "TOKES JOZSEF" MALNAS SAT</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a:rPr>
                        <a:t>28.57%</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300" b="0" i="0" u="none" strike="noStrike">
                          <a:solidFill>
                            <a:srgbClr val="000000"/>
                          </a:solidFill>
                          <a:effectLst/>
                          <a:latin typeface="Calibri"/>
                        </a:rPr>
                        <a:t>3.614</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300" b="1" i="0" u="none" strike="noStrike">
                          <a:solidFill>
                            <a:srgbClr val="000000"/>
                          </a:solidFill>
                          <a:effectLst/>
                          <a:latin typeface="Calibri"/>
                        </a:rPr>
                        <a:t>14.29%</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300" b="0" i="0" u="none" strike="noStrike" dirty="0">
                          <a:solidFill>
                            <a:srgbClr val="000000"/>
                          </a:solidFill>
                          <a:effectLst/>
                          <a:latin typeface="Calibri"/>
                        </a:rPr>
                        <a:t>3.400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300" b="1" i="0" u="none" strike="noStrike">
                          <a:solidFill>
                            <a:srgbClr val="000000"/>
                          </a:solidFill>
                          <a:effectLst/>
                          <a:latin typeface="Calibri"/>
                        </a:rPr>
                        <a:t>50.00%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c>
                  <a:txBody>
                    <a:bodyPr/>
                    <a:lstStyle/>
                    <a:p>
                      <a:pPr algn="ctr" fontAlgn="b"/>
                      <a:r>
                        <a:rPr lang="en-US" sz="1300" b="0" i="0" u="none" strike="noStrike">
                          <a:solidFill>
                            <a:srgbClr val="000000"/>
                          </a:solidFill>
                          <a:effectLst/>
                          <a:latin typeface="Calibri"/>
                        </a:rPr>
                        <a:t>5.225</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r>
              <a:tr h="204855">
                <a:tc>
                  <a:txBody>
                    <a:bodyPr/>
                    <a:lstStyle/>
                    <a:p>
                      <a:pPr algn="l" fontAlgn="b"/>
                      <a:r>
                        <a:rPr lang="it-IT" sz="1300" b="1" i="0" u="none" strike="noStrike" dirty="0">
                          <a:solidFill>
                            <a:schemeClr val="tx1"/>
                          </a:solidFill>
                          <a:effectLst/>
                          <a:latin typeface="Calibri"/>
                        </a:rPr>
                        <a:t>SCOALA GIMNAZIALA "TATRANGI SANDOR" OZUN</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a:rPr>
                        <a:t>10.00%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300" b="0" i="0" u="none" strike="noStrike">
                          <a:solidFill>
                            <a:srgbClr val="000000"/>
                          </a:solidFill>
                          <a:effectLst/>
                          <a:latin typeface="Calibri"/>
                        </a:rPr>
                        <a:t>2.658</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300" b="1" i="0" u="none" strike="noStrike">
                          <a:solidFill>
                            <a:srgbClr val="000000"/>
                          </a:solidFill>
                          <a:effectLst/>
                          <a:latin typeface="Calibri"/>
                        </a:rPr>
                        <a:t>16.13%</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300" b="0" i="0" u="none" strike="noStrike" dirty="0">
                          <a:solidFill>
                            <a:srgbClr val="000000"/>
                          </a:solidFill>
                          <a:effectLst/>
                          <a:latin typeface="Calibri"/>
                        </a:rPr>
                        <a:t>3.490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300" b="1" i="0" u="none" strike="noStrike">
                          <a:solidFill>
                            <a:srgbClr val="000000"/>
                          </a:solidFill>
                          <a:effectLst/>
                          <a:latin typeface="Calibri"/>
                        </a:rPr>
                        <a:t>50.00%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c>
                  <a:txBody>
                    <a:bodyPr/>
                    <a:lstStyle/>
                    <a:p>
                      <a:pPr algn="ctr" fontAlgn="b"/>
                      <a:r>
                        <a:rPr lang="en-US" sz="1300" b="0" i="0" u="none" strike="noStrike">
                          <a:solidFill>
                            <a:srgbClr val="000000"/>
                          </a:solidFill>
                          <a:effectLst/>
                          <a:latin typeface="Calibri"/>
                        </a:rPr>
                        <a:t>5.033</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r>
              <a:tr h="204855">
                <a:tc>
                  <a:txBody>
                    <a:bodyPr/>
                    <a:lstStyle/>
                    <a:p>
                      <a:pPr algn="l" fontAlgn="b"/>
                      <a:r>
                        <a:rPr lang="en-US" sz="1300" b="1" i="0" u="none" strike="noStrike" dirty="0">
                          <a:solidFill>
                            <a:schemeClr val="tx1"/>
                          </a:solidFill>
                          <a:effectLst/>
                          <a:latin typeface="Calibri"/>
                        </a:rPr>
                        <a:t>SCOALA GIMNAZIALA "DARKO JENO" DALNIC</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a:rPr>
                        <a:t>0.00%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300" b="0" i="0" u="none" strike="noStrike">
                          <a:solidFill>
                            <a:srgbClr val="000000"/>
                          </a:solidFill>
                          <a:effectLst/>
                          <a:latin typeface="Calibri"/>
                        </a:rPr>
                        <a:t>2.225</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300" b="1" i="0" u="none" strike="noStrike">
                          <a:solidFill>
                            <a:srgbClr val="000000"/>
                          </a:solidFill>
                          <a:effectLst/>
                          <a:latin typeface="Calibri"/>
                        </a:rPr>
                        <a:t>0.00%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300" b="0" i="0" u="none" strike="noStrike">
                          <a:solidFill>
                            <a:srgbClr val="000000"/>
                          </a:solidFill>
                          <a:effectLst/>
                          <a:latin typeface="Calibri"/>
                        </a:rPr>
                        <a:t>2.000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300" b="1" i="0" u="none" strike="noStrike" dirty="0">
                          <a:solidFill>
                            <a:srgbClr val="000000"/>
                          </a:solidFill>
                          <a:effectLst/>
                          <a:latin typeface="Calibri"/>
                        </a:rPr>
                        <a:t>50.00%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c>
                  <a:txBody>
                    <a:bodyPr/>
                    <a:lstStyle/>
                    <a:p>
                      <a:pPr algn="ctr" fontAlgn="b"/>
                      <a:r>
                        <a:rPr lang="en-US" sz="1300" b="0" i="0" u="none" strike="noStrike">
                          <a:solidFill>
                            <a:srgbClr val="000000"/>
                          </a:solidFill>
                          <a:effectLst/>
                          <a:latin typeface="Calibri"/>
                        </a:rPr>
                        <a:t>4.300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r>
              <a:tr h="204855">
                <a:tc>
                  <a:txBody>
                    <a:bodyPr/>
                    <a:lstStyle/>
                    <a:p>
                      <a:pPr algn="l" fontAlgn="b"/>
                      <a:r>
                        <a:rPr lang="it-IT" sz="1300" b="1" i="0" u="none" strike="noStrike" dirty="0">
                          <a:solidFill>
                            <a:schemeClr val="tx1"/>
                          </a:solidFill>
                          <a:effectLst/>
                          <a:latin typeface="Calibri"/>
                        </a:rPr>
                        <a:t>SCOALA GIMNAZIALA "MIKES ARMIN" BIXAD</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a:rPr>
                        <a:t>5.56%</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300" b="0" i="0" u="none" strike="noStrike">
                          <a:solidFill>
                            <a:srgbClr val="000000"/>
                          </a:solidFill>
                          <a:effectLst/>
                          <a:latin typeface="Calibri"/>
                        </a:rPr>
                        <a:t>2.839</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300" b="1" i="0" u="none" strike="noStrike">
                          <a:solidFill>
                            <a:srgbClr val="000000"/>
                          </a:solidFill>
                          <a:effectLst/>
                          <a:latin typeface="Calibri"/>
                        </a:rPr>
                        <a:t>5.56%</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300" b="0" i="0" u="none" strike="noStrike">
                          <a:solidFill>
                            <a:srgbClr val="000000"/>
                          </a:solidFill>
                          <a:effectLst/>
                          <a:latin typeface="Calibri"/>
                        </a:rPr>
                        <a:t>2.811</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300" b="1" i="0" u="none" strike="noStrike" dirty="0">
                          <a:solidFill>
                            <a:srgbClr val="000000"/>
                          </a:solidFill>
                          <a:effectLst/>
                          <a:latin typeface="Calibri"/>
                        </a:rPr>
                        <a:t>46.15%</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c>
                  <a:txBody>
                    <a:bodyPr/>
                    <a:lstStyle/>
                    <a:p>
                      <a:pPr algn="ctr" fontAlgn="b"/>
                      <a:r>
                        <a:rPr lang="en-US" sz="1300" b="0" i="0" u="none" strike="noStrike">
                          <a:solidFill>
                            <a:srgbClr val="000000"/>
                          </a:solidFill>
                          <a:effectLst/>
                          <a:latin typeface="Calibri"/>
                        </a:rPr>
                        <a:t>4.858</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r>
              <a:tr h="204855">
                <a:tc>
                  <a:txBody>
                    <a:bodyPr/>
                    <a:lstStyle/>
                    <a:p>
                      <a:pPr algn="l" fontAlgn="b"/>
                      <a:r>
                        <a:rPr lang="it-IT" sz="1300" b="1" i="0" u="none" strike="noStrike" dirty="0">
                          <a:solidFill>
                            <a:schemeClr val="tx1"/>
                          </a:solidFill>
                          <a:effectLst/>
                          <a:latin typeface="Calibri"/>
                        </a:rPr>
                        <a:t>SCOALA GIMNAZIALA "KALNOKY LUDMILLA" VALEA CRISULUI</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a:rPr>
                        <a:t>8.33%</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300" b="0" i="0" u="none" strike="noStrike">
                          <a:solidFill>
                            <a:srgbClr val="000000"/>
                          </a:solidFill>
                          <a:effectLst/>
                          <a:latin typeface="Calibri"/>
                        </a:rPr>
                        <a:t>3.350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300" b="1" i="0" u="none" strike="noStrike">
                          <a:solidFill>
                            <a:srgbClr val="000000"/>
                          </a:solidFill>
                          <a:effectLst/>
                          <a:latin typeface="Calibri"/>
                        </a:rPr>
                        <a:t>8.33%</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300" b="0" i="0" u="none" strike="noStrike">
                          <a:solidFill>
                            <a:srgbClr val="000000"/>
                          </a:solidFill>
                          <a:effectLst/>
                          <a:latin typeface="Calibri"/>
                        </a:rPr>
                        <a:t>3.029</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300" b="1" i="0" u="none" strike="noStrike">
                          <a:solidFill>
                            <a:srgbClr val="000000"/>
                          </a:solidFill>
                          <a:effectLst/>
                          <a:latin typeface="Calibri"/>
                        </a:rPr>
                        <a:t>36.36%</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c>
                  <a:txBody>
                    <a:bodyPr/>
                    <a:lstStyle/>
                    <a:p>
                      <a:pPr algn="ctr" fontAlgn="b"/>
                      <a:r>
                        <a:rPr lang="en-US" sz="1300" b="0" i="0" u="none" strike="noStrike">
                          <a:solidFill>
                            <a:srgbClr val="000000"/>
                          </a:solidFill>
                          <a:effectLst/>
                          <a:latin typeface="Calibri"/>
                        </a:rPr>
                        <a:t>3.923</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r>
              <a:tr h="204855">
                <a:tc>
                  <a:txBody>
                    <a:bodyPr/>
                    <a:lstStyle/>
                    <a:p>
                      <a:pPr algn="l" fontAlgn="b"/>
                      <a:r>
                        <a:rPr lang="en-US" sz="1300" b="1" i="0" u="none" strike="noStrike" dirty="0">
                          <a:solidFill>
                            <a:schemeClr val="tx1"/>
                          </a:solidFill>
                          <a:effectLst/>
                          <a:latin typeface="Calibri"/>
                        </a:rPr>
                        <a:t>SCOALA GIMNAZIALA BACEL</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a:rPr>
                        <a:t>0.00%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300" b="0" i="0" u="none" strike="noStrike">
                          <a:solidFill>
                            <a:srgbClr val="000000"/>
                          </a:solidFill>
                          <a:effectLst/>
                          <a:latin typeface="Calibri"/>
                        </a:rPr>
                        <a:t>2.333</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300" b="1" i="0" u="none" strike="noStrike">
                          <a:solidFill>
                            <a:srgbClr val="000000"/>
                          </a:solidFill>
                          <a:effectLst/>
                          <a:latin typeface="Calibri"/>
                        </a:rPr>
                        <a:t>0.00%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300" b="0" i="0" u="none" strike="noStrike">
                          <a:solidFill>
                            <a:srgbClr val="000000"/>
                          </a:solidFill>
                          <a:effectLst/>
                          <a:latin typeface="Calibri"/>
                        </a:rPr>
                        <a:t>2.367</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300" b="1" i="0" u="none" strike="noStrike" dirty="0">
                          <a:solidFill>
                            <a:srgbClr val="000000"/>
                          </a:solidFill>
                          <a:effectLst/>
                          <a:latin typeface="Calibri"/>
                        </a:rPr>
                        <a:t>33.33%</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c>
                  <a:txBody>
                    <a:bodyPr/>
                    <a:lstStyle/>
                    <a:p>
                      <a:pPr algn="ctr" fontAlgn="b"/>
                      <a:r>
                        <a:rPr lang="en-US" sz="1300" b="0" i="0" u="none" strike="noStrike">
                          <a:solidFill>
                            <a:srgbClr val="000000"/>
                          </a:solidFill>
                          <a:effectLst/>
                          <a:latin typeface="Calibri"/>
                        </a:rPr>
                        <a:t>4.817</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r>
              <a:tr h="204855">
                <a:tc>
                  <a:txBody>
                    <a:bodyPr/>
                    <a:lstStyle/>
                    <a:p>
                      <a:pPr algn="l" fontAlgn="b"/>
                      <a:r>
                        <a:rPr lang="it-IT" sz="1300" b="1" i="0" u="none" strike="noStrike" dirty="0">
                          <a:solidFill>
                            <a:schemeClr val="tx1"/>
                          </a:solidFill>
                          <a:effectLst/>
                          <a:latin typeface="Calibri"/>
                        </a:rPr>
                        <a:t>SCOALA GIMNAZIALA "ORBAN BALAZS" MOACSA</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a:rPr>
                        <a:t>9.09%</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300" b="0" i="0" u="none" strike="noStrike">
                          <a:solidFill>
                            <a:srgbClr val="000000"/>
                          </a:solidFill>
                          <a:effectLst/>
                          <a:latin typeface="Calibri"/>
                        </a:rPr>
                        <a:t>2.664</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300" b="1" i="0" u="none" strike="noStrike">
                          <a:solidFill>
                            <a:srgbClr val="000000"/>
                          </a:solidFill>
                          <a:effectLst/>
                          <a:latin typeface="Calibri"/>
                        </a:rPr>
                        <a:t>12.50%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300" b="0" i="0" u="none" strike="noStrike">
                          <a:solidFill>
                            <a:srgbClr val="000000"/>
                          </a:solidFill>
                          <a:effectLst/>
                          <a:latin typeface="Calibri"/>
                        </a:rPr>
                        <a:t>3.313</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300" b="1" i="0" u="none" strike="noStrike" dirty="0">
                          <a:solidFill>
                            <a:srgbClr val="000000"/>
                          </a:solidFill>
                          <a:effectLst/>
                          <a:latin typeface="Calibri"/>
                        </a:rPr>
                        <a:t>28.57%</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c>
                  <a:txBody>
                    <a:bodyPr/>
                    <a:lstStyle/>
                    <a:p>
                      <a:pPr algn="ctr" fontAlgn="b"/>
                      <a:r>
                        <a:rPr lang="en-US" sz="1300" b="0" i="0" u="none" strike="noStrike">
                          <a:solidFill>
                            <a:srgbClr val="000000"/>
                          </a:solidFill>
                          <a:effectLst/>
                          <a:latin typeface="Calibri"/>
                        </a:rPr>
                        <a:t>4.564</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r>
              <a:tr h="204855">
                <a:tc>
                  <a:txBody>
                    <a:bodyPr/>
                    <a:lstStyle/>
                    <a:p>
                      <a:pPr algn="l" fontAlgn="b"/>
                      <a:r>
                        <a:rPr lang="en-US" sz="1300" b="1" i="0" u="none" strike="noStrike" dirty="0">
                          <a:solidFill>
                            <a:schemeClr val="tx1"/>
                          </a:solidFill>
                          <a:effectLst/>
                          <a:latin typeface="Calibri"/>
                        </a:rPr>
                        <a:t>SCOALA GIMNAZIALA "HENTER KAROLY" BODOC</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a:rPr>
                        <a:t>0.00%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300" b="0" i="0" u="none" strike="noStrike">
                          <a:solidFill>
                            <a:srgbClr val="000000"/>
                          </a:solidFill>
                          <a:effectLst/>
                          <a:latin typeface="Calibri"/>
                        </a:rPr>
                        <a:t>2.631</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300" b="1" i="0" u="none" strike="noStrike">
                          <a:solidFill>
                            <a:srgbClr val="000000"/>
                          </a:solidFill>
                          <a:effectLst/>
                          <a:latin typeface="Calibri"/>
                        </a:rPr>
                        <a:t>0.00%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300" b="0" i="0" u="none" strike="noStrike">
                          <a:solidFill>
                            <a:srgbClr val="000000"/>
                          </a:solidFill>
                          <a:effectLst/>
                          <a:latin typeface="Calibri"/>
                        </a:rPr>
                        <a:t>2.607</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300" b="1" i="0" u="none" strike="noStrike" dirty="0">
                          <a:solidFill>
                            <a:srgbClr val="000000"/>
                          </a:solidFill>
                          <a:effectLst/>
                          <a:latin typeface="Calibri"/>
                        </a:rPr>
                        <a:t>16.67%</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c>
                  <a:txBody>
                    <a:bodyPr/>
                    <a:lstStyle/>
                    <a:p>
                      <a:pPr algn="ctr" fontAlgn="b"/>
                      <a:r>
                        <a:rPr lang="en-US" sz="1300" b="0" i="0" u="none" strike="noStrike" dirty="0">
                          <a:solidFill>
                            <a:srgbClr val="000000"/>
                          </a:solidFill>
                          <a:effectLst/>
                          <a:latin typeface="Calibri"/>
                        </a:rPr>
                        <a:t>3.963</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r>
              <a:tr h="204855">
                <a:tc>
                  <a:txBody>
                    <a:bodyPr/>
                    <a:lstStyle/>
                    <a:p>
                      <a:pPr algn="l" fontAlgn="b"/>
                      <a:r>
                        <a:rPr lang="it-IT" sz="1300" b="1" i="0" u="none" strike="noStrike" dirty="0">
                          <a:solidFill>
                            <a:schemeClr val="tx1"/>
                          </a:solidFill>
                          <a:effectLst/>
                          <a:latin typeface="Calibri"/>
                        </a:rPr>
                        <a:t>SCOALA GIMNAZIALA "GABOR ARON" CHICHIS</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a:rPr>
                        <a:t> </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1300" b="0" i="0" u="none" strike="noStrike">
                          <a:solidFill>
                            <a:srgbClr val="000000"/>
                          </a:solidFill>
                          <a:effectLst/>
                          <a:latin typeface="Calibri"/>
                        </a:rPr>
                        <a:t> </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1300" b="1" i="0" u="none" strike="noStrike">
                          <a:solidFill>
                            <a:srgbClr val="000000"/>
                          </a:solidFill>
                          <a:effectLst/>
                          <a:latin typeface="Calibri"/>
                        </a:rPr>
                        <a:t>0.00%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300" b="0" i="0" u="none" strike="noStrike">
                          <a:solidFill>
                            <a:srgbClr val="000000"/>
                          </a:solidFill>
                          <a:effectLst/>
                          <a:latin typeface="Calibri"/>
                        </a:rPr>
                        <a:t>2.343</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300" b="1" i="0" u="none" strike="noStrike">
                          <a:solidFill>
                            <a:srgbClr val="000000"/>
                          </a:solidFill>
                          <a:effectLst/>
                          <a:latin typeface="Calibri"/>
                        </a:rPr>
                        <a:t>16.67%</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c>
                  <a:txBody>
                    <a:bodyPr/>
                    <a:lstStyle/>
                    <a:p>
                      <a:pPr algn="ctr" fontAlgn="b"/>
                      <a:r>
                        <a:rPr lang="en-US" sz="1300" b="0" i="0" u="none" strike="noStrike">
                          <a:solidFill>
                            <a:srgbClr val="000000"/>
                          </a:solidFill>
                          <a:effectLst/>
                          <a:latin typeface="Calibri"/>
                        </a:rPr>
                        <a:t>3.692</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r>
              <a:tr h="204855">
                <a:tc>
                  <a:txBody>
                    <a:bodyPr/>
                    <a:lstStyle/>
                    <a:p>
                      <a:pPr algn="l" fontAlgn="b"/>
                      <a:r>
                        <a:rPr lang="en-US" sz="1300" b="1" i="0" u="none" strike="noStrike" dirty="0">
                          <a:solidFill>
                            <a:schemeClr val="tx1"/>
                          </a:solidFill>
                          <a:effectLst/>
                          <a:latin typeface="Calibri"/>
                        </a:rPr>
                        <a:t>SCOALA GIMNAZIALA "BARTHA KAROLY" BOROSNEU MARE</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a:rPr>
                        <a:t>4.55%</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300" b="0" i="0" u="none" strike="noStrike">
                          <a:solidFill>
                            <a:srgbClr val="000000"/>
                          </a:solidFill>
                          <a:effectLst/>
                          <a:latin typeface="Calibri"/>
                        </a:rPr>
                        <a:t>2.595</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300" b="1" i="0" u="none" strike="noStrike">
                          <a:solidFill>
                            <a:srgbClr val="000000"/>
                          </a:solidFill>
                          <a:effectLst/>
                          <a:latin typeface="Calibri"/>
                        </a:rPr>
                        <a:t>0.00%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300" b="0" i="0" u="none" strike="noStrike">
                          <a:solidFill>
                            <a:srgbClr val="000000"/>
                          </a:solidFill>
                          <a:effectLst/>
                          <a:latin typeface="Calibri"/>
                        </a:rPr>
                        <a:t>2.136</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300" b="1" i="0" u="none" strike="noStrike">
                          <a:solidFill>
                            <a:srgbClr val="000000"/>
                          </a:solidFill>
                          <a:effectLst/>
                          <a:latin typeface="Calibri"/>
                        </a:rPr>
                        <a:t>7.69%</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c>
                  <a:txBody>
                    <a:bodyPr/>
                    <a:lstStyle/>
                    <a:p>
                      <a:pPr algn="ctr" fontAlgn="b"/>
                      <a:r>
                        <a:rPr lang="en-US" sz="1300" b="0" i="0" u="none" strike="noStrike" dirty="0">
                          <a:solidFill>
                            <a:srgbClr val="000000"/>
                          </a:solidFill>
                          <a:effectLst/>
                          <a:latin typeface="Calibri"/>
                        </a:rPr>
                        <a:t>3.304</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r>
              <a:tr h="204855">
                <a:tc>
                  <a:txBody>
                    <a:bodyPr/>
                    <a:lstStyle/>
                    <a:p>
                      <a:pPr algn="l" fontAlgn="b"/>
                      <a:r>
                        <a:rPr lang="it-IT" sz="1300" b="1" i="0" u="none" strike="noStrike" dirty="0">
                          <a:solidFill>
                            <a:schemeClr val="tx1"/>
                          </a:solidFill>
                          <a:effectLst/>
                          <a:latin typeface="Calibri"/>
                        </a:rPr>
                        <a:t>SCOALA GIMNAZIALA "ROMULUS CIOFLEC" ARACI</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a:rPr>
                        <a:t>0.00%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300" b="0" i="0" u="none" strike="noStrike">
                          <a:solidFill>
                            <a:srgbClr val="000000"/>
                          </a:solidFill>
                          <a:effectLst/>
                          <a:latin typeface="Calibri"/>
                        </a:rPr>
                        <a:t>2.706</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300" b="1" i="0" u="none" strike="noStrike">
                          <a:solidFill>
                            <a:srgbClr val="000000"/>
                          </a:solidFill>
                          <a:effectLst/>
                          <a:latin typeface="Calibri"/>
                        </a:rPr>
                        <a:t>25.00%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300" b="0" i="0" u="none" strike="noStrike">
                          <a:solidFill>
                            <a:srgbClr val="000000"/>
                          </a:solidFill>
                          <a:effectLst/>
                          <a:latin typeface="Calibri"/>
                        </a:rPr>
                        <a:t>3.513</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300" b="1" i="0" u="none" strike="noStrike">
                          <a:solidFill>
                            <a:srgbClr val="000000"/>
                          </a:solidFill>
                          <a:effectLst/>
                          <a:latin typeface="Calibri"/>
                        </a:rPr>
                        <a:t>0.00%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c>
                  <a:txBody>
                    <a:bodyPr/>
                    <a:lstStyle/>
                    <a:p>
                      <a:pPr algn="ctr" fontAlgn="b"/>
                      <a:r>
                        <a:rPr lang="en-US" sz="1300" b="0" i="0" u="none" strike="noStrike">
                          <a:solidFill>
                            <a:srgbClr val="000000"/>
                          </a:solidFill>
                          <a:effectLst/>
                          <a:latin typeface="Calibri"/>
                        </a:rPr>
                        <a:t>3.671</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r>
              <a:tr h="204855">
                <a:tc>
                  <a:txBody>
                    <a:bodyPr/>
                    <a:lstStyle/>
                    <a:p>
                      <a:pPr algn="l" fontAlgn="b"/>
                      <a:r>
                        <a:rPr lang="en-US" sz="1300" b="1" i="0" u="none" strike="noStrike" dirty="0">
                          <a:solidFill>
                            <a:schemeClr val="tx1"/>
                          </a:solidFill>
                          <a:effectLst/>
                          <a:latin typeface="Calibri"/>
                        </a:rPr>
                        <a:t>SCOALA GIMNAZIALA VALCELE</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a:rPr>
                        <a:t>0.00%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300" b="0" i="0" u="none" strike="noStrike">
                          <a:solidFill>
                            <a:srgbClr val="000000"/>
                          </a:solidFill>
                          <a:effectLst/>
                          <a:latin typeface="Calibri"/>
                        </a:rPr>
                        <a:t>4.033</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300" b="1" i="0" u="none" strike="noStrike">
                          <a:solidFill>
                            <a:srgbClr val="000000"/>
                          </a:solidFill>
                          <a:effectLst/>
                          <a:latin typeface="Calibri"/>
                        </a:rPr>
                        <a:t>9.09%</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300" b="0" i="0" u="none" strike="noStrike">
                          <a:solidFill>
                            <a:srgbClr val="000000"/>
                          </a:solidFill>
                          <a:effectLst/>
                          <a:latin typeface="Calibri"/>
                        </a:rPr>
                        <a:t>3.895</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300" b="1" i="0" u="none" strike="noStrike">
                          <a:solidFill>
                            <a:srgbClr val="000000"/>
                          </a:solidFill>
                          <a:effectLst/>
                          <a:latin typeface="Calibri"/>
                        </a:rPr>
                        <a:t>0.00%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c>
                  <a:txBody>
                    <a:bodyPr/>
                    <a:lstStyle/>
                    <a:p>
                      <a:pPr algn="ctr" fontAlgn="b"/>
                      <a:r>
                        <a:rPr lang="en-US" sz="1300" b="0" i="0" u="none" strike="noStrike" dirty="0">
                          <a:solidFill>
                            <a:srgbClr val="000000"/>
                          </a:solidFill>
                          <a:effectLst/>
                          <a:latin typeface="Calibri"/>
                        </a:rPr>
                        <a:t>3.700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r>
            </a:tbl>
          </a:graphicData>
        </a:graphic>
      </p:graphicFrame>
      <p:sp>
        <p:nvSpPr>
          <p:cNvPr id="6" name="Rectangle 5"/>
          <p:cNvSpPr/>
          <p:nvPr/>
        </p:nvSpPr>
        <p:spPr>
          <a:xfrm>
            <a:off x="838200" y="1295400"/>
            <a:ext cx="2647776" cy="369332"/>
          </a:xfrm>
          <a:prstGeom prst="rect">
            <a:avLst/>
          </a:prstGeom>
          <a:ln>
            <a:solidFill>
              <a:schemeClr val="tx1"/>
            </a:solidFill>
          </a:ln>
        </p:spPr>
        <p:txBody>
          <a:bodyPr wrap="none">
            <a:spAutoFit/>
          </a:bodyPr>
          <a:lstStyle/>
          <a:p>
            <a:pPr fontAlgn="b"/>
            <a:r>
              <a:rPr lang="ro-RO" dirty="0" smtClean="0">
                <a:latin typeface="Calibri"/>
              </a:rPr>
              <a:t>Zona   </a:t>
            </a:r>
            <a:r>
              <a:rPr lang="en-US" dirty="0" smtClean="0">
                <a:latin typeface="Calibri"/>
              </a:rPr>
              <a:t>SFINTU </a:t>
            </a:r>
            <a:r>
              <a:rPr lang="en-US" dirty="0">
                <a:latin typeface="Calibri"/>
              </a:rPr>
              <a:t>GHEORGHE</a:t>
            </a:r>
          </a:p>
        </p:txBody>
      </p:sp>
    </p:spTree>
    <p:extLst>
      <p:ext uri="{BB962C8B-B14F-4D97-AF65-F5344CB8AC3E}">
        <p14:creationId xmlns:p14="http://schemas.microsoft.com/office/powerpoint/2010/main" val="4017133217"/>
      </p:ext>
    </p:extLst>
  </p:cSld>
  <p:clrMapOvr>
    <a:masterClrMapping/>
  </p:clrMapOvr>
  <p:transition spd="slow"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89"/>
          <p:cNvSpPr>
            <a:spLocks noGrp="1" noChangeArrowheads="1"/>
          </p:cNvSpPr>
          <p:nvPr>
            <p:ph type="title"/>
          </p:nvPr>
        </p:nvSpPr>
        <p:spPr>
          <a:xfrm>
            <a:off x="152400" y="746919"/>
            <a:ext cx="7543800" cy="396081"/>
          </a:xfrm>
          <a:ln>
            <a:solidFill>
              <a:schemeClr val="tx1"/>
            </a:solidFill>
          </a:ln>
        </p:spPr>
        <p:txBody>
          <a:bodyPr/>
          <a:lstStyle/>
          <a:p>
            <a:pPr algn="ctr" eaLnBrk="1" hangingPunct="1"/>
            <a:r>
              <a:rPr lang="ro-RO" altLang="ro-RO" sz="1800" b="1" dirty="0" smtClean="0">
                <a:latin typeface="Tahoma" pitchFamily="34" charset="0"/>
              </a:rPr>
              <a:t>Rezultate </a:t>
            </a:r>
            <a:r>
              <a:rPr lang="en-US" altLang="ro-RO" sz="1800" b="1" dirty="0" err="1" smtClean="0">
                <a:latin typeface="Tahoma" pitchFamily="34" charset="0"/>
              </a:rPr>
              <a:t>pe</a:t>
            </a:r>
            <a:r>
              <a:rPr lang="en-US" altLang="ro-RO" sz="1800" b="1" dirty="0" smtClean="0">
                <a:latin typeface="Tahoma" pitchFamily="34" charset="0"/>
              </a:rPr>
              <a:t> </a:t>
            </a:r>
            <a:r>
              <a:rPr lang="ro-RO" altLang="ro-RO" sz="1800" b="1" dirty="0" smtClean="0">
                <a:latin typeface="Tahoma" pitchFamily="34" charset="0"/>
              </a:rPr>
              <a:t>ş</a:t>
            </a:r>
            <a:r>
              <a:rPr lang="en-US" altLang="ro-RO" sz="1800" b="1" dirty="0" smtClean="0">
                <a:latin typeface="Tahoma" pitchFamily="34" charset="0"/>
              </a:rPr>
              <a:t>coli</a:t>
            </a:r>
            <a:r>
              <a:rPr lang="ro-RO" altLang="ro-RO" sz="1800" b="1" dirty="0" smtClean="0">
                <a:latin typeface="Tahoma" pitchFamily="34" charset="0"/>
              </a:rPr>
              <a:t> -  </a:t>
            </a:r>
            <a:r>
              <a:rPr lang="ro-RO" altLang="ja-JP" sz="1800" b="1" dirty="0" smtClean="0">
                <a:latin typeface="Tahoma" pitchFamily="34" charset="0"/>
              </a:rPr>
              <a:t>Matematică (73,46%)</a:t>
            </a:r>
            <a:endParaRPr lang="ro-RO" altLang="ro-RO" sz="1800" b="1" dirty="0" smtClean="0">
              <a:latin typeface="Tahoma" pitchFamily="34" charset="0"/>
            </a:endParaRPr>
          </a:p>
        </p:txBody>
      </p:sp>
      <p:sp>
        <p:nvSpPr>
          <p:cNvPr id="23611" name="AutoShape 10">
            <a:hlinkClick r:id="rId2" action="ppaction://hlinksldjump"/>
          </p:cNvPr>
          <p:cNvSpPr>
            <a:spLocks noChangeArrowheads="1"/>
          </p:cNvSpPr>
          <p:nvPr/>
        </p:nvSpPr>
        <p:spPr bwMode="auto">
          <a:xfrm rot="10800000">
            <a:off x="9251950" y="6400799"/>
            <a:ext cx="577850" cy="381000"/>
          </a:xfrm>
          <a:prstGeom prst="leftArrow">
            <a:avLst>
              <a:gd name="adj1" fmla="val 50000"/>
              <a:gd name="adj2" fmla="val 37917"/>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112519" name="Rectangle 903"/>
          <p:cNvSpPr>
            <a:spLocks noChangeArrowheads="1"/>
          </p:cNvSpPr>
          <p:nvPr/>
        </p:nvSpPr>
        <p:spPr bwMode="auto">
          <a:xfrm>
            <a:off x="1651000" y="146276"/>
            <a:ext cx="7543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ro-RO" sz="3200" dirty="0">
                <a:solidFill>
                  <a:srgbClr val="FFFF99"/>
                </a:solidFill>
                <a:effectLst>
                  <a:outerShdw blurRad="38100" dist="38100" dir="2700000" algn="tl">
                    <a:srgbClr val="000000"/>
                  </a:outerShdw>
                </a:effectLst>
                <a:latin typeface="Tahoma" pitchFamily="34" charset="0"/>
              </a:rPr>
              <a:t>EVALUAREA NAŢIONALĂ</a:t>
            </a:r>
            <a:r>
              <a:rPr lang="en-GB" sz="3200" dirty="0">
                <a:solidFill>
                  <a:srgbClr val="FFFF99"/>
                </a:solidFill>
                <a:effectLst>
                  <a:outerShdw blurRad="38100" dist="38100" dir="2700000" algn="tl">
                    <a:srgbClr val="000000"/>
                  </a:outerShdw>
                </a:effectLst>
                <a:latin typeface="Tahoma" pitchFamily="34" charset="0"/>
              </a:rPr>
              <a:t> </a:t>
            </a:r>
            <a:r>
              <a:rPr lang="en-GB" sz="3200" dirty="0" smtClean="0">
                <a:solidFill>
                  <a:srgbClr val="FFFF99"/>
                </a:solidFill>
                <a:effectLst>
                  <a:outerShdw blurRad="38100" dist="38100" dir="2700000" algn="tl">
                    <a:srgbClr val="000000"/>
                  </a:outerShdw>
                </a:effectLst>
                <a:latin typeface="Tahoma" pitchFamily="34" charset="0"/>
              </a:rPr>
              <a:t>2014</a:t>
            </a:r>
            <a:endParaRPr lang="en-GB" sz="3200" dirty="0">
              <a:solidFill>
                <a:srgbClr val="FFFF99"/>
              </a:solidFill>
              <a:effectLst>
                <a:outerShdw blurRad="38100" dist="38100" dir="2700000" algn="tl">
                  <a:srgbClr val="000000"/>
                </a:outerShdw>
              </a:effectLst>
              <a:latin typeface="Tahoma"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46927517"/>
              </p:ext>
            </p:extLst>
          </p:nvPr>
        </p:nvGraphicFramePr>
        <p:xfrm>
          <a:off x="317829" y="1304091"/>
          <a:ext cx="9283371" cy="5041097"/>
        </p:xfrm>
        <a:graphic>
          <a:graphicData uri="http://schemas.openxmlformats.org/drawingml/2006/table">
            <a:tbl>
              <a:tblPr/>
              <a:tblGrid>
                <a:gridCol w="4374601"/>
                <a:gridCol w="915266"/>
                <a:gridCol w="778629"/>
                <a:gridCol w="891706"/>
                <a:gridCol w="762000"/>
                <a:gridCol w="914400"/>
                <a:gridCol w="646769"/>
              </a:tblGrid>
              <a:tr h="173591">
                <a:tc>
                  <a:txBody>
                    <a:bodyPr/>
                    <a:lstStyle/>
                    <a:p>
                      <a:pPr algn="ctr" fontAlgn="b"/>
                      <a:endParaRPr lang="en-US" sz="1000" b="0" i="0" u="none" strike="noStrike" dirty="0">
                        <a:solidFill>
                          <a:srgbClr val="000000"/>
                        </a:solidFill>
                        <a:effectLst/>
                        <a:latin typeface="Calibri"/>
                      </a:endParaRPr>
                    </a:p>
                  </a:txBody>
                  <a:tcPr marL="8266" marR="8266" marT="8266"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fontAlgn="b"/>
                      <a:r>
                        <a:rPr lang="en-US" sz="1000" b="1" i="0" u="none" strike="noStrike" dirty="0">
                          <a:solidFill>
                            <a:srgbClr val="000000"/>
                          </a:solidFill>
                          <a:effectLst/>
                          <a:latin typeface="Calibri"/>
                        </a:rPr>
                        <a:t>SIMULARE _ NOIEMBRIE 2013</a:t>
                      </a:r>
                    </a:p>
                  </a:txBody>
                  <a:tcPr marL="8266" marR="8266" marT="8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gridSpan="2">
                  <a:txBody>
                    <a:bodyPr/>
                    <a:lstStyle/>
                    <a:p>
                      <a:pPr algn="ctr" fontAlgn="b"/>
                      <a:r>
                        <a:rPr lang="en-US" sz="1000" b="1" i="0" u="none" strike="noStrike">
                          <a:solidFill>
                            <a:srgbClr val="000000"/>
                          </a:solidFill>
                          <a:effectLst/>
                          <a:latin typeface="Calibri"/>
                        </a:rPr>
                        <a:t>SIMULARE_ FEBRUARIE 2014</a:t>
                      </a:r>
                    </a:p>
                  </a:txBody>
                  <a:tcPr marL="8266" marR="8266" marT="8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hMerge="1">
                  <a:txBody>
                    <a:bodyPr/>
                    <a:lstStyle/>
                    <a:p>
                      <a:endParaRPr lang="en-US"/>
                    </a:p>
                  </a:txBody>
                  <a:tcPr/>
                </a:tc>
                <a:tc gridSpan="2">
                  <a:txBody>
                    <a:bodyPr/>
                    <a:lstStyle/>
                    <a:p>
                      <a:pPr algn="ctr" fontAlgn="b"/>
                      <a:r>
                        <a:rPr lang="en-US" sz="1000" b="1" i="0" u="none" strike="noStrike">
                          <a:solidFill>
                            <a:srgbClr val="000000"/>
                          </a:solidFill>
                          <a:effectLst/>
                          <a:latin typeface="Calibri"/>
                        </a:rPr>
                        <a:t>EVALUARE NAȚIONALĂ 2014</a:t>
                      </a:r>
                    </a:p>
                  </a:txBody>
                  <a:tcPr marL="8266" marR="8266" marT="8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hMerge="1">
                  <a:txBody>
                    <a:bodyPr/>
                    <a:lstStyle/>
                    <a:p>
                      <a:endParaRPr lang="en-US"/>
                    </a:p>
                  </a:txBody>
                  <a:tcPr/>
                </a:tc>
              </a:tr>
              <a:tr h="330650">
                <a:tc>
                  <a:txBody>
                    <a:bodyPr/>
                    <a:lstStyle/>
                    <a:p>
                      <a:pPr algn="ctr" fontAlgn="ctr"/>
                      <a:r>
                        <a:rPr lang="en-US" sz="1800" b="1" i="0" u="none" strike="noStrike" smtClean="0">
                          <a:solidFill>
                            <a:schemeClr val="tx1"/>
                          </a:solidFill>
                          <a:effectLst/>
                          <a:latin typeface="Calibri"/>
                        </a:rPr>
                        <a:t>UNITATEA DE ÎNVĂȚĂMÂNT</a:t>
                      </a:r>
                      <a:endParaRPr lang="en-US" sz="1800" b="1" i="0" u="none" strike="noStrike" dirty="0">
                        <a:solidFill>
                          <a:schemeClr val="tx1"/>
                        </a:solidFill>
                        <a:effectLst/>
                        <a:latin typeface="Calibri"/>
                      </a:endParaRPr>
                    </a:p>
                  </a:txBody>
                  <a:tcPr marL="8266" marR="8266" marT="82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err="1">
                          <a:solidFill>
                            <a:srgbClr val="000000"/>
                          </a:solidFill>
                          <a:effectLst/>
                          <a:latin typeface="Calibri"/>
                        </a:rPr>
                        <a:t>Procent</a:t>
                      </a:r>
                      <a:r>
                        <a:rPr lang="en-US" sz="1400" b="1" i="0" u="none" strike="noStrike" dirty="0">
                          <a:solidFill>
                            <a:srgbClr val="000000"/>
                          </a:solidFill>
                          <a:effectLst/>
                          <a:latin typeface="Calibri"/>
                        </a:rPr>
                        <a:t> de </a:t>
                      </a:r>
                      <a:r>
                        <a:rPr lang="en-US" sz="1400" b="1" i="0" u="none" strike="noStrike" dirty="0" err="1">
                          <a:solidFill>
                            <a:srgbClr val="000000"/>
                          </a:solidFill>
                          <a:effectLst/>
                          <a:latin typeface="Calibri"/>
                        </a:rPr>
                        <a:t>promovare</a:t>
                      </a:r>
                      <a:endParaRPr lang="en-US" sz="1400" b="1" i="0" u="none" strike="noStrike" dirty="0">
                        <a:solidFill>
                          <a:srgbClr val="000000"/>
                        </a:solidFill>
                        <a:effectLst/>
                        <a:latin typeface="Calibri"/>
                      </a:endParaRP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ctr"/>
                      <a:r>
                        <a:rPr lang="en-US" sz="1400" b="1" i="0" u="none" strike="noStrike" dirty="0">
                          <a:solidFill>
                            <a:srgbClr val="000000"/>
                          </a:solidFill>
                          <a:effectLst/>
                          <a:latin typeface="Calibri"/>
                        </a:rPr>
                        <a:t>Media </a:t>
                      </a:r>
                      <a:r>
                        <a:rPr lang="en-US" sz="1400" b="1" i="0" u="none" strike="noStrike" dirty="0" err="1">
                          <a:solidFill>
                            <a:srgbClr val="000000"/>
                          </a:solidFill>
                          <a:effectLst/>
                          <a:latin typeface="Calibri"/>
                        </a:rPr>
                        <a:t>notelor</a:t>
                      </a:r>
                      <a:endParaRPr lang="en-US" sz="1400" b="1" i="0" u="none" strike="noStrike" dirty="0">
                        <a:solidFill>
                          <a:srgbClr val="000000"/>
                        </a:solidFill>
                        <a:effectLst/>
                        <a:latin typeface="Calibri"/>
                      </a:endParaRP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ctr"/>
                      <a:r>
                        <a:rPr lang="en-US" sz="1400" b="1" i="0" u="none" strike="noStrike">
                          <a:solidFill>
                            <a:srgbClr val="000000"/>
                          </a:solidFill>
                          <a:effectLst/>
                          <a:latin typeface="Calibri"/>
                        </a:rPr>
                        <a:t>Procent de promovare</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ctr"/>
                      <a:r>
                        <a:rPr lang="en-US" sz="1400" b="1" i="0" u="none" strike="noStrike">
                          <a:solidFill>
                            <a:srgbClr val="000000"/>
                          </a:solidFill>
                          <a:effectLst/>
                          <a:latin typeface="Calibri"/>
                        </a:rPr>
                        <a:t>Media notelor</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ctr"/>
                      <a:r>
                        <a:rPr lang="en-US" sz="1400" b="1" i="0" u="none" strike="noStrike" dirty="0" err="1">
                          <a:solidFill>
                            <a:srgbClr val="000000"/>
                          </a:solidFill>
                          <a:effectLst/>
                          <a:latin typeface="Calibri"/>
                        </a:rPr>
                        <a:t>Procent</a:t>
                      </a:r>
                      <a:r>
                        <a:rPr lang="en-US" sz="1400" b="1" i="0" u="none" strike="noStrike" dirty="0">
                          <a:solidFill>
                            <a:srgbClr val="000000"/>
                          </a:solidFill>
                          <a:effectLst/>
                          <a:latin typeface="Calibri"/>
                        </a:rPr>
                        <a:t> de </a:t>
                      </a:r>
                      <a:r>
                        <a:rPr lang="en-US" sz="1400" b="1" i="0" u="none" strike="noStrike" dirty="0" err="1">
                          <a:solidFill>
                            <a:srgbClr val="000000"/>
                          </a:solidFill>
                          <a:effectLst/>
                          <a:latin typeface="Calibri"/>
                        </a:rPr>
                        <a:t>promovare</a:t>
                      </a:r>
                      <a:endParaRPr lang="en-US" sz="1400" b="1" i="0" u="none" strike="noStrike" dirty="0">
                        <a:solidFill>
                          <a:srgbClr val="000000"/>
                        </a:solidFill>
                        <a:effectLst/>
                        <a:latin typeface="Calibri"/>
                      </a:endParaRP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c>
                  <a:txBody>
                    <a:bodyPr/>
                    <a:lstStyle/>
                    <a:p>
                      <a:pPr algn="ctr" fontAlgn="ctr"/>
                      <a:r>
                        <a:rPr lang="en-US" sz="1400" b="1" i="0" u="none" strike="noStrike" dirty="0">
                          <a:solidFill>
                            <a:srgbClr val="000000"/>
                          </a:solidFill>
                          <a:effectLst/>
                          <a:latin typeface="Calibri"/>
                        </a:rPr>
                        <a:t>Media </a:t>
                      </a:r>
                      <a:r>
                        <a:rPr lang="en-US" sz="1400" b="1" i="0" u="none" strike="noStrike" dirty="0" err="1">
                          <a:solidFill>
                            <a:srgbClr val="000000"/>
                          </a:solidFill>
                          <a:effectLst/>
                          <a:latin typeface="Calibri"/>
                        </a:rPr>
                        <a:t>notelor</a:t>
                      </a:r>
                      <a:endParaRPr lang="en-US" sz="1400" b="1" i="0" u="none" strike="noStrike" dirty="0">
                        <a:solidFill>
                          <a:srgbClr val="000000"/>
                        </a:solidFill>
                        <a:effectLst/>
                        <a:latin typeface="Calibri"/>
                      </a:endParaRPr>
                    </a:p>
                  </a:txBody>
                  <a:tcPr marL="8266" marR="8266" marT="826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r>
              <a:tr h="165325">
                <a:tc>
                  <a:txBody>
                    <a:bodyPr/>
                    <a:lstStyle/>
                    <a:p>
                      <a:pPr algn="l" fontAlgn="b"/>
                      <a:r>
                        <a:rPr lang="it-IT" sz="1400" b="1" i="0" u="none" strike="noStrike" smtClean="0">
                          <a:solidFill>
                            <a:schemeClr val="tx1"/>
                          </a:solidFill>
                          <a:effectLst/>
                          <a:latin typeface="Calibri"/>
                        </a:rPr>
                        <a:t>SCOALA GIMNAZIALA "TUROCZI MOZES" TIRGU SECUIESC</a:t>
                      </a:r>
                      <a:endParaRPr lang="it-IT" sz="1400" b="1" i="0" u="none" strike="noStrike" dirty="0">
                        <a:solidFill>
                          <a:schemeClr val="tx1"/>
                        </a:solidFill>
                        <a:effectLst/>
                        <a:latin typeface="Calibri"/>
                      </a:endParaRPr>
                    </a:p>
                  </a:txBody>
                  <a:tcPr marL="8266" marR="8266" marT="8266" marB="0" anchor="ctr">
                    <a:lnL w="12700" cap="flat" cmpd="sng" algn="ctr">
                      <a:solidFill>
                        <a:srgbClr val="000000"/>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14.58%</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400" b="0" i="0" u="none" strike="noStrike" dirty="0">
                          <a:solidFill>
                            <a:srgbClr val="000000"/>
                          </a:solidFill>
                          <a:effectLst/>
                          <a:latin typeface="Calibri"/>
                        </a:rPr>
                        <a:t>3.704</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400" b="1" i="0" u="none" strike="noStrike" dirty="0">
                          <a:solidFill>
                            <a:srgbClr val="000000"/>
                          </a:solidFill>
                          <a:effectLst/>
                          <a:latin typeface="Calibri"/>
                        </a:rPr>
                        <a:t>21.28%</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a:rPr>
                        <a:t>4.009</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a:rPr>
                        <a:t>100.00%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c>
                  <a:txBody>
                    <a:bodyPr/>
                    <a:lstStyle/>
                    <a:p>
                      <a:pPr algn="ctr" fontAlgn="b"/>
                      <a:r>
                        <a:rPr lang="en-US" sz="1400" b="0" i="0" u="none" strike="noStrike">
                          <a:solidFill>
                            <a:srgbClr val="000000"/>
                          </a:solidFill>
                          <a:effectLst/>
                          <a:latin typeface="Calibri"/>
                        </a:rPr>
                        <a:t>6.968</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r>
              <a:tr h="165325">
                <a:tc>
                  <a:txBody>
                    <a:bodyPr/>
                    <a:lstStyle/>
                    <a:p>
                      <a:pPr algn="l" fontAlgn="b"/>
                      <a:r>
                        <a:rPr lang="it-IT" sz="1400" b="1" i="0" u="none" strike="noStrike" smtClean="0">
                          <a:solidFill>
                            <a:schemeClr val="tx1"/>
                          </a:solidFill>
                          <a:effectLst/>
                          <a:latin typeface="Calibri"/>
                        </a:rPr>
                        <a:t>SCOALA GIMNAZIALA "TREFAN LEONARD" POIAN</a:t>
                      </a:r>
                      <a:endParaRPr lang="it-IT" sz="1400" b="1" i="0" u="none" strike="noStrike" dirty="0">
                        <a:solidFill>
                          <a:schemeClr val="tx1"/>
                        </a:solidFill>
                        <a:effectLst/>
                        <a:latin typeface="Calibri"/>
                      </a:endParaRPr>
                    </a:p>
                  </a:txBody>
                  <a:tcPr marL="8266" marR="8266" marT="8266" marB="0" anchor="ctr">
                    <a:lnL w="12700" cap="flat" cmpd="sng" algn="ctr">
                      <a:solidFill>
                        <a:srgbClr val="000000"/>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0.00%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400" b="0" i="0" u="none" strike="noStrike" dirty="0">
                          <a:solidFill>
                            <a:srgbClr val="000000"/>
                          </a:solidFill>
                          <a:effectLst/>
                          <a:latin typeface="Calibri"/>
                        </a:rPr>
                        <a:t>2.175</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400" b="1" i="0" u="none" strike="noStrike" dirty="0">
                          <a:solidFill>
                            <a:srgbClr val="000000"/>
                          </a:solidFill>
                          <a:effectLst/>
                          <a:latin typeface="Calibri"/>
                        </a:rPr>
                        <a:t>0.00%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a:rPr>
                        <a:t>2.517</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400" b="1" i="0" u="none" strike="noStrike">
                          <a:solidFill>
                            <a:srgbClr val="000000"/>
                          </a:solidFill>
                          <a:effectLst/>
                          <a:latin typeface="Calibri"/>
                        </a:rPr>
                        <a:t>100.00%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c>
                  <a:txBody>
                    <a:bodyPr/>
                    <a:lstStyle/>
                    <a:p>
                      <a:pPr algn="ctr" fontAlgn="b"/>
                      <a:r>
                        <a:rPr lang="en-US" sz="1400" b="0" i="0" u="none" strike="noStrike">
                          <a:solidFill>
                            <a:srgbClr val="000000"/>
                          </a:solidFill>
                          <a:effectLst/>
                          <a:latin typeface="Calibri"/>
                        </a:rPr>
                        <a:t>6.190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r>
              <a:tr h="165325">
                <a:tc>
                  <a:txBody>
                    <a:bodyPr/>
                    <a:lstStyle/>
                    <a:p>
                      <a:pPr algn="l" fontAlgn="b"/>
                      <a:r>
                        <a:rPr lang="it-IT" sz="1400" b="1" i="0" u="none" strike="noStrike" smtClean="0">
                          <a:solidFill>
                            <a:schemeClr val="tx1"/>
                          </a:solidFill>
                          <a:effectLst/>
                          <a:latin typeface="Calibri"/>
                        </a:rPr>
                        <a:t>SCOALA GIMNAZIALA "OPRA BENEDEK" VALEA SEACA</a:t>
                      </a:r>
                      <a:endParaRPr lang="it-IT" sz="1400" b="1" i="0" u="none" strike="noStrike" dirty="0">
                        <a:solidFill>
                          <a:schemeClr val="tx1"/>
                        </a:solidFill>
                        <a:effectLst/>
                        <a:latin typeface="Calibri"/>
                      </a:endParaRPr>
                    </a:p>
                  </a:txBody>
                  <a:tcPr marL="8266" marR="8266" marT="8266" marB="0" anchor="ctr">
                    <a:lnL w="12700" cap="flat" cmpd="sng" algn="ctr">
                      <a:solidFill>
                        <a:srgbClr val="000000"/>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rgbClr val="000000"/>
                          </a:solidFill>
                          <a:effectLst/>
                          <a:latin typeface="Calibri"/>
                        </a:rPr>
                        <a:t> </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1400" b="1" i="0" u="none" strike="noStrike">
                          <a:solidFill>
                            <a:srgbClr val="000000"/>
                          </a:solidFill>
                          <a:effectLst/>
                          <a:latin typeface="Calibri"/>
                        </a:rPr>
                        <a:t>0.00%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a:rPr>
                        <a:t>3.250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400" b="1" i="0" u="none" strike="noStrike">
                          <a:solidFill>
                            <a:srgbClr val="000000"/>
                          </a:solidFill>
                          <a:effectLst/>
                          <a:latin typeface="Calibri"/>
                        </a:rPr>
                        <a:t>100.00%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c>
                  <a:txBody>
                    <a:bodyPr/>
                    <a:lstStyle/>
                    <a:p>
                      <a:pPr algn="ctr" fontAlgn="b"/>
                      <a:r>
                        <a:rPr lang="en-US" sz="1400" b="0" i="0" u="none" strike="noStrike">
                          <a:solidFill>
                            <a:srgbClr val="000000"/>
                          </a:solidFill>
                          <a:effectLst/>
                          <a:latin typeface="Calibri"/>
                        </a:rPr>
                        <a:t>5.850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r>
              <a:tr h="165325">
                <a:tc>
                  <a:txBody>
                    <a:bodyPr/>
                    <a:lstStyle/>
                    <a:p>
                      <a:pPr algn="l" fontAlgn="b"/>
                      <a:r>
                        <a:rPr lang="en-US" sz="1400" b="1" i="0" u="none" strike="noStrike" smtClean="0">
                          <a:solidFill>
                            <a:schemeClr val="tx1"/>
                          </a:solidFill>
                          <a:effectLst/>
                          <a:latin typeface="Calibri"/>
                        </a:rPr>
                        <a:t>SCOALA GIMNAZIALA "BEM JOZSEF" LEMNIA</a:t>
                      </a:r>
                      <a:endParaRPr lang="en-US" sz="1400" b="1" i="0" u="none" strike="noStrike" dirty="0">
                        <a:solidFill>
                          <a:schemeClr val="tx1"/>
                        </a:solidFill>
                        <a:effectLst/>
                        <a:latin typeface="Calibri"/>
                      </a:endParaRPr>
                    </a:p>
                  </a:txBody>
                  <a:tcPr marL="8266" marR="8266" marT="8266" marB="0" anchor="ctr">
                    <a:lnL w="12700" cap="flat" cmpd="sng" algn="ctr">
                      <a:solidFill>
                        <a:srgbClr val="000000"/>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a:rPr>
                        <a:t>55.56%</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400" b="0" i="0" u="none" strike="noStrike" dirty="0">
                          <a:solidFill>
                            <a:srgbClr val="000000"/>
                          </a:solidFill>
                          <a:effectLst/>
                          <a:latin typeface="Calibri"/>
                        </a:rPr>
                        <a:t>5.833</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400" b="1" i="0" u="none" strike="noStrike">
                          <a:solidFill>
                            <a:srgbClr val="000000"/>
                          </a:solidFill>
                          <a:effectLst/>
                          <a:latin typeface="Calibri"/>
                        </a:rPr>
                        <a:t>47.06%</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a:rPr>
                        <a:t>5.038</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400" b="1" i="0" u="none" strike="noStrike">
                          <a:solidFill>
                            <a:srgbClr val="000000"/>
                          </a:solidFill>
                          <a:effectLst/>
                          <a:latin typeface="Calibri"/>
                        </a:rPr>
                        <a:t>88.24%</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c>
                  <a:txBody>
                    <a:bodyPr/>
                    <a:lstStyle/>
                    <a:p>
                      <a:pPr algn="ctr" fontAlgn="b"/>
                      <a:r>
                        <a:rPr lang="en-US" sz="1400" b="0" i="0" u="none" strike="noStrike">
                          <a:solidFill>
                            <a:srgbClr val="000000"/>
                          </a:solidFill>
                          <a:effectLst/>
                          <a:latin typeface="Calibri"/>
                        </a:rPr>
                        <a:t>6.712</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r>
              <a:tr h="165325">
                <a:tc>
                  <a:txBody>
                    <a:bodyPr/>
                    <a:lstStyle/>
                    <a:p>
                      <a:pPr algn="l" fontAlgn="b"/>
                      <a:r>
                        <a:rPr lang="en-US" sz="1400" b="1" i="0" u="none" strike="noStrike" smtClean="0">
                          <a:solidFill>
                            <a:schemeClr val="tx1"/>
                          </a:solidFill>
                          <a:effectLst/>
                          <a:latin typeface="Calibri"/>
                        </a:rPr>
                        <a:t>SCOALA GIMNAZIALA "MOLNAR JOZSIAS" TIRGU SECUIESC</a:t>
                      </a:r>
                      <a:endParaRPr lang="en-US" sz="1400" b="1" i="0" u="none" strike="noStrike" dirty="0">
                        <a:solidFill>
                          <a:schemeClr val="tx1"/>
                        </a:solidFill>
                        <a:effectLst/>
                        <a:latin typeface="Calibri"/>
                      </a:endParaRPr>
                    </a:p>
                  </a:txBody>
                  <a:tcPr marL="8266" marR="8266" marT="8266" marB="0" anchor="ctr">
                    <a:lnL w="12700" cap="flat" cmpd="sng" algn="ctr">
                      <a:solidFill>
                        <a:srgbClr val="000000"/>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a:rPr>
                        <a:t>45.45%</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400" b="0" i="0" u="none" strike="noStrike" dirty="0">
                          <a:solidFill>
                            <a:srgbClr val="000000"/>
                          </a:solidFill>
                          <a:effectLst/>
                          <a:latin typeface="Calibri"/>
                        </a:rPr>
                        <a:t>4.468</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400" b="1" i="0" u="none" strike="noStrike" dirty="0">
                          <a:solidFill>
                            <a:srgbClr val="000000"/>
                          </a:solidFill>
                          <a:effectLst/>
                          <a:latin typeface="Calibri"/>
                        </a:rPr>
                        <a:t>41.86%</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a:rPr>
                        <a:t>4.603</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400" b="1" i="0" u="none" strike="noStrike">
                          <a:solidFill>
                            <a:srgbClr val="000000"/>
                          </a:solidFill>
                          <a:effectLst/>
                          <a:latin typeface="Calibri"/>
                        </a:rPr>
                        <a:t>88.10%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c>
                  <a:txBody>
                    <a:bodyPr/>
                    <a:lstStyle/>
                    <a:p>
                      <a:pPr algn="ctr" fontAlgn="b"/>
                      <a:r>
                        <a:rPr lang="en-US" sz="1400" b="0" i="0" u="none" strike="noStrike">
                          <a:solidFill>
                            <a:srgbClr val="000000"/>
                          </a:solidFill>
                          <a:effectLst/>
                          <a:latin typeface="Calibri"/>
                        </a:rPr>
                        <a:t>6.823</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r>
              <a:tr h="165325">
                <a:tc>
                  <a:txBody>
                    <a:bodyPr/>
                    <a:lstStyle/>
                    <a:p>
                      <a:pPr algn="l" fontAlgn="b"/>
                      <a:r>
                        <a:rPr lang="en-US" sz="1400" b="1" i="0" u="none" strike="noStrike" smtClean="0">
                          <a:solidFill>
                            <a:schemeClr val="tx1"/>
                          </a:solidFill>
                          <a:effectLst/>
                          <a:latin typeface="Calibri"/>
                        </a:rPr>
                        <a:t>SCOALA GIMNAZIALA "VEGH ANTAL" CERNAT</a:t>
                      </a:r>
                      <a:endParaRPr lang="en-US" sz="1400" b="1" i="0" u="none" strike="noStrike" dirty="0">
                        <a:solidFill>
                          <a:schemeClr val="tx1"/>
                        </a:solidFill>
                        <a:effectLst/>
                        <a:latin typeface="Calibri"/>
                      </a:endParaRPr>
                    </a:p>
                  </a:txBody>
                  <a:tcPr marL="8266" marR="8266" marT="8266" marB="0" anchor="ctr">
                    <a:lnL w="12700" cap="flat" cmpd="sng" algn="ctr">
                      <a:solidFill>
                        <a:srgbClr val="000000"/>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a:rPr>
                        <a:t>11.54%</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400" b="0" i="0" u="none" strike="noStrike">
                          <a:solidFill>
                            <a:srgbClr val="000000"/>
                          </a:solidFill>
                          <a:effectLst/>
                          <a:latin typeface="Calibri"/>
                        </a:rPr>
                        <a:t>3.315</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400" b="1" i="0" u="none" strike="noStrike">
                          <a:solidFill>
                            <a:srgbClr val="000000"/>
                          </a:solidFill>
                          <a:effectLst/>
                          <a:latin typeface="Calibri"/>
                        </a:rPr>
                        <a:t>23.08%</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a:rPr>
                        <a:t>3.612</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400" b="1" i="0" u="none" strike="noStrike">
                          <a:solidFill>
                            <a:srgbClr val="000000"/>
                          </a:solidFill>
                          <a:effectLst/>
                          <a:latin typeface="Calibri"/>
                        </a:rPr>
                        <a:t>85.71%</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c>
                  <a:txBody>
                    <a:bodyPr/>
                    <a:lstStyle/>
                    <a:p>
                      <a:pPr algn="ctr" fontAlgn="b"/>
                      <a:r>
                        <a:rPr lang="en-US" sz="1400" b="0" i="0" u="none" strike="noStrike">
                          <a:solidFill>
                            <a:srgbClr val="000000"/>
                          </a:solidFill>
                          <a:effectLst/>
                          <a:latin typeface="Calibri"/>
                        </a:rPr>
                        <a:t>6.152</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r>
              <a:tr h="165325">
                <a:tc>
                  <a:txBody>
                    <a:bodyPr/>
                    <a:lstStyle/>
                    <a:p>
                      <a:pPr algn="l" fontAlgn="b"/>
                      <a:r>
                        <a:rPr lang="en-US" sz="1400" b="1" i="0" u="none" strike="noStrike" smtClean="0">
                          <a:solidFill>
                            <a:schemeClr val="tx1"/>
                          </a:solidFill>
                          <a:effectLst/>
                          <a:latin typeface="Calibri"/>
                        </a:rPr>
                        <a:t>SCOALA GIMNAZIALA "NAGY MOZES" ESTELNIC</a:t>
                      </a:r>
                      <a:endParaRPr lang="en-US" sz="1400" b="1" i="0" u="none" strike="noStrike" dirty="0">
                        <a:solidFill>
                          <a:schemeClr val="tx1"/>
                        </a:solidFill>
                        <a:effectLst/>
                        <a:latin typeface="Calibri"/>
                      </a:endParaRPr>
                    </a:p>
                  </a:txBody>
                  <a:tcPr marL="8266" marR="8266" marT="8266" marB="0" anchor="ctr">
                    <a:lnL w="12700" cap="flat" cmpd="sng" algn="ctr">
                      <a:solidFill>
                        <a:srgbClr val="000000"/>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a:rPr>
                        <a:t>25.00%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400" b="0" i="0" u="none" strike="noStrike">
                          <a:solidFill>
                            <a:srgbClr val="000000"/>
                          </a:solidFill>
                          <a:effectLst/>
                          <a:latin typeface="Calibri"/>
                        </a:rPr>
                        <a:t>2.818</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400" b="1" i="0" u="none" strike="noStrike" dirty="0">
                          <a:solidFill>
                            <a:srgbClr val="000000"/>
                          </a:solidFill>
                          <a:effectLst/>
                          <a:latin typeface="Calibri"/>
                        </a:rPr>
                        <a:t>38.46%</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a:rPr>
                        <a:t>4.712</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400" b="1" i="0" u="none" strike="noStrike">
                          <a:solidFill>
                            <a:srgbClr val="000000"/>
                          </a:solidFill>
                          <a:effectLst/>
                          <a:latin typeface="Calibri"/>
                        </a:rPr>
                        <a:t>84.62%</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c>
                  <a:txBody>
                    <a:bodyPr/>
                    <a:lstStyle/>
                    <a:p>
                      <a:pPr algn="ctr" fontAlgn="b"/>
                      <a:r>
                        <a:rPr lang="en-US" sz="1400" b="0" i="0" u="none" strike="noStrike">
                          <a:solidFill>
                            <a:srgbClr val="000000"/>
                          </a:solidFill>
                          <a:effectLst/>
                          <a:latin typeface="Calibri"/>
                        </a:rPr>
                        <a:t>6.869</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r>
              <a:tr h="165325">
                <a:tc>
                  <a:txBody>
                    <a:bodyPr/>
                    <a:lstStyle/>
                    <a:p>
                      <a:pPr algn="l" fontAlgn="b"/>
                      <a:r>
                        <a:rPr lang="en-US" sz="1400" b="1" i="0" u="none" strike="noStrike" smtClean="0">
                          <a:solidFill>
                            <a:schemeClr val="tx1"/>
                          </a:solidFill>
                          <a:effectLst/>
                          <a:latin typeface="Calibri"/>
                        </a:rPr>
                        <a:t>LICEUL TEORETIC "NAGY MOZES" TIRGU SECUIESC</a:t>
                      </a:r>
                      <a:endParaRPr lang="en-US" sz="1400" b="1" i="0" u="none" strike="noStrike">
                        <a:solidFill>
                          <a:schemeClr val="tx1"/>
                        </a:solidFill>
                        <a:effectLst/>
                        <a:latin typeface="Calibri"/>
                      </a:endParaRPr>
                    </a:p>
                  </a:txBody>
                  <a:tcPr marL="8266" marR="8266" marT="8266" marB="0" anchor="ctr">
                    <a:lnL w="12700" cap="flat" cmpd="sng" algn="ctr">
                      <a:solidFill>
                        <a:srgbClr val="000000"/>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a:rPr>
                        <a:t>55.10%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400" b="0" i="0" u="none" strike="noStrike">
                          <a:solidFill>
                            <a:srgbClr val="000000"/>
                          </a:solidFill>
                          <a:effectLst/>
                          <a:latin typeface="Calibri"/>
                        </a:rPr>
                        <a:t>5.155</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400" b="1" i="0" u="none" strike="noStrike" dirty="0">
                          <a:solidFill>
                            <a:srgbClr val="000000"/>
                          </a:solidFill>
                          <a:effectLst/>
                          <a:latin typeface="Calibri"/>
                        </a:rPr>
                        <a:t>52.08%</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a:rPr>
                        <a:t>5.593</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400" b="1" i="0" u="none" strike="noStrike">
                          <a:solidFill>
                            <a:srgbClr val="000000"/>
                          </a:solidFill>
                          <a:effectLst/>
                          <a:latin typeface="Calibri"/>
                        </a:rPr>
                        <a:t>75.00%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c>
                  <a:txBody>
                    <a:bodyPr/>
                    <a:lstStyle/>
                    <a:p>
                      <a:pPr algn="ctr" fontAlgn="b"/>
                      <a:r>
                        <a:rPr lang="en-US" sz="1400" b="0" i="0" u="none" strike="noStrike">
                          <a:solidFill>
                            <a:srgbClr val="000000"/>
                          </a:solidFill>
                          <a:effectLst/>
                          <a:latin typeface="Calibri"/>
                        </a:rPr>
                        <a:t>6.628</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r>
              <a:tr h="165325">
                <a:tc>
                  <a:txBody>
                    <a:bodyPr/>
                    <a:lstStyle/>
                    <a:p>
                      <a:pPr algn="l" fontAlgn="b"/>
                      <a:r>
                        <a:rPr lang="it-IT" sz="1400" b="1" i="0" u="none" strike="noStrike" smtClean="0">
                          <a:solidFill>
                            <a:schemeClr val="tx1"/>
                          </a:solidFill>
                          <a:effectLst/>
                          <a:latin typeface="Calibri"/>
                        </a:rPr>
                        <a:t>SCOALA GIMNAZIALA "KELEMEN DIDAK" MERENI</a:t>
                      </a:r>
                      <a:endParaRPr lang="it-IT" sz="1400" b="1" i="0" u="none" strike="noStrike" dirty="0">
                        <a:solidFill>
                          <a:schemeClr val="tx1"/>
                        </a:solidFill>
                        <a:effectLst/>
                        <a:latin typeface="Calibri"/>
                      </a:endParaRPr>
                    </a:p>
                  </a:txBody>
                  <a:tcPr marL="8266" marR="8266" marT="8266" marB="0" anchor="ctr">
                    <a:lnL w="12700" cap="flat" cmpd="sng" algn="ctr">
                      <a:solidFill>
                        <a:srgbClr val="000000"/>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a:rPr>
                        <a:t>50.00%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400" b="0" i="0" u="none" strike="noStrike">
                          <a:solidFill>
                            <a:srgbClr val="000000"/>
                          </a:solidFill>
                          <a:effectLst/>
                          <a:latin typeface="Calibri"/>
                        </a:rPr>
                        <a:t>4.850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400" b="1" i="0" u="none" strike="noStrike" dirty="0">
                          <a:solidFill>
                            <a:srgbClr val="000000"/>
                          </a:solidFill>
                          <a:effectLst/>
                          <a:latin typeface="Calibri"/>
                        </a:rPr>
                        <a:t>50.00%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a:rPr>
                        <a:t>5.042</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400" b="1" i="0" u="none" strike="noStrike">
                          <a:solidFill>
                            <a:srgbClr val="000000"/>
                          </a:solidFill>
                          <a:effectLst/>
                          <a:latin typeface="Calibri"/>
                        </a:rPr>
                        <a:t>75.00%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c>
                  <a:txBody>
                    <a:bodyPr/>
                    <a:lstStyle/>
                    <a:p>
                      <a:pPr algn="ctr" fontAlgn="b"/>
                      <a:r>
                        <a:rPr lang="en-US" sz="1400" b="0" i="0" u="none" strike="noStrike">
                          <a:solidFill>
                            <a:srgbClr val="000000"/>
                          </a:solidFill>
                          <a:effectLst/>
                          <a:latin typeface="Calibri"/>
                        </a:rPr>
                        <a:t>6.325</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r>
              <a:tr h="165325">
                <a:tc>
                  <a:txBody>
                    <a:bodyPr/>
                    <a:lstStyle/>
                    <a:p>
                      <a:pPr algn="l" fontAlgn="b"/>
                      <a:r>
                        <a:rPr lang="en-US" sz="1400" b="1" i="0" u="none" strike="noStrike" smtClean="0">
                          <a:solidFill>
                            <a:schemeClr val="tx1"/>
                          </a:solidFill>
                          <a:effectLst/>
                          <a:latin typeface="Calibri"/>
                        </a:rPr>
                        <a:t>SCOALA GIMNAZIALA "JANCSO BENEDEK" GHELINTA</a:t>
                      </a:r>
                      <a:endParaRPr lang="en-US" sz="1400" b="1" i="0" u="none" strike="noStrike" dirty="0">
                        <a:solidFill>
                          <a:schemeClr val="tx1"/>
                        </a:solidFill>
                        <a:effectLst/>
                        <a:latin typeface="Calibri"/>
                      </a:endParaRPr>
                    </a:p>
                  </a:txBody>
                  <a:tcPr marL="8266" marR="8266" marT="8266" marB="0" anchor="ctr">
                    <a:lnL w="12700" cap="flat" cmpd="sng" algn="ctr">
                      <a:solidFill>
                        <a:srgbClr val="000000"/>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a:rPr>
                        <a:t>28.57%</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400" b="0" i="0" u="none" strike="noStrike">
                          <a:solidFill>
                            <a:srgbClr val="000000"/>
                          </a:solidFill>
                          <a:effectLst/>
                          <a:latin typeface="Calibri"/>
                        </a:rPr>
                        <a:t>4.177</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400" b="1" i="0" u="none" strike="noStrike">
                          <a:solidFill>
                            <a:srgbClr val="000000"/>
                          </a:solidFill>
                          <a:effectLst/>
                          <a:latin typeface="Calibri"/>
                        </a:rPr>
                        <a:t>19.05%</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a:rPr>
                        <a:t>3.770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400" b="1" i="0" u="none" strike="noStrike">
                          <a:solidFill>
                            <a:srgbClr val="000000"/>
                          </a:solidFill>
                          <a:effectLst/>
                          <a:latin typeface="Calibri"/>
                        </a:rPr>
                        <a:t>75.00%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c>
                  <a:txBody>
                    <a:bodyPr/>
                    <a:lstStyle/>
                    <a:p>
                      <a:pPr algn="ctr" fontAlgn="b"/>
                      <a:r>
                        <a:rPr lang="en-US" sz="1400" b="0" i="0" u="none" strike="noStrike">
                          <a:solidFill>
                            <a:srgbClr val="000000"/>
                          </a:solidFill>
                          <a:effectLst/>
                          <a:latin typeface="Calibri"/>
                        </a:rPr>
                        <a:t>6.069</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r>
              <a:tr h="165325">
                <a:tc>
                  <a:txBody>
                    <a:bodyPr/>
                    <a:lstStyle/>
                    <a:p>
                      <a:pPr algn="l" fontAlgn="b"/>
                      <a:r>
                        <a:rPr lang="it-IT" sz="1400" b="1" i="0" u="none" strike="noStrike" smtClean="0">
                          <a:solidFill>
                            <a:schemeClr val="tx1"/>
                          </a:solidFill>
                          <a:effectLst/>
                          <a:latin typeface="Calibri"/>
                        </a:rPr>
                        <a:t>SCOALA GIMNAZIALA "APOR ISTVAN" SANZIENI</a:t>
                      </a:r>
                      <a:endParaRPr lang="it-IT" sz="1400" b="1" i="0" u="none" strike="noStrike" dirty="0">
                        <a:solidFill>
                          <a:schemeClr val="tx1"/>
                        </a:solidFill>
                        <a:effectLst/>
                        <a:latin typeface="Calibri"/>
                      </a:endParaRPr>
                    </a:p>
                  </a:txBody>
                  <a:tcPr marL="8266" marR="8266" marT="8266" marB="0" anchor="ctr">
                    <a:lnL w="12700" cap="flat" cmpd="sng" algn="ctr">
                      <a:solidFill>
                        <a:srgbClr val="000000"/>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a:rPr>
                        <a:t>66.67%</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400" b="0" i="0" u="none" strike="noStrike">
                          <a:solidFill>
                            <a:srgbClr val="000000"/>
                          </a:solidFill>
                          <a:effectLst/>
                          <a:latin typeface="Calibri"/>
                        </a:rPr>
                        <a:t>4.986</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400" b="1" i="0" u="none" strike="noStrike">
                          <a:solidFill>
                            <a:srgbClr val="000000"/>
                          </a:solidFill>
                          <a:effectLst/>
                          <a:latin typeface="Calibri"/>
                        </a:rPr>
                        <a:t>52.38%</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a:rPr>
                        <a:t>5.021</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400" b="1" i="0" u="none" strike="noStrike">
                          <a:solidFill>
                            <a:srgbClr val="000000"/>
                          </a:solidFill>
                          <a:effectLst/>
                          <a:latin typeface="Calibri"/>
                        </a:rPr>
                        <a:t>73.68%</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c>
                  <a:txBody>
                    <a:bodyPr/>
                    <a:lstStyle/>
                    <a:p>
                      <a:pPr algn="ctr" fontAlgn="b"/>
                      <a:r>
                        <a:rPr lang="en-US" sz="1400" b="0" i="0" u="none" strike="noStrike">
                          <a:solidFill>
                            <a:srgbClr val="000000"/>
                          </a:solidFill>
                          <a:effectLst/>
                          <a:latin typeface="Calibri"/>
                        </a:rPr>
                        <a:t>5.942</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r>
              <a:tr h="165325">
                <a:tc>
                  <a:txBody>
                    <a:bodyPr/>
                    <a:lstStyle/>
                    <a:p>
                      <a:pPr algn="l" fontAlgn="b"/>
                      <a:r>
                        <a:rPr lang="it-IT" sz="1400" b="1" i="0" u="none" strike="noStrike" smtClean="0">
                          <a:solidFill>
                            <a:schemeClr val="tx1"/>
                          </a:solidFill>
                          <a:effectLst/>
                          <a:latin typeface="Calibri"/>
                        </a:rPr>
                        <a:t>SCOALA GIMNAZIALA "PETOFI SANDOR" TIRGU SECUIESC</a:t>
                      </a:r>
                      <a:endParaRPr lang="it-IT" sz="1400" b="1" i="0" u="none" strike="noStrike" dirty="0">
                        <a:solidFill>
                          <a:schemeClr val="tx1"/>
                        </a:solidFill>
                        <a:effectLst/>
                        <a:latin typeface="Calibri"/>
                      </a:endParaRPr>
                    </a:p>
                  </a:txBody>
                  <a:tcPr marL="8266" marR="8266" marT="8266" marB="0" anchor="ctr">
                    <a:lnL w="12700" cap="flat" cmpd="sng" algn="ctr">
                      <a:solidFill>
                        <a:srgbClr val="000000"/>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a:rPr>
                        <a:t>40.26%</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400" b="0" i="0" u="none" strike="noStrike">
                          <a:solidFill>
                            <a:srgbClr val="000000"/>
                          </a:solidFill>
                          <a:effectLst/>
                          <a:latin typeface="Calibri"/>
                        </a:rPr>
                        <a:t>4.627</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400" b="1" i="0" u="none" strike="noStrike">
                          <a:solidFill>
                            <a:srgbClr val="000000"/>
                          </a:solidFill>
                          <a:effectLst/>
                          <a:latin typeface="Calibri"/>
                        </a:rPr>
                        <a:t>38.46%</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a:rPr>
                        <a:t>4.554</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400" b="1" i="0" u="none" strike="noStrike">
                          <a:solidFill>
                            <a:srgbClr val="000000"/>
                          </a:solidFill>
                          <a:effectLst/>
                          <a:latin typeface="Calibri"/>
                        </a:rPr>
                        <a:t>73.13%</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c>
                  <a:txBody>
                    <a:bodyPr/>
                    <a:lstStyle/>
                    <a:p>
                      <a:pPr algn="ctr" fontAlgn="b"/>
                      <a:r>
                        <a:rPr lang="en-US" sz="1400" b="0" i="0" u="none" strike="noStrike">
                          <a:solidFill>
                            <a:srgbClr val="000000"/>
                          </a:solidFill>
                          <a:effectLst/>
                          <a:latin typeface="Calibri"/>
                        </a:rPr>
                        <a:t>6.209</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r>
              <a:tr h="165325">
                <a:tc>
                  <a:txBody>
                    <a:bodyPr/>
                    <a:lstStyle/>
                    <a:p>
                      <a:pPr algn="l" fontAlgn="b"/>
                      <a:r>
                        <a:rPr lang="en-US" sz="1400" b="1" i="0" u="none" strike="noStrike" smtClean="0">
                          <a:solidFill>
                            <a:schemeClr val="tx1"/>
                          </a:solidFill>
                          <a:effectLst/>
                          <a:latin typeface="Calibri"/>
                        </a:rPr>
                        <a:t>SCOALA GIMNAZIALA "COMENIUS" BRETCU</a:t>
                      </a:r>
                      <a:endParaRPr lang="en-US" sz="1400" b="1" i="0" u="none" strike="noStrike" dirty="0">
                        <a:solidFill>
                          <a:schemeClr val="tx1"/>
                        </a:solidFill>
                        <a:effectLst/>
                        <a:latin typeface="Calibri"/>
                      </a:endParaRPr>
                    </a:p>
                  </a:txBody>
                  <a:tcPr marL="8266" marR="8266" marT="8266" marB="0" anchor="ctr">
                    <a:lnL w="12700" cap="flat" cmpd="sng" algn="ctr">
                      <a:solidFill>
                        <a:srgbClr val="000000"/>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a:rPr>
                        <a:t>23.33%</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400" b="0" i="0" u="none" strike="noStrike">
                          <a:solidFill>
                            <a:srgbClr val="000000"/>
                          </a:solidFill>
                          <a:effectLst/>
                          <a:latin typeface="Calibri"/>
                        </a:rPr>
                        <a:t>3.903</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400" b="1" i="0" u="none" strike="noStrike">
                          <a:solidFill>
                            <a:srgbClr val="000000"/>
                          </a:solidFill>
                          <a:effectLst/>
                          <a:latin typeface="Calibri"/>
                        </a:rPr>
                        <a:t>20.00%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a:rPr>
                        <a:t>4.038</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400" b="1" i="0" u="none" strike="noStrike">
                          <a:solidFill>
                            <a:srgbClr val="000000"/>
                          </a:solidFill>
                          <a:effectLst/>
                          <a:latin typeface="Calibri"/>
                        </a:rPr>
                        <a:t>70.37%</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c>
                  <a:txBody>
                    <a:bodyPr/>
                    <a:lstStyle/>
                    <a:p>
                      <a:pPr algn="ctr" fontAlgn="b"/>
                      <a:r>
                        <a:rPr lang="en-US" sz="1400" b="0" i="0" u="none" strike="noStrike">
                          <a:solidFill>
                            <a:srgbClr val="000000"/>
                          </a:solidFill>
                          <a:effectLst/>
                          <a:latin typeface="Calibri"/>
                        </a:rPr>
                        <a:t>6.330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r>
              <a:tr h="165325">
                <a:tc>
                  <a:txBody>
                    <a:bodyPr/>
                    <a:lstStyle/>
                    <a:p>
                      <a:pPr algn="l" fontAlgn="b"/>
                      <a:r>
                        <a:rPr lang="en-US" sz="1400" b="1" i="0" u="none" strike="noStrike" smtClean="0">
                          <a:solidFill>
                            <a:schemeClr val="tx1"/>
                          </a:solidFill>
                          <a:effectLst/>
                          <a:latin typeface="Calibri"/>
                        </a:rPr>
                        <a:t>SCOALA GIMNAZIALA "KUN KOCSARD" OJDULA</a:t>
                      </a:r>
                      <a:endParaRPr lang="en-US" sz="1400" b="1" i="0" u="none" strike="noStrike" dirty="0">
                        <a:solidFill>
                          <a:schemeClr val="tx1"/>
                        </a:solidFill>
                        <a:effectLst/>
                        <a:latin typeface="Calibri"/>
                      </a:endParaRPr>
                    </a:p>
                  </a:txBody>
                  <a:tcPr marL="8266" marR="8266" marT="8266" marB="0" anchor="ctr">
                    <a:lnL w="12700" cap="flat" cmpd="sng" algn="ctr">
                      <a:solidFill>
                        <a:srgbClr val="000000"/>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a:rPr>
                        <a:t>21.43%</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400" b="0" i="0" u="none" strike="noStrike">
                          <a:solidFill>
                            <a:srgbClr val="000000"/>
                          </a:solidFill>
                          <a:effectLst/>
                          <a:latin typeface="Calibri"/>
                        </a:rPr>
                        <a:t>3.750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400" b="1" i="0" u="none" strike="noStrike">
                          <a:solidFill>
                            <a:srgbClr val="000000"/>
                          </a:solidFill>
                          <a:effectLst/>
                          <a:latin typeface="Calibri"/>
                        </a:rPr>
                        <a:t>15.38%</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a:rPr>
                        <a:t>3.258</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400" b="1" i="0" u="none" strike="noStrike">
                          <a:solidFill>
                            <a:srgbClr val="000000"/>
                          </a:solidFill>
                          <a:effectLst/>
                          <a:latin typeface="Calibri"/>
                        </a:rPr>
                        <a:t>64.29%</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c>
                  <a:txBody>
                    <a:bodyPr/>
                    <a:lstStyle/>
                    <a:p>
                      <a:pPr algn="ctr" fontAlgn="b"/>
                      <a:r>
                        <a:rPr lang="en-US" sz="1400" b="0" i="0" u="none" strike="noStrike">
                          <a:solidFill>
                            <a:srgbClr val="000000"/>
                          </a:solidFill>
                          <a:effectLst/>
                          <a:latin typeface="Calibri"/>
                        </a:rPr>
                        <a:t>5.071</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r>
              <a:tr h="165325">
                <a:tc>
                  <a:txBody>
                    <a:bodyPr/>
                    <a:lstStyle/>
                    <a:p>
                      <a:pPr algn="l" fontAlgn="b"/>
                      <a:r>
                        <a:rPr lang="en-US" sz="1400" b="1" i="0" u="none" strike="noStrike" smtClean="0">
                          <a:solidFill>
                            <a:schemeClr val="tx1"/>
                          </a:solidFill>
                          <a:effectLst/>
                          <a:latin typeface="Calibri"/>
                        </a:rPr>
                        <a:t>SCOALA GIMNAZIALA "KARATNA" TURIA</a:t>
                      </a:r>
                      <a:endParaRPr lang="en-US" sz="1400" b="1" i="0" u="none" strike="noStrike" dirty="0">
                        <a:solidFill>
                          <a:schemeClr val="tx1"/>
                        </a:solidFill>
                        <a:effectLst/>
                        <a:latin typeface="Calibri"/>
                      </a:endParaRPr>
                    </a:p>
                  </a:txBody>
                  <a:tcPr marL="8266" marR="8266" marT="8266" marB="0" anchor="ctr">
                    <a:lnL w="12700" cap="flat" cmpd="sng" algn="ctr">
                      <a:solidFill>
                        <a:srgbClr val="000000"/>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a:rPr>
                        <a:t>40.00%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400" b="0" i="0" u="none" strike="noStrike">
                          <a:solidFill>
                            <a:srgbClr val="000000"/>
                          </a:solidFill>
                          <a:effectLst/>
                          <a:latin typeface="Calibri"/>
                        </a:rPr>
                        <a:t>4.200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400" b="1" i="0" u="none" strike="noStrike">
                          <a:solidFill>
                            <a:srgbClr val="000000"/>
                          </a:solidFill>
                          <a:effectLst/>
                          <a:latin typeface="Calibri"/>
                        </a:rPr>
                        <a:t>20.00%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a:rPr>
                        <a:t>3.913</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400" b="1" i="0" u="none" strike="noStrike" dirty="0">
                          <a:solidFill>
                            <a:srgbClr val="000000"/>
                          </a:solidFill>
                          <a:effectLst/>
                          <a:latin typeface="Calibri"/>
                        </a:rPr>
                        <a:t>60.00%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c>
                  <a:txBody>
                    <a:bodyPr/>
                    <a:lstStyle/>
                    <a:p>
                      <a:pPr algn="ctr" fontAlgn="b"/>
                      <a:r>
                        <a:rPr lang="en-US" sz="1400" b="0" i="0" u="none" strike="noStrike">
                          <a:solidFill>
                            <a:srgbClr val="000000"/>
                          </a:solidFill>
                          <a:effectLst/>
                          <a:latin typeface="Calibri"/>
                        </a:rPr>
                        <a:t>5.507</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r>
              <a:tr h="165325">
                <a:tc>
                  <a:txBody>
                    <a:bodyPr/>
                    <a:lstStyle/>
                    <a:p>
                      <a:pPr algn="l" fontAlgn="b"/>
                      <a:r>
                        <a:rPr lang="it-IT" sz="1400" b="1" i="0" u="none" strike="noStrike" smtClean="0">
                          <a:solidFill>
                            <a:schemeClr val="tx1"/>
                          </a:solidFill>
                          <a:effectLst/>
                          <a:latin typeface="Calibri"/>
                        </a:rPr>
                        <a:t>SCOALA GIMNAZIALA "KICSI ANTAL" TURIA</a:t>
                      </a:r>
                      <a:endParaRPr lang="it-IT" sz="1400" b="1" i="0" u="none" strike="noStrike" dirty="0">
                        <a:solidFill>
                          <a:schemeClr val="tx1"/>
                        </a:solidFill>
                        <a:effectLst/>
                        <a:latin typeface="Calibri"/>
                      </a:endParaRPr>
                    </a:p>
                  </a:txBody>
                  <a:tcPr marL="8266" marR="8266" marT="8266" marB="0" anchor="ctr">
                    <a:lnL w="12700" cap="flat" cmpd="sng" algn="ctr">
                      <a:solidFill>
                        <a:srgbClr val="000000"/>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a:rPr>
                        <a:t>31.25%</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400" b="0" i="0" u="none" strike="noStrike">
                          <a:solidFill>
                            <a:srgbClr val="000000"/>
                          </a:solidFill>
                          <a:effectLst/>
                          <a:latin typeface="Calibri"/>
                        </a:rPr>
                        <a:t>4.575</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400" b="1" i="0" u="none" strike="noStrike">
                          <a:solidFill>
                            <a:srgbClr val="000000"/>
                          </a:solidFill>
                          <a:effectLst/>
                          <a:latin typeface="Calibri"/>
                        </a:rPr>
                        <a:t>18.75%</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a:rPr>
                        <a:t>3.872</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400" b="1" i="0" u="none" strike="noStrike" dirty="0">
                          <a:solidFill>
                            <a:srgbClr val="000000"/>
                          </a:solidFill>
                          <a:effectLst/>
                          <a:latin typeface="Calibri"/>
                        </a:rPr>
                        <a:t>56.25%</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c>
                  <a:txBody>
                    <a:bodyPr/>
                    <a:lstStyle/>
                    <a:p>
                      <a:pPr algn="ctr" fontAlgn="b"/>
                      <a:r>
                        <a:rPr lang="en-US" sz="1400" b="0" i="0" u="none" strike="noStrike">
                          <a:solidFill>
                            <a:srgbClr val="000000"/>
                          </a:solidFill>
                          <a:effectLst/>
                          <a:latin typeface="Calibri"/>
                        </a:rPr>
                        <a:t>5.313</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r>
              <a:tr h="165325">
                <a:tc>
                  <a:txBody>
                    <a:bodyPr/>
                    <a:lstStyle/>
                    <a:p>
                      <a:pPr algn="l" fontAlgn="b"/>
                      <a:r>
                        <a:rPr lang="it-IT" sz="1400" b="1" i="0" u="none" strike="noStrike" smtClean="0">
                          <a:solidFill>
                            <a:schemeClr val="tx1"/>
                          </a:solidFill>
                          <a:effectLst/>
                          <a:latin typeface="Calibri"/>
                        </a:rPr>
                        <a:t>SCOALA GIMNAZIALA "BOD PETER" CERNAT</a:t>
                      </a:r>
                      <a:endParaRPr lang="it-IT" sz="1400" b="1" i="0" u="none" strike="noStrike" dirty="0">
                        <a:solidFill>
                          <a:schemeClr val="tx1"/>
                        </a:solidFill>
                        <a:effectLst/>
                        <a:latin typeface="Calibri"/>
                      </a:endParaRPr>
                    </a:p>
                  </a:txBody>
                  <a:tcPr marL="8266" marR="8266" marT="8266" marB="0" anchor="ctr">
                    <a:lnL w="12700" cap="flat" cmpd="sng" algn="ctr">
                      <a:solidFill>
                        <a:srgbClr val="000000"/>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a:rPr>
                        <a:t>0.00%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400" b="0" i="0" u="none" strike="noStrike">
                          <a:solidFill>
                            <a:srgbClr val="000000"/>
                          </a:solidFill>
                          <a:effectLst/>
                          <a:latin typeface="Calibri"/>
                        </a:rPr>
                        <a:t>2.408</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400" b="1" i="0" u="none" strike="noStrike">
                          <a:solidFill>
                            <a:srgbClr val="000000"/>
                          </a:solidFill>
                          <a:effectLst/>
                          <a:latin typeface="Calibri"/>
                        </a:rPr>
                        <a:t>0.00%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a:rPr>
                        <a:t>2.596</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400" b="1" i="0" u="none" strike="noStrike" dirty="0">
                          <a:solidFill>
                            <a:srgbClr val="000000"/>
                          </a:solidFill>
                          <a:effectLst/>
                          <a:latin typeface="Calibri"/>
                        </a:rPr>
                        <a:t>44.44%</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c>
                  <a:txBody>
                    <a:bodyPr/>
                    <a:lstStyle/>
                    <a:p>
                      <a:pPr algn="ctr" fontAlgn="b"/>
                      <a:r>
                        <a:rPr lang="en-US" sz="1400" b="0" i="0" u="none" strike="noStrike">
                          <a:solidFill>
                            <a:srgbClr val="000000"/>
                          </a:solidFill>
                          <a:effectLst/>
                          <a:latin typeface="Calibri"/>
                        </a:rPr>
                        <a:t>5.328</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r>
              <a:tr h="165325">
                <a:tc>
                  <a:txBody>
                    <a:bodyPr/>
                    <a:lstStyle/>
                    <a:p>
                      <a:pPr algn="l" fontAlgn="b"/>
                      <a:r>
                        <a:rPr lang="en-US" sz="1400" b="1" i="0" u="none" strike="noStrike" smtClean="0">
                          <a:solidFill>
                            <a:schemeClr val="tx1"/>
                          </a:solidFill>
                          <a:effectLst/>
                          <a:latin typeface="Calibri"/>
                        </a:rPr>
                        <a:t>SCOALA GIMNAZIALA PETRICENI</a:t>
                      </a:r>
                      <a:endParaRPr lang="en-US" sz="1400" b="1" i="0" u="none" strike="noStrike" dirty="0">
                        <a:solidFill>
                          <a:schemeClr val="tx1"/>
                        </a:solidFill>
                        <a:effectLst/>
                        <a:latin typeface="Calibri"/>
                      </a:endParaRPr>
                    </a:p>
                  </a:txBody>
                  <a:tcPr marL="8266" marR="8266" marT="8266" marB="0" anchor="ctr">
                    <a:lnL w="12700" cap="flat" cmpd="sng" algn="ctr">
                      <a:solidFill>
                        <a:srgbClr val="000000"/>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1400" b="0" i="0" u="none" strike="noStrike">
                          <a:solidFill>
                            <a:srgbClr val="000000"/>
                          </a:solidFill>
                          <a:effectLst/>
                          <a:latin typeface="Calibri"/>
                        </a:rPr>
                        <a:t> </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1400" b="1" i="0" u="none" strike="noStrike">
                          <a:solidFill>
                            <a:srgbClr val="000000"/>
                          </a:solidFill>
                          <a:effectLst/>
                          <a:latin typeface="Calibri"/>
                        </a:rPr>
                        <a:t>20.00%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a:rPr>
                        <a:t>4.460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400" b="1" i="0" u="none" strike="noStrike" dirty="0">
                          <a:solidFill>
                            <a:srgbClr val="000000"/>
                          </a:solidFill>
                          <a:effectLst/>
                          <a:latin typeface="Calibri"/>
                        </a:rPr>
                        <a:t>40.00%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c>
                  <a:txBody>
                    <a:bodyPr/>
                    <a:lstStyle/>
                    <a:p>
                      <a:pPr algn="ctr" fontAlgn="b"/>
                      <a:r>
                        <a:rPr lang="en-US" sz="1400" b="0" i="0" u="none" strike="noStrike">
                          <a:solidFill>
                            <a:srgbClr val="000000"/>
                          </a:solidFill>
                          <a:effectLst/>
                          <a:latin typeface="Calibri"/>
                        </a:rPr>
                        <a:t>5.020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r>
              <a:tr h="165325">
                <a:tc>
                  <a:txBody>
                    <a:bodyPr/>
                    <a:lstStyle/>
                    <a:p>
                      <a:pPr algn="l" fontAlgn="b"/>
                      <a:r>
                        <a:rPr lang="en-US" sz="1400" b="1" i="0" u="none" strike="noStrike" smtClean="0">
                          <a:solidFill>
                            <a:schemeClr val="tx1"/>
                          </a:solidFill>
                          <a:effectLst/>
                          <a:latin typeface="Calibri"/>
                        </a:rPr>
                        <a:t>SCOALA GIMNAZIALA MARTINENI</a:t>
                      </a:r>
                      <a:endParaRPr lang="en-US" sz="1400" b="1" i="0" u="none" strike="noStrike" dirty="0">
                        <a:solidFill>
                          <a:schemeClr val="tx1"/>
                        </a:solidFill>
                        <a:effectLst/>
                        <a:latin typeface="Calibri"/>
                      </a:endParaRPr>
                    </a:p>
                  </a:txBody>
                  <a:tcPr marL="8266" marR="8266" marT="8266" marB="0" anchor="ctr">
                    <a:lnL w="12700" cap="flat" cmpd="sng" algn="ctr">
                      <a:solidFill>
                        <a:srgbClr val="000000"/>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a:rPr>
                        <a:t>10.00%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400" b="0" i="0" u="none" strike="noStrike">
                          <a:solidFill>
                            <a:srgbClr val="000000"/>
                          </a:solidFill>
                          <a:effectLst/>
                          <a:latin typeface="Calibri"/>
                        </a:rPr>
                        <a:t>3.100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400" b="1" i="0" u="none" strike="noStrike">
                          <a:solidFill>
                            <a:srgbClr val="000000"/>
                          </a:solidFill>
                          <a:effectLst/>
                          <a:latin typeface="Calibri"/>
                        </a:rPr>
                        <a:t>0.00%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a:rPr>
                        <a:t>1.964</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400" b="1" i="0" u="none" strike="noStrike" dirty="0">
                          <a:solidFill>
                            <a:srgbClr val="000000"/>
                          </a:solidFill>
                          <a:effectLst/>
                          <a:latin typeface="Calibri"/>
                        </a:rPr>
                        <a:t>33.33%</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c>
                  <a:txBody>
                    <a:bodyPr/>
                    <a:lstStyle/>
                    <a:p>
                      <a:pPr algn="ctr" fontAlgn="b"/>
                      <a:r>
                        <a:rPr lang="en-US" sz="1400" b="0" i="0" u="none" strike="noStrike">
                          <a:solidFill>
                            <a:srgbClr val="000000"/>
                          </a:solidFill>
                          <a:effectLst/>
                          <a:latin typeface="Calibri"/>
                        </a:rPr>
                        <a:t>4.767</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r>
              <a:tr h="165325">
                <a:tc>
                  <a:txBody>
                    <a:bodyPr/>
                    <a:lstStyle/>
                    <a:p>
                      <a:pPr algn="l" fontAlgn="b"/>
                      <a:r>
                        <a:rPr lang="it-IT" sz="1400" b="1" i="0" u="none" strike="noStrike" dirty="0" smtClean="0">
                          <a:solidFill>
                            <a:schemeClr val="tx1"/>
                          </a:solidFill>
                          <a:effectLst/>
                          <a:latin typeface="Calibri"/>
                        </a:rPr>
                        <a:t>SCOALA GIMNAZIALA "BALINT GABOR" CATALINA</a:t>
                      </a:r>
                      <a:endParaRPr lang="it-IT" sz="1400" b="1" i="0" u="none" strike="noStrike" dirty="0">
                        <a:solidFill>
                          <a:schemeClr val="tx1"/>
                        </a:solidFill>
                        <a:effectLst/>
                        <a:latin typeface="Calibri"/>
                      </a:endParaRPr>
                    </a:p>
                  </a:txBody>
                  <a:tcPr marL="8266" marR="8266" marT="8266" marB="0" anchor="ctr">
                    <a:lnL w="12700" cap="flat" cmpd="sng" algn="ctr">
                      <a:solidFill>
                        <a:srgbClr val="000000"/>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a:rPr>
                        <a:t>25.00%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400" b="0" i="0" u="none" strike="noStrike">
                          <a:solidFill>
                            <a:srgbClr val="000000"/>
                          </a:solidFill>
                          <a:effectLst/>
                          <a:latin typeface="Calibri"/>
                        </a:rPr>
                        <a:t>3.763</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400" b="1" i="0" u="none" strike="noStrike">
                          <a:solidFill>
                            <a:srgbClr val="000000"/>
                          </a:solidFill>
                          <a:effectLst/>
                          <a:latin typeface="Calibri"/>
                        </a:rPr>
                        <a:t>7.14%</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a:rPr>
                        <a:t>3.171</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400" b="1" i="0" u="none" strike="noStrike" dirty="0">
                          <a:solidFill>
                            <a:srgbClr val="000000"/>
                          </a:solidFill>
                          <a:effectLst/>
                          <a:latin typeface="Calibri"/>
                        </a:rPr>
                        <a:t>21.43%</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c>
                  <a:txBody>
                    <a:bodyPr/>
                    <a:lstStyle/>
                    <a:p>
                      <a:pPr algn="ctr" fontAlgn="b"/>
                      <a:r>
                        <a:rPr lang="en-US" sz="1400" b="0" i="0" u="none" strike="noStrike" dirty="0">
                          <a:solidFill>
                            <a:srgbClr val="000000"/>
                          </a:solidFill>
                          <a:effectLst/>
                          <a:latin typeface="Calibri"/>
                        </a:rPr>
                        <a:t>4.257</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r>
            </a:tbl>
          </a:graphicData>
        </a:graphic>
      </p:graphicFrame>
      <p:sp>
        <p:nvSpPr>
          <p:cNvPr id="6" name="Rectangle 5"/>
          <p:cNvSpPr/>
          <p:nvPr/>
        </p:nvSpPr>
        <p:spPr>
          <a:xfrm>
            <a:off x="838200" y="1136892"/>
            <a:ext cx="2417970" cy="369332"/>
          </a:xfrm>
          <a:prstGeom prst="rect">
            <a:avLst/>
          </a:prstGeom>
          <a:ln>
            <a:solidFill>
              <a:schemeClr val="tx1"/>
            </a:solidFill>
          </a:ln>
        </p:spPr>
        <p:txBody>
          <a:bodyPr wrap="none">
            <a:spAutoFit/>
          </a:bodyPr>
          <a:lstStyle/>
          <a:p>
            <a:pPr fontAlgn="b"/>
            <a:r>
              <a:rPr lang="ro-RO" dirty="0" smtClean="0">
                <a:latin typeface="Calibri"/>
              </a:rPr>
              <a:t>Zona   TÂRGU SECUIESC</a:t>
            </a:r>
            <a:endParaRPr lang="en-US" dirty="0">
              <a:latin typeface="Calibri"/>
            </a:endParaRPr>
          </a:p>
        </p:txBody>
      </p:sp>
    </p:spTree>
    <p:extLst>
      <p:ext uri="{BB962C8B-B14F-4D97-AF65-F5344CB8AC3E}">
        <p14:creationId xmlns:p14="http://schemas.microsoft.com/office/powerpoint/2010/main" val="4017133217"/>
      </p:ext>
    </p:extLst>
  </p:cSld>
  <p:clrMapOvr>
    <a:masterClrMapping/>
  </p:clrMapOvr>
  <p:transition spd="slow"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89"/>
          <p:cNvSpPr>
            <a:spLocks noGrp="1" noChangeArrowheads="1"/>
          </p:cNvSpPr>
          <p:nvPr>
            <p:ph type="title"/>
          </p:nvPr>
        </p:nvSpPr>
        <p:spPr>
          <a:xfrm>
            <a:off x="152400" y="746919"/>
            <a:ext cx="7543800" cy="472281"/>
          </a:xfrm>
          <a:ln>
            <a:solidFill>
              <a:schemeClr val="tx1"/>
            </a:solidFill>
          </a:ln>
        </p:spPr>
        <p:txBody>
          <a:bodyPr/>
          <a:lstStyle/>
          <a:p>
            <a:pPr algn="ctr" eaLnBrk="1" hangingPunct="1"/>
            <a:r>
              <a:rPr lang="ro-RO" altLang="ro-RO" sz="2400" b="1" dirty="0" smtClean="0">
                <a:latin typeface="Tahoma" pitchFamily="34" charset="0"/>
              </a:rPr>
              <a:t>Rezultate </a:t>
            </a:r>
            <a:r>
              <a:rPr lang="en-US" altLang="ro-RO" sz="2400" b="1" dirty="0" err="1" smtClean="0">
                <a:latin typeface="Tahoma" pitchFamily="34" charset="0"/>
              </a:rPr>
              <a:t>pe</a:t>
            </a:r>
            <a:r>
              <a:rPr lang="en-US" altLang="ro-RO" sz="2400" b="1" dirty="0" smtClean="0">
                <a:latin typeface="Tahoma" pitchFamily="34" charset="0"/>
              </a:rPr>
              <a:t> </a:t>
            </a:r>
            <a:r>
              <a:rPr lang="ro-RO" altLang="ro-RO" sz="2400" b="1" dirty="0" smtClean="0">
                <a:latin typeface="Tahoma" pitchFamily="34" charset="0"/>
              </a:rPr>
              <a:t>ş</a:t>
            </a:r>
            <a:r>
              <a:rPr lang="en-US" altLang="ro-RO" sz="2400" b="1" dirty="0" smtClean="0">
                <a:latin typeface="Tahoma" pitchFamily="34" charset="0"/>
              </a:rPr>
              <a:t>coli</a:t>
            </a:r>
            <a:r>
              <a:rPr lang="ro-RO" altLang="ro-RO" sz="2400" b="1" dirty="0" smtClean="0">
                <a:latin typeface="Tahoma" pitchFamily="34" charset="0"/>
              </a:rPr>
              <a:t> -  </a:t>
            </a:r>
            <a:r>
              <a:rPr lang="ro-RO" altLang="ja-JP" sz="2400" b="1" dirty="0" smtClean="0">
                <a:latin typeface="Tahoma" pitchFamily="34" charset="0"/>
              </a:rPr>
              <a:t>Matematică (73,46%)</a:t>
            </a:r>
            <a:endParaRPr lang="ro-RO" altLang="ro-RO" sz="2400" b="1" dirty="0" smtClean="0">
              <a:latin typeface="Tahoma" pitchFamily="34" charset="0"/>
            </a:endParaRPr>
          </a:p>
        </p:txBody>
      </p:sp>
      <p:sp>
        <p:nvSpPr>
          <p:cNvPr id="23611" name="AutoShape 10">
            <a:hlinkClick r:id="rId2" action="ppaction://hlinksldjump"/>
          </p:cNvPr>
          <p:cNvSpPr>
            <a:spLocks noChangeArrowheads="1"/>
          </p:cNvSpPr>
          <p:nvPr/>
        </p:nvSpPr>
        <p:spPr bwMode="auto">
          <a:xfrm rot="10800000">
            <a:off x="8905875" y="6210299"/>
            <a:ext cx="577850" cy="381000"/>
          </a:xfrm>
          <a:prstGeom prst="leftArrow">
            <a:avLst>
              <a:gd name="adj1" fmla="val 50000"/>
              <a:gd name="adj2" fmla="val 37917"/>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112519" name="Rectangle 903"/>
          <p:cNvSpPr>
            <a:spLocks noChangeArrowheads="1"/>
          </p:cNvSpPr>
          <p:nvPr/>
        </p:nvSpPr>
        <p:spPr bwMode="auto">
          <a:xfrm>
            <a:off x="1651000" y="146276"/>
            <a:ext cx="7543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ro-RO" sz="3200" dirty="0">
                <a:solidFill>
                  <a:srgbClr val="FFFF99"/>
                </a:solidFill>
                <a:effectLst>
                  <a:outerShdw blurRad="38100" dist="38100" dir="2700000" algn="tl">
                    <a:srgbClr val="000000"/>
                  </a:outerShdw>
                </a:effectLst>
                <a:latin typeface="Tahoma" pitchFamily="34" charset="0"/>
              </a:rPr>
              <a:t>EVALUAREA NAŢIONALĂ</a:t>
            </a:r>
            <a:r>
              <a:rPr lang="en-GB" sz="3200" dirty="0">
                <a:solidFill>
                  <a:srgbClr val="FFFF99"/>
                </a:solidFill>
                <a:effectLst>
                  <a:outerShdw blurRad="38100" dist="38100" dir="2700000" algn="tl">
                    <a:srgbClr val="000000"/>
                  </a:outerShdw>
                </a:effectLst>
                <a:latin typeface="Tahoma" pitchFamily="34" charset="0"/>
              </a:rPr>
              <a:t> </a:t>
            </a:r>
            <a:r>
              <a:rPr lang="en-GB" sz="3200" dirty="0" smtClean="0">
                <a:solidFill>
                  <a:srgbClr val="FFFF99"/>
                </a:solidFill>
                <a:effectLst>
                  <a:outerShdw blurRad="38100" dist="38100" dir="2700000" algn="tl">
                    <a:srgbClr val="000000"/>
                  </a:outerShdw>
                </a:effectLst>
                <a:latin typeface="Tahoma" pitchFamily="34" charset="0"/>
              </a:rPr>
              <a:t>2014</a:t>
            </a:r>
            <a:endParaRPr lang="en-GB" sz="3200" dirty="0">
              <a:solidFill>
                <a:srgbClr val="FFFF99"/>
              </a:solidFill>
              <a:effectLst>
                <a:outerShdw blurRad="38100" dist="38100" dir="2700000" algn="tl">
                  <a:srgbClr val="000000"/>
                </a:outerShdw>
              </a:effectLst>
              <a:latin typeface="Tahoma"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568844073"/>
              </p:ext>
            </p:extLst>
          </p:nvPr>
        </p:nvGraphicFramePr>
        <p:xfrm>
          <a:off x="228600" y="1676400"/>
          <a:ext cx="9525000" cy="4114800"/>
        </p:xfrm>
        <a:graphic>
          <a:graphicData uri="http://schemas.openxmlformats.org/drawingml/2006/table">
            <a:tbl>
              <a:tblPr/>
              <a:tblGrid>
                <a:gridCol w="4078564"/>
                <a:gridCol w="874436"/>
                <a:gridCol w="914400"/>
                <a:gridCol w="999655"/>
                <a:gridCol w="752945"/>
                <a:gridCol w="1143000"/>
                <a:gridCol w="762000"/>
              </a:tblGrid>
              <a:tr h="524839">
                <a:tc>
                  <a:txBody>
                    <a:bodyPr/>
                    <a:lstStyle/>
                    <a:p>
                      <a:pPr algn="ctr" fontAlgn="b"/>
                      <a:endParaRPr lang="en-US" sz="1000" b="0" i="0" u="none" strike="noStrike" dirty="0">
                        <a:solidFill>
                          <a:srgbClr val="000000"/>
                        </a:solidFill>
                        <a:effectLst/>
                        <a:latin typeface="Calibri"/>
                      </a:endParaRPr>
                    </a:p>
                  </a:txBody>
                  <a:tcPr marL="8266" marR="8266" marT="8266"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fontAlgn="b"/>
                      <a:r>
                        <a:rPr lang="en-US" sz="1600" b="1" i="0" u="none" strike="noStrike" dirty="0">
                          <a:solidFill>
                            <a:srgbClr val="000000"/>
                          </a:solidFill>
                          <a:effectLst/>
                          <a:latin typeface="Calibri"/>
                        </a:rPr>
                        <a:t>SIMULARE _ NOIEMBRIE 2013</a:t>
                      </a:r>
                    </a:p>
                  </a:txBody>
                  <a:tcPr marL="8266" marR="8266" marT="8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gridSpan="2">
                  <a:txBody>
                    <a:bodyPr/>
                    <a:lstStyle/>
                    <a:p>
                      <a:pPr algn="ctr" fontAlgn="b"/>
                      <a:r>
                        <a:rPr lang="en-US" sz="1600" b="1" i="0" u="none" strike="noStrike" dirty="0">
                          <a:solidFill>
                            <a:srgbClr val="000000"/>
                          </a:solidFill>
                          <a:effectLst/>
                          <a:latin typeface="Calibri"/>
                        </a:rPr>
                        <a:t>SIMULARE_ FEBRUARIE 2014</a:t>
                      </a:r>
                    </a:p>
                  </a:txBody>
                  <a:tcPr marL="8266" marR="8266" marT="8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hMerge="1">
                  <a:txBody>
                    <a:bodyPr/>
                    <a:lstStyle/>
                    <a:p>
                      <a:endParaRPr lang="en-US"/>
                    </a:p>
                  </a:txBody>
                  <a:tcPr/>
                </a:tc>
                <a:tc gridSpan="2">
                  <a:txBody>
                    <a:bodyPr/>
                    <a:lstStyle/>
                    <a:p>
                      <a:pPr algn="ctr" fontAlgn="b"/>
                      <a:r>
                        <a:rPr lang="en-US" sz="1600" b="1" i="0" u="none" strike="noStrike" dirty="0">
                          <a:solidFill>
                            <a:srgbClr val="000000"/>
                          </a:solidFill>
                          <a:effectLst/>
                          <a:latin typeface="Calibri"/>
                        </a:rPr>
                        <a:t>EVALUARE NAȚIONALĂ 2014</a:t>
                      </a:r>
                    </a:p>
                  </a:txBody>
                  <a:tcPr marL="8266" marR="8266" marT="8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hMerge="1">
                  <a:txBody>
                    <a:bodyPr/>
                    <a:lstStyle/>
                    <a:p>
                      <a:endParaRPr lang="en-US"/>
                    </a:p>
                  </a:txBody>
                  <a:tcPr/>
                </a:tc>
              </a:tr>
              <a:tr h="564265">
                <a:tc>
                  <a:txBody>
                    <a:bodyPr/>
                    <a:lstStyle/>
                    <a:p>
                      <a:pPr algn="ctr" fontAlgn="ctr"/>
                      <a:r>
                        <a:rPr lang="en-US" sz="1400" b="1" i="0" u="none" strike="noStrike" dirty="0">
                          <a:solidFill>
                            <a:schemeClr val="tx1"/>
                          </a:solidFill>
                          <a:effectLst/>
                          <a:latin typeface="Calibri"/>
                        </a:rPr>
                        <a:t>UNITATEA DE ÎNVĂȚĂMÂNT</a:t>
                      </a:r>
                    </a:p>
                  </a:txBody>
                  <a:tcPr marL="8266" marR="8266" marT="82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err="1">
                          <a:solidFill>
                            <a:srgbClr val="000000"/>
                          </a:solidFill>
                          <a:effectLst/>
                          <a:latin typeface="Calibri"/>
                        </a:rPr>
                        <a:t>Procent</a:t>
                      </a:r>
                      <a:r>
                        <a:rPr lang="en-US" sz="1400" b="1" i="0" u="none" strike="noStrike" dirty="0">
                          <a:solidFill>
                            <a:srgbClr val="000000"/>
                          </a:solidFill>
                          <a:effectLst/>
                          <a:latin typeface="Calibri"/>
                        </a:rPr>
                        <a:t> de </a:t>
                      </a:r>
                      <a:r>
                        <a:rPr lang="en-US" sz="1400" b="1" i="0" u="none" strike="noStrike" dirty="0" err="1">
                          <a:solidFill>
                            <a:srgbClr val="000000"/>
                          </a:solidFill>
                          <a:effectLst/>
                          <a:latin typeface="Calibri"/>
                        </a:rPr>
                        <a:t>promovare</a:t>
                      </a:r>
                      <a:endParaRPr lang="en-US" sz="1400" b="1" i="0" u="none" strike="noStrike" dirty="0">
                        <a:solidFill>
                          <a:srgbClr val="000000"/>
                        </a:solidFill>
                        <a:effectLst/>
                        <a:latin typeface="Calibri"/>
                      </a:endParaRP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400" b="1" i="0" u="none" strike="noStrike" dirty="0">
                          <a:solidFill>
                            <a:srgbClr val="000000"/>
                          </a:solidFill>
                          <a:effectLst/>
                          <a:latin typeface="Calibri"/>
                        </a:rPr>
                        <a:t>Media </a:t>
                      </a:r>
                      <a:r>
                        <a:rPr lang="en-US" sz="1400" b="1" i="0" u="none" strike="noStrike" dirty="0" err="1">
                          <a:solidFill>
                            <a:srgbClr val="000000"/>
                          </a:solidFill>
                          <a:effectLst/>
                          <a:latin typeface="Calibri"/>
                        </a:rPr>
                        <a:t>notelor</a:t>
                      </a:r>
                      <a:endParaRPr lang="en-US" sz="1400" b="1" i="0" u="none" strike="noStrike" dirty="0">
                        <a:solidFill>
                          <a:srgbClr val="000000"/>
                        </a:solidFill>
                        <a:effectLst/>
                        <a:latin typeface="Calibri"/>
                      </a:endParaRP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400" b="1" i="0" u="none" strike="noStrike" dirty="0" err="1">
                          <a:solidFill>
                            <a:srgbClr val="000000"/>
                          </a:solidFill>
                          <a:effectLst/>
                          <a:latin typeface="Calibri"/>
                        </a:rPr>
                        <a:t>Procent</a:t>
                      </a:r>
                      <a:r>
                        <a:rPr lang="en-US" sz="1400" b="1" i="0" u="none" strike="noStrike" dirty="0">
                          <a:solidFill>
                            <a:srgbClr val="000000"/>
                          </a:solidFill>
                          <a:effectLst/>
                          <a:latin typeface="Calibri"/>
                        </a:rPr>
                        <a:t> de </a:t>
                      </a:r>
                      <a:r>
                        <a:rPr lang="en-US" sz="1400" b="1" i="0" u="none" strike="noStrike" dirty="0" err="1">
                          <a:solidFill>
                            <a:srgbClr val="000000"/>
                          </a:solidFill>
                          <a:effectLst/>
                          <a:latin typeface="Calibri"/>
                        </a:rPr>
                        <a:t>promovare</a:t>
                      </a:r>
                      <a:endParaRPr lang="en-US" sz="1400" b="1" i="0" u="none" strike="noStrike" dirty="0">
                        <a:solidFill>
                          <a:srgbClr val="000000"/>
                        </a:solidFill>
                        <a:effectLst/>
                        <a:latin typeface="Calibri"/>
                      </a:endParaRP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400" b="1" i="0" u="none" strike="noStrike" dirty="0">
                          <a:solidFill>
                            <a:srgbClr val="000000"/>
                          </a:solidFill>
                          <a:effectLst/>
                          <a:latin typeface="Calibri"/>
                        </a:rPr>
                        <a:t>Media </a:t>
                      </a:r>
                      <a:r>
                        <a:rPr lang="en-US" sz="1400" b="1" i="0" u="none" strike="noStrike" dirty="0" err="1">
                          <a:solidFill>
                            <a:srgbClr val="000000"/>
                          </a:solidFill>
                          <a:effectLst/>
                          <a:latin typeface="Calibri"/>
                        </a:rPr>
                        <a:t>notelor</a:t>
                      </a:r>
                      <a:endParaRPr lang="en-US" sz="1400" b="1" i="0" u="none" strike="noStrike" dirty="0">
                        <a:solidFill>
                          <a:srgbClr val="000000"/>
                        </a:solidFill>
                        <a:effectLst/>
                        <a:latin typeface="Calibri"/>
                      </a:endParaRP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400" b="1" i="0" u="none" strike="noStrike" dirty="0" err="1">
                          <a:solidFill>
                            <a:srgbClr val="000000"/>
                          </a:solidFill>
                          <a:effectLst/>
                          <a:latin typeface="Calibri"/>
                        </a:rPr>
                        <a:t>Procent</a:t>
                      </a:r>
                      <a:r>
                        <a:rPr lang="en-US" sz="1400" b="1" i="0" u="none" strike="noStrike" dirty="0">
                          <a:solidFill>
                            <a:srgbClr val="000000"/>
                          </a:solidFill>
                          <a:effectLst/>
                          <a:latin typeface="Calibri"/>
                        </a:rPr>
                        <a:t> de </a:t>
                      </a:r>
                      <a:r>
                        <a:rPr lang="en-US" sz="1400" b="1" i="0" u="none" strike="noStrike" dirty="0" err="1">
                          <a:solidFill>
                            <a:srgbClr val="000000"/>
                          </a:solidFill>
                          <a:effectLst/>
                          <a:latin typeface="Calibri"/>
                        </a:rPr>
                        <a:t>promovare</a:t>
                      </a:r>
                      <a:endParaRPr lang="en-US" sz="1400" b="1" i="0" u="none" strike="noStrike" dirty="0">
                        <a:solidFill>
                          <a:srgbClr val="000000"/>
                        </a:solidFill>
                        <a:effectLst/>
                        <a:latin typeface="Calibri"/>
                      </a:endParaRP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n-US" sz="1400" b="1" i="0" u="none" strike="noStrike" dirty="0">
                          <a:solidFill>
                            <a:srgbClr val="000000"/>
                          </a:solidFill>
                          <a:effectLst/>
                          <a:latin typeface="Calibri"/>
                        </a:rPr>
                        <a:t>Media </a:t>
                      </a:r>
                      <a:r>
                        <a:rPr lang="en-US" sz="1400" b="1" i="0" u="none" strike="noStrike" dirty="0" err="1">
                          <a:solidFill>
                            <a:srgbClr val="000000"/>
                          </a:solidFill>
                          <a:effectLst/>
                          <a:latin typeface="Calibri"/>
                        </a:rPr>
                        <a:t>notelor</a:t>
                      </a:r>
                      <a:endParaRPr lang="en-US" sz="1400" b="1" i="0" u="none" strike="noStrike" dirty="0">
                        <a:solidFill>
                          <a:srgbClr val="000000"/>
                        </a:solidFill>
                        <a:effectLst/>
                        <a:latin typeface="Calibri"/>
                      </a:endParaRPr>
                    </a:p>
                  </a:txBody>
                  <a:tcPr marL="8266" marR="8266" marT="826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378212">
                <a:tc>
                  <a:txBody>
                    <a:bodyPr/>
                    <a:lstStyle/>
                    <a:p>
                      <a:pPr algn="l" fontAlgn="b"/>
                      <a:r>
                        <a:rPr lang="en-US" sz="1400" b="1" i="0" u="none" strike="noStrike" dirty="0">
                          <a:solidFill>
                            <a:schemeClr val="tx1"/>
                          </a:solidFill>
                          <a:effectLst/>
                          <a:latin typeface="Calibri"/>
                        </a:rPr>
                        <a:t>SCOALA GIMNAZIALA "AVRAM IANCU" COVASNA</a:t>
                      </a:r>
                    </a:p>
                  </a:txBody>
                  <a:tcPr marL="8266" marR="8266" marT="82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63.16%</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600" b="0" i="0" u="none" strike="noStrike">
                          <a:solidFill>
                            <a:srgbClr val="000000"/>
                          </a:solidFill>
                          <a:effectLst/>
                          <a:latin typeface="Calibri"/>
                        </a:rPr>
                        <a:t>6.084</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600" b="1" i="0" u="none" strike="noStrike">
                          <a:solidFill>
                            <a:srgbClr val="000000"/>
                          </a:solidFill>
                          <a:effectLst/>
                          <a:latin typeface="Calibri"/>
                        </a:rPr>
                        <a:t>47.37%</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600" b="0" i="0" u="none" strike="noStrike">
                          <a:solidFill>
                            <a:srgbClr val="000000"/>
                          </a:solidFill>
                          <a:effectLst/>
                          <a:latin typeface="Calibri"/>
                        </a:rPr>
                        <a:t>5.592</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600" b="1" i="0" u="none" strike="noStrike">
                          <a:solidFill>
                            <a:srgbClr val="000000"/>
                          </a:solidFill>
                          <a:effectLst/>
                          <a:latin typeface="Calibri"/>
                        </a:rPr>
                        <a:t>100.00%</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en-US" sz="1600" b="0" i="0" u="none" strike="noStrike">
                          <a:solidFill>
                            <a:srgbClr val="000000"/>
                          </a:solidFill>
                          <a:effectLst/>
                          <a:latin typeface="Calibri"/>
                        </a:rPr>
                        <a:t>8.570</a:t>
                      </a:r>
                    </a:p>
                  </a:txBody>
                  <a:tcPr marL="8266" marR="8266" marT="826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378212">
                <a:tc>
                  <a:txBody>
                    <a:bodyPr/>
                    <a:lstStyle/>
                    <a:p>
                      <a:pPr algn="l" fontAlgn="b"/>
                      <a:r>
                        <a:rPr lang="it-IT" sz="1400" b="1" i="0" u="none" strike="noStrike" dirty="0">
                          <a:solidFill>
                            <a:schemeClr val="tx1"/>
                          </a:solidFill>
                          <a:effectLst/>
                          <a:latin typeface="Calibri"/>
                        </a:rPr>
                        <a:t>SCOALA GIMNAZIALA "BIBO JOZSEF" BRATES</a:t>
                      </a:r>
                    </a:p>
                  </a:txBody>
                  <a:tcPr marL="8266" marR="8266" marT="82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18.75%</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600" b="0" i="0" u="none" strike="noStrike" dirty="0">
                          <a:solidFill>
                            <a:srgbClr val="000000"/>
                          </a:solidFill>
                          <a:effectLst/>
                          <a:latin typeface="Calibri"/>
                        </a:rPr>
                        <a:t>3.419</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600" b="1" i="0" u="none" strike="noStrike">
                          <a:solidFill>
                            <a:srgbClr val="000000"/>
                          </a:solidFill>
                          <a:effectLst/>
                          <a:latin typeface="Calibri"/>
                        </a:rPr>
                        <a:t>12.50%</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600" b="0" i="0" u="none" strike="noStrike">
                          <a:solidFill>
                            <a:srgbClr val="000000"/>
                          </a:solidFill>
                          <a:effectLst/>
                          <a:latin typeface="Calibri"/>
                        </a:rPr>
                        <a:t>3.181</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600" b="1" i="0" u="none" strike="noStrike">
                          <a:solidFill>
                            <a:srgbClr val="000000"/>
                          </a:solidFill>
                          <a:effectLst/>
                          <a:latin typeface="Calibri"/>
                        </a:rPr>
                        <a:t>90.91%</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en-US" sz="1600" b="0" i="0" u="none" strike="noStrike">
                          <a:solidFill>
                            <a:srgbClr val="000000"/>
                          </a:solidFill>
                          <a:effectLst/>
                          <a:latin typeface="Calibri"/>
                        </a:rPr>
                        <a:t>6.364</a:t>
                      </a:r>
                    </a:p>
                  </a:txBody>
                  <a:tcPr marL="8266" marR="8266" marT="826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378212">
                <a:tc>
                  <a:txBody>
                    <a:bodyPr/>
                    <a:lstStyle/>
                    <a:p>
                      <a:pPr algn="l" fontAlgn="b"/>
                      <a:r>
                        <a:rPr lang="it-IT" sz="1400" b="1" i="0" u="none" strike="noStrike" dirty="0">
                          <a:solidFill>
                            <a:schemeClr val="tx1"/>
                          </a:solidFill>
                          <a:effectLst/>
                          <a:latin typeface="Calibri"/>
                        </a:rPr>
                        <a:t>SCOALA GIMNAZIALA "THURY GERGELY" TAMASFALAU</a:t>
                      </a:r>
                    </a:p>
                  </a:txBody>
                  <a:tcPr marL="8266" marR="8266" marT="82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20.00%</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600" b="0" i="0" u="none" strike="noStrike" dirty="0">
                          <a:solidFill>
                            <a:srgbClr val="000000"/>
                          </a:solidFill>
                          <a:effectLst/>
                          <a:latin typeface="Calibri"/>
                        </a:rPr>
                        <a:t>3.690</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600" b="1" i="0" u="none" strike="noStrike">
                          <a:solidFill>
                            <a:srgbClr val="000000"/>
                          </a:solidFill>
                          <a:effectLst/>
                          <a:latin typeface="Calibri"/>
                        </a:rPr>
                        <a:t>40.00%</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600" b="0" i="0" u="none" strike="noStrike">
                          <a:solidFill>
                            <a:srgbClr val="000000"/>
                          </a:solidFill>
                          <a:effectLst/>
                          <a:latin typeface="Calibri"/>
                        </a:rPr>
                        <a:t>4.520</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600" b="1" i="0" u="none" strike="noStrike">
                          <a:solidFill>
                            <a:srgbClr val="000000"/>
                          </a:solidFill>
                          <a:effectLst/>
                          <a:latin typeface="Calibri"/>
                        </a:rPr>
                        <a:t>80.00%</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en-US" sz="1600" b="0" i="0" u="none" strike="noStrike">
                          <a:solidFill>
                            <a:srgbClr val="000000"/>
                          </a:solidFill>
                          <a:effectLst/>
                          <a:latin typeface="Calibri"/>
                        </a:rPr>
                        <a:t>6.150</a:t>
                      </a:r>
                    </a:p>
                  </a:txBody>
                  <a:tcPr marL="8266" marR="8266" marT="826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378212">
                <a:tc>
                  <a:txBody>
                    <a:bodyPr/>
                    <a:lstStyle/>
                    <a:p>
                      <a:pPr algn="l" fontAlgn="b"/>
                      <a:r>
                        <a:rPr lang="it-IT" sz="1400" b="1" i="0" u="none" strike="noStrike" dirty="0">
                          <a:solidFill>
                            <a:schemeClr val="tx1"/>
                          </a:solidFill>
                          <a:effectLst/>
                          <a:latin typeface="Calibri"/>
                        </a:rPr>
                        <a:t>SCOALA GIMNAZIALA "HORN DAVID" COMANDAU</a:t>
                      </a:r>
                    </a:p>
                  </a:txBody>
                  <a:tcPr marL="8266" marR="8266" marT="82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50.00%</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600" b="0" i="0" u="none" strike="noStrike" dirty="0">
                          <a:solidFill>
                            <a:srgbClr val="000000"/>
                          </a:solidFill>
                          <a:effectLst/>
                          <a:latin typeface="Calibri"/>
                        </a:rPr>
                        <a:t>5.800</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600" b="1" i="0" u="none" strike="noStrike" dirty="0">
                          <a:solidFill>
                            <a:srgbClr val="000000"/>
                          </a:solidFill>
                          <a:effectLst/>
                          <a:latin typeface="Calibri"/>
                        </a:rPr>
                        <a:t>44.44%</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600" b="0" i="0" u="none" strike="noStrike">
                          <a:solidFill>
                            <a:srgbClr val="000000"/>
                          </a:solidFill>
                          <a:effectLst/>
                          <a:latin typeface="Calibri"/>
                        </a:rPr>
                        <a:t>4.500</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600" b="1" i="0" u="none" strike="noStrike">
                          <a:solidFill>
                            <a:srgbClr val="000000"/>
                          </a:solidFill>
                          <a:effectLst/>
                          <a:latin typeface="Calibri"/>
                        </a:rPr>
                        <a:t>77.78%</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en-US" sz="1600" b="0" i="0" u="none" strike="noStrike">
                          <a:solidFill>
                            <a:srgbClr val="000000"/>
                          </a:solidFill>
                          <a:effectLst/>
                          <a:latin typeface="Calibri"/>
                        </a:rPr>
                        <a:t>6.561</a:t>
                      </a:r>
                    </a:p>
                  </a:txBody>
                  <a:tcPr marL="8266" marR="8266" marT="826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378212">
                <a:tc>
                  <a:txBody>
                    <a:bodyPr/>
                    <a:lstStyle/>
                    <a:p>
                      <a:pPr algn="l" fontAlgn="b"/>
                      <a:r>
                        <a:rPr lang="pt-BR" sz="1400" b="1" i="0" u="none" strike="noStrike" dirty="0">
                          <a:solidFill>
                            <a:schemeClr val="tx1"/>
                          </a:solidFill>
                          <a:effectLst/>
                          <a:latin typeface="Calibri"/>
                        </a:rPr>
                        <a:t>LICEUL "KOROSI CSOMA SANDOR" COVASNA</a:t>
                      </a:r>
                    </a:p>
                  </a:txBody>
                  <a:tcPr marL="8266" marR="8266" marT="82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34.67%</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600" b="0" i="0" u="none" strike="noStrike">
                          <a:solidFill>
                            <a:srgbClr val="000000"/>
                          </a:solidFill>
                          <a:effectLst/>
                          <a:latin typeface="Calibri"/>
                        </a:rPr>
                        <a:t>4.241</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600" b="1" i="0" u="none" strike="noStrike" dirty="0">
                          <a:solidFill>
                            <a:srgbClr val="000000"/>
                          </a:solidFill>
                          <a:effectLst/>
                          <a:latin typeface="Calibri"/>
                        </a:rPr>
                        <a:t>25.00%</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600" b="0" i="0" u="none" strike="noStrike">
                          <a:solidFill>
                            <a:srgbClr val="000000"/>
                          </a:solidFill>
                          <a:effectLst/>
                          <a:latin typeface="Calibri"/>
                        </a:rPr>
                        <a:t>3.989</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600" b="1" i="0" u="none" strike="noStrike">
                          <a:solidFill>
                            <a:srgbClr val="000000"/>
                          </a:solidFill>
                          <a:effectLst/>
                          <a:latin typeface="Calibri"/>
                        </a:rPr>
                        <a:t>74.55%</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en-US" sz="1600" b="0" i="0" u="none" strike="noStrike">
                          <a:solidFill>
                            <a:srgbClr val="000000"/>
                          </a:solidFill>
                          <a:effectLst/>
                          <a:latin typeface="Calibri"/>
                        </a:rPr>
                        <a:t>6.220</a:t>
                      </a:r>
                    </a:p>
                  </a:txBody>
                  <a:tcPr marL="8266" marR="8266" marT="826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378212">
                <a:tc>
                  <a:txBody>
                    <a:bodyPr/>
                    <a:lstStyle/>
                    <a:p>
                      <a:pPr algn="l" fontAlgn="b"/>
                      <a:r>
                        <a:rPr lang="en-US" sz="1400" b="1" i="0" u="none" strike="noStrike" dirty="0">
                          <a:solidFill>
                            <a:schemeClr val="tx1"/>
                          </a:solidFill>
                          <a:effectLst/>
                          <a:latin typeface="Calibri"/>
                        </a:rPr>
                        <a:t>SCOALA GIMNAZIALA NR.1 ZABALA</a:t>
                      </a:r>
                    </a:p>
                  </a:txBody>
                  <a:tcPr marL="8266" marR="8266" marT="82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12.50%</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600" b="0" i="0" u="none" strike="noStrike">
                          <a:solidFill>
                            <a:srgbClr val="000000"/>
                          </a:solidFill>
                          <a:effectLst/>
                          <a:latin typeface="Calibri"/>
                        </a:rPr>
                        <a:t>3.192</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600" b="1" i="0" u="none" strike="noStrike" dirty="0">
                          <a:solidFill>
                            <a:srgbClr val="000000"/>
                          </a:solidFill>
                          <a:effectLst/>
                          <a:latin typeface="Calibri"/>
                        </a:rPr>
                        <a:t>0.00%</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600" b="0" i="0" u="none" strike="noStrike" dirty="0">
                          <a:solidFill>
                            <a:srgbClr val="000000"/>
                          </a:solidFill>
                          <a:effectLst/>
                          <a:latin typeface="Calibri"/>
                        </a:rPr>
                        <a:t>3.142</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600" b="1" i="0" u="none" strike="noStrike">
                          <a:solidFill>
                            <a:srgbClr val="000000"/>
                          </a:solidFill>
                          <a:effectLst/>
                          <a:latin typeface="Calibri"/>
                        </a:rPr>
                        <a:t>66.67%</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en-US" sz="1600" b="0" i="0" u="none" strike="noStrike">
                          <a:solidFill>
                            <a:srgbClr val="000000"/>
                          </a:solidFill>
                          <a:effectLst/>
                          <a:latin typeface="Calibri"/>
                        </a:rPr>
                        <a:t>5.703</a:t>
                      </a:r>
                    </a:p>
                  </a:txBody>
                  <a:tcPr marL="8266" marR="8266" marT="826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378212">
                <a:tc>
                  <a:txBody>
                    <a:bodyPr/>
                    <a:lstStyle/>
                    <a:p>
                      <a:pPr algn="l" fontAlgn="b"/>
                      <a:r>
                        <a:rPr lang="en-US" sz="1400" b="1" i="0" u="none" strike="noStrike" dirty="0">
                          <a:solidFill>
                            <a:schemeClr val="tx1"/>
                          </a:solidFill>
                          <a:effectLst/>
                          <a:latin typeface="Calibri"/>
                        </a:rPr>
                        <a:t>SCOALA GIMNAZIALA PAPAUTI</a:t>
                      </a:r>
                    </a:p>
                  </a:txBody>
                  <a:tcPr marL="8266" marR="8266" marT="82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21.43%</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600" b="0" i="0" u="none" strike="noStrike">
                          <a:solidFill>
                            <a:srgbClr val="000000"/>
                          </a:solidFill>
                          <a:effectLst/>
                          <a:latin typeface="Calibri"/>
                        </a:rPr>
                        <a:t>3.493</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600" b="1" i="0" u="none" strike="noStrike">
                          <a:solidFill>
                            <a:srgbClr val="000000"/>
                          </a:solidFill>
                          <a:effectLst/>
                          <a:latin typeface="Calibri"/>
                        </a:rPr>
                        <a:t>13.33%</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600" b="0" i="0" u="none" strike="noStrike" dirty="0">
                          <a:solidFill>
                            <a:srgbClr val="000000"/>
                          </a:solidFill>
                          <a:effectLst/>
                          <a:latin typeface="Calibri"/>
                        </a:rPr>
                        <a:t>3.200</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600" b="1" i="0" u="none" strike="noStrike" dirty="0">
                          <a:solidFill>
                            <a:srgbClr val="000000"/>
                          </a:solidFill>
                          <a:effectLst/>
                          <a:latin typeface="Calibri"/>
                        </a:rPr>
                        <a:t>61.54%</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en-US" sz="1600" b="0" i="0" u="none" strike="noStrike">
                          <a:solidFill>
                            <a:srgbClr val="000000"/>
                          </a:solidFill>
                          <a:effectLst/>
                          <a:latin typeface="Calibri"/>
                        </a:rPr>
                        <a:t>6.150</a:t>
                      </a:r>
                    </a:p>
                  </a:txBody>
                  <a:tcPr marL="8266" marR="8266" marT="826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378212">
                <a:tc>
                  <a:txBody>
                    <a:bodyPr/>
                    <a:lstStyle/>
                    <a:p>
                      <a:pPr algn="l" fontAlgn="b"/>
                      <a:r>
                        <a:rPr lang="en-US" sz="1400" b="1" i="0" u="none" strike="noStrike" dirty="0">
                          <a:solidFill>
                            <a:schemeClr val="tx1"/>
                          </a:solidFill>
                          <a:effectLst/>
                          <a:latin typeface="Calibri"/>
                        </a:rPr>
                        <a:t>SCOALA GIMNAZIALA "MIKES KELEMEN" ZAGON</a:t>
                      </a:r>
                    </a:p>
                  </a:txBody>
                  <a:tcPr marL="8266" marR="8266" marT="82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3.85%</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600" b="0" i="0" u="none" strike="noStrike">
                          <a:solidFill>
                            <a:srgbClr val="000000"/>
                          </a:solidFill>
                          <a:effectLst/>
                          <a:latin typeface="Calibri"/>
                        </a:rPr>
                        <a:t>2.565</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600" b="1" i="0" u="none" strike="noStrike">
                          <a:solidFill>
                            <a:srgbClr val="000000"/>
                          </a:solidFill>
                          <a:effectLst/>
                          <a:latin typeface="Calibri"/>
                        </a:rPr>
                        <a:t>0.00%</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600" b="0" i="0" u="none" strike="noStrike">
                          <a:solidFill>
                            <a:srgbClr val="000000"/>
                          </a:solidFill>
                          <a:effectLst/>
                          <a:latin typeface="Calibri"/>
                        </a:rPr>
                        <a:t>2.273</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600" b="1" i="0" u="none" strike="noStrike" dirty="0">
                          <a:solidFill>
                            <a:srgbClr val="000000"/>
                          </a:solidFill>
                          <a:effectLst/>
                          <a:latin typeface="Calibri"/>
                        </a:rPr>
                        <a:t>41.18%</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en-US" sz="1600" b="0" i="0" u="none" strike="noStrike" dirty="0">
                          <a:solidFill>
                            <a:srgbClr val="000000"/>
                          </a:solidFill>
                          <a:effectLst/>
                          <a:latin typeface="Calibri"/>
                        </a:rPr>
                        <a:t>5.197</a:t>
                      </a:r>
                    </a:p>
                  </a:txBody>
                  <a:tcPr marL="8266" marR="8266" marT="826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bl>
          </a:graphicData>
        </a:graphic>
      </p:graphicFrame>
      <p:sp>
        <p:nvSpPr>
          <p:cNvPr id="6" name="Rectangle 5"/>
          <p:cNvSpPr/>
          <p:nvPr/>
        </p:nvSpPr>
        <p:spPr>
          <a:xfrm>
            <a:off x="685800" y="1326528"/>
            <a:ext cx="1747530" cy="369332"/>
          </a:xfrm>
          <a:prstGeom prst="rect">
            <a:avLst/>
          </a:prstGeom>
          <a:ln>
            <a:solidFill>
              <a:schemeClr val="tx1"/>
            </a:solidFill>
          </a:ln>
        </p:spPr>
        <p:txBody>
          <a:bodyPr wrap="none">
            <a:spAutoFit/>
          </a:bodyPr>
          <a:lstStyle/>
          <a:p>
            <a:pPr fontAlgn="b"/>
            <a:r>
              <a:rPr lang="ro-RO" dirty="0" smtClean="0">
                <a:latin typeface="Calibri"/>
              </a:rPr>
              <a:t>Zona   COVASNA</a:t>
            </a:r>
            <a:endParaRPr lang="en-US" dirty="0">
              <a:latin typeface="Calibri"/>
            </a:endParaRPr>
          </a:p>
        </p:txBody>
      </p:sp>
    </p:spTree>
    <p:extLst>
      <p:ext uri="{BB962C8B-B14F-4D97-AF65-F5344CB8AC3E}">
        <p14:creationId xmlns:p14="http://schemas.microsoft.com/office/powerpoint/2010/main" val="4017133217"/>
      </p:ext>
    </p:extLst>
  </p:cSld>
  <p:clrMapOvr>
    <a:masterClrMapping/>
  </p:clrMapOvr>
  <p:transition spd="slow"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89"/>
          <p:cNvSpPr>
            <a:spLocks noGrp="1" noChangeArrowheads="1"/>
          </p:cNvSpPr>
          <p:nvPr>
            <p:ph type="title"/>
          </p:nvPr>
        </p:nvSpPr>
        <p:spPr>
          <a:xfrm>
            <a:off x="152400" y="746919"/>
            <a:ext cx="7543800" cy="472281"/>
          </a:xfrm>
          <a:ln>
            <a:solidFill>
              <a:schemeClr val="tx1"/>
            </a:solidFill>
          </a:ln>
        </p:spPr>
        <p:txBody>
          <a:bodyPr/>
          <a:lstStyle/>
          <a:p>
            <a:pPr algn="ctr" eaLnBrk="1" hangingPunct="1"/>
            <a:r>
              <a:rPr lang="ro-RO" altLang="ro-RO" sz="2400" b="1" dirty="0" smtClean="0">
                <a:latin typeface="Tahoma" pitchFamily="34" charset="0"/>
              </a:rPr>
              <a:t>Rezultate </a:t>
            </a:r>
            <a:r>
              <a:rPr lang="en-US" altLang="ro-RO" sz="2400" b="1" dirty="0" err="1" smtClean="0">
                <a:latin typeface="Tahoma" pitchFamily="34" charset="0"/>
              </a:rPr>
              <a:t>pe</a:t>
            </a:r>
            <a:r>
              <a:rPr lang="en-US" altLang="ro-RO" sz="2400" b="1" dirty="0" smtClean="0">
                <a:latin typeface="Tahoma" pitchFamily="34" charset="0"/>
              </a:rPr>
              <a:t> </a:t>
            </a:r>
            <a:r>
              <a:rPr lang="ro-RO" altLang="ro-RO" sz="2400" b="1" dirty="0" smtClean="0">
                <a:latin typeface="Tahoma" pitchFamily="34" charset="0"/>
              </a:rPr>
              <a:t>ş</a:t>
            </a:r>
            <a:r>
              <a:rPr lang="en-US" altLang="ro-RO" sz="2400" b="1" dirty="0" smtClean="0">
                <a:latin typeface="Tahoma" pitchFamily="34" charset="0"/>
              </a:rPr>
              <a:t>coli</a:t>
            </a:r>
            <a:r>
              <a:rPr lang="ro-RO" altLang="ro-RO" sz="2400" b="1" dirty="0" smtClean="0">
                <a:latin typeface="Tahoma" pitchFamily="34" charset="0"/>
              </a:rPr>
              <a:t> -  </a:t>
            </a:r>
            <a:r>
              <a:rPr lang="ro-RO" altLang="ja-JP" sz="2400" b="1" dirty="0" smtClean="0">
                <a:latin typeface="Tahoma" pitchFamily="34" charset="0"/>
              </a:rPr>
              <a:t>Matematică (73,46%)</a:t>
            </a:r>
            <a:endParaRPr lang="ro-RO" altLang="ro-RO" sz="2400" b="1" dirty="0" smtClean="0">
              <a:latin typeface="Tahoma" pitchFamily="34" charset="0"/>
            </a:endParaRPr>
          </a:p>
        </p:txBody>
      </p:sp>
      <p:sp>
        <p:nvSpPr>
          <p:cNvPr id="23611" name="AutoShape 10">
            <a:hlinkClick r:id="rId2" action="ppaction://hlinksldjump"/>
          </p:cNvPr>
          <p:cNvSpPr>
            <a:spLocks noChangeArrowheads="1"/>
          </p:cNvSpPr>
          <p:nvPr/>
        </p:nvSpPr>
        <p:spPr bwMode="auto">
          <a:xfrm rot="10800000">
            <a:off x="9251950" y="6400799"/>
            <a:ext cx="577850" cy="381000"/>
          </a:xfrm>
          <a:prstGeom prst="leftArrow">
            <a:avLst>
              <a:gd name="adj1" fmla="val 50000"/>
              <a:gd name="adj2" fmla="val 37917"/>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112519" name="Rectangle 903"/>
          <p:cNvSpPr>
            <a:spLocks noChangeArrowheads="1"/>
          </p:cNvSpPr>
          <p:nvPr/>
        </p:nvSpPr>
        <p:spPr bwMode="auto">
          <a:xfrm>
            <a:off x="1651000" y="146276"/>
            <a:ext cx="7543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ro-RO" sz="3200" dirty="0">
                <a:solidFill>
                  <a:srgbClr val="FFFF99"/>
                </a:solidFill>
                <a:effectLst>
                  <a:outerShdw blurRad="38100" dist="38100" dir="2700000" algn="tl">
                    <a:srgbClr val="000000"/>
                  </a:outerShdw>
                </a:effectLst>
                <a:latin typeface="Tahoma" pitchFamily="34" charset="0"/>
              </a:rPr>
              <a:t>EVALUAREA NAŢIONALĂ</a:t>
            </a:r>
            <a:r>
              <a:rPr lang="en-GB" sz="3200" dirty="0">
                <a:solidFill>
                  <a:srgbClr val="FFFF99"/>
                </a:solidFill>
                <a:effectLst>
                  <a:outerShdw blurRad="38100" dist="38100" dir="2700000" algn="tl">
                    <a:srgbClr val="000000"/>
                  </a:outerShdw>
                </a:effectLst>
                <a:latin typeface="Tahoma" pitchFamily="34" charset="0"/>
              </a:rPr>
              <a:t> </a:t>
            </a:r>
            <a:r>
              <a:rPr lang="en-GB" sz="3200" dirty="0" smtClean="0">
                <a:solidFill>
                  <a:srgbClr val="FFFF99"/>
                </a:solidFill>
                <a:effectLst>
                  <a:outerShdw blurRad="38100" dist="38100" dir="2700000" algn="tl">
                    <a:srgbClr val="000000"/>
                  </a:outerShdw>
                </a:effectLst>
                <a:latin typeface="Tahoma" pitchFamily="34" charset="0"/>
              </a:rPr>
              <a:t>2014</a:t>
            </a:r>
            <a:endParaRPr lang="en-GB" sz="3200" dirty="0">
              <a:solidFill>
                <a:srgbClr val="FFFF99"/>
              </a:solidFill>
              <a:effectLst>
                <a:outerShdw blurRad="38100" dist="38100" dir="2700000" algn="tl">
                  <a:srgbClr val="000000"/>
                </a:outerShdw>
              </a:effectLst>
              <a:latin typeface="Tahoma"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012679528"/>
              </p:ext>
            </p:extLst>
          </p:nvPr>
        </p:nvGraphicFramePr>
        <p:xfrm>
          <a:off x="381000" y="1828799"/>
          <a:ext cx="9054075" cy="4654191"/>
        </p:xfrm>
        <a:graphic>
          <a:graphicData uri="http://schemas.openxmlformats.org/drawingml/2006/table">
            <a:tbl>
              <a:tblPr/>
              <a:tblGrid>
                <a:gridCol w="4228233"/>
                <a:gridCol w="953367"/>
                <a:gridCol w="655247"/>
                <a:gridCol w="944953"/>
                <a:gridCol w="663661"/>
                <a:gridCol w="936539"/>
                <a:gridCol w="672075"/>
              </a:tblGrid>
              <a:tr h="352794">
                <a:tc>
                  <a:txBody>
                    <a:bodyPr/>
                    <a:lstStyle/>
                    <a:p>
                      <a:pPr algn="ctr" fontAlgn="b"/>
                      <a:endParaRPr lang="en-US" sz="1000" b="0" i="0" u="none" strike="noStrike">
                        <a:solidFill>
                          <a:srgbClr val="000000"/>
                        </a:solidFill>
                        <a:effectLst/>
                        <a:latin typeface="Calibri"/>
                      </a:endParaRPr>
                    </a:p>
                  </a:txBody>
                  <a:tcPr marL="8266" marR="8266" marT="8266"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fontAlgn="b"/>
                      <a:r>
                        <a:rPr lang="en-US" sz="1400" b="1" i="0" u="none" strike="noStrike" dirty="0">
                          <a:solidFill>
                            <a:srgbClr val="000000"/>
                          </a:solidFill>
                          <a:effectLst/>
                          <a:latin typeface="Calibri"/>
                        </a:rPr>
                        <a:t>SIMULARE _ NOIEMBRIE 2013</a:t>
                      </a:r>
                    </a:p>
                  </a:txBody>
                  <a:tcPr marL="8266" marR="8266" marT="8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gridSpan="2">
                  <a:txBody>
                    <a:bodyPr/>
                    <a:lstStyle/>
                    <a:p>
                      <a:pPr algn="ctr" fontAlgn="b"/>
                      <a:r>
                        <a:rPr lang="en-US" sz="1400" b="1" i="0" u="none" strike="noStrike" dirty="0">
                          <a:solidFill>
                            <a:srgbClr val="000000"/>
                          </a:solidFill>
                          <a:effectLst/>
                          <a:latin typeface="Calibri"/>
                        </a:rPr>
                        <a:t>SIMULARE_ FEBRUARIE 2014</a:t>
                      </a:r>
                    </a:p>
                  </a:txBody>
                  <a:tcPr marL="8266" marR="8266" marT="8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hMerge="1">
                  <a:txBody>
                    <a:bodyPr/>
                    <a:lstStyle/>
                    <a:p>
                      <a:endParaRPr lang="en-US"/>
                    </a:p>
                  </a:txBody>
                  <a:tcPr/>
                </a:tc>
                <a:tc gridSpan="2">
                  <a:txBody>
                    <a:bodyPr/>
                    <a:lstStyle/>
                    <a:p>
                      <a:pPr algn="ctr" fontAlgn="b"/>
                      <a:r>
                        <a:rPr lang="en-US" sz="1400" b="1" i="0" u="none" strike="noStrike" dirty="0">
                          <a:solidFill>
                            <a:srgbClr val="000000"/>
                          </a:solidFill>
                          <a:effectLst/>
                          <a:latin typeface="Calibri"/>
                        </a:rPr>
                        <a:t>EVALUARE NAȚIONALĂ 2014</a:t>
                      </a:r>
                    </a:p>
                  </a:txBody>
                  <a:tcPr marL="8266" marR="8266" marT="82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hMerge="1">
                  <a:txBody>
                    <a:bodyPr/>
                    <a:lstStyle/>
                    <a:p>
                      <a:endParaRPr lang="en-US"/>
                    </a:p>
                  </a:txBody>
                  <a:tcPr/>
                </a:tc>
              </a:tr>
              <a:tr h="446696">
                <a:tc>
                  <a:txBody>
                    <a:bodyPr/>
                    <a:lstStyle/>
                    <a:p>
                      <a:pPr algn="ctr" fontAlgn="ctr"/>
                      <a:r>
                        <a:rPr lang="en-US" sz="1400" b="1" i="0" u="none" strike="noStrike" dirty="0">
                          <a:solidFill>
                            <a:schemeClr val="tx1"/>
                          </a:solidFill>
                          <a:effectLst/>
                          <a:latin typeface="Calibri"/>
                        </a:rPr>
                        <a:t>UNITATEA DE ÎNVĂȚĂMÂNT</a:t>
                      </a:r>
                    </a:p>
                  </a:txBody>
                  <a:tcPr marL="8266" marR="8266" marT="82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err="1">
                          <a:solidFill>
                            <a:srgbClr val="000000"/>
                          </a:solidFill>
                          <a:effectLst/>
                          <a:latin typeface="Calibri"/>
                        </a:rPr>
                        <a:t>Procent</a:t>
                      </a:r>
                      <a:r>
                        <a:rPr lang="en-US" sz="1400" b="1" i="0" u="none" strike="noStrike" dirty="0">
                          <a:solidFill>
                            <a:srgbClr val="000000"/>
                          </a:solidFill>
                          <a:effectLst/>
                          <a:latin typeface="Calibri"/>
                        </a:rPr>
                        <a:t> de </a:t>
                      </a:r>
                      <a:r>
                        <a:rPr lang="en-US" sz="1400" b="1" i="0" u="none" strike="noStrike" dirty="0" err="1">
                          <a:solidFill>
                            <a:srgbClr val="000000"/>
                          </a:solidFill>
                          <a:effectLst/>
                          <a:latin typeface="Calibri"/>
                        </a:rPr>
                        <a:t>promovare</a:t>
                      </a:r>
                      <a:endParaRPr lang="en-US" sz="1400" b="1" i="0" u="none" strike="noStrike" dirty="0">
                        <a:solidFill>
                          <a:srgbClr val="000000"/>
                        </a:solidFill>
                        <a:effectLst/>
                        <a:latin typeface="Calibri"/>
                      </a:endParaRP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400" b="1" i="0" u="none" strike="noStrike" dirty="0">
                          <a:solidFill>
                            <a:srgbClr val="000000"/>
                          </a:solidFill>
                          <a:effectLst/>
                          <a:latin typeface="Calibri"/>
                        </a:rPr>
                        <a:t>Media </a:t>
                      </a:r>
                      <a:r>
                        <a:rPr lang="en-US" sz="1400" b="1" i="0" u="none" strike="noStrike" dirty="0" err="1">
                          <a:solidFill>
                            <a:srgbClr val="000000"/>
                          </a:solidFill>
                          <a:effectLst/>
                          <a:latin typeface="Calibri"/>
                        </a:rPr>
                        <a:t>notelor</a:t>
                      </a:r>
                      <a:endParaRPr lang="en-US" sz="1400" b="1" i="0" u="none" strike="noStrike" dirty="0">
                        <a:solidFill>
                          <a:srgbClr val="000000"/>
                        </a:solidFill>
                        <a:effectLst/>
                        <a:latin typeface="Calibri"/>
                      </a:endParaRP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400" b="1" i="0" u="none" strike="noStrike" dirty="0" err="1">
                          <a:solidFill>
                            <a:srgbClr val="000000"/>
                          </a:solidFill>
                          <a:effectLst/>
                          <a:latin typeface="Calibri"/>
                        </a:rPr>
                        <a:t>Procent</a:t>
                      </a:r>
                      <a:r>
                        <a:rPr lang="en-US" sz="1400" b="1" i="0" u="none" strike="noStrike" dirty="0">
                          <a:solidFill>
                            <a:srgbClr val="000000"/>
                          </a:solidFill>
                          <a:effectLst/>
                          <a:latin typeface="Calibri"/>
                        </a:rPr>
                        <a:t> de </a:t>
                      </a:r>
                      <a:r>
                        <a:rPr lang="en-US" sz="1400" b="1" i="0" u="none" strike="noStrike" dirty="0" err="1">
                          <a:solidFill>
                            <a:srgbClr val="000000"/>
                          </a:solidFill>
                          <a:effectLst/>
                          <a:latin typeface="Calibri"/>
                        </a:rPr>
                        <a:t>promovare</a:t>
                      </a:r>
                      <a:endParaRPr lang="en-US" sz="1400" b="1" i="0" u="none" strike="noStrike" dirty="0">
                        <a:solidFill>
                          <a:srgbClr val="000000"/>
                        </a:solidFill>
                        <a:effectLst/>
                        <a:latin typeface="Calibri"/>
                      </a:endParaRP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400" b="1" i="0" u="none" strike="noStrike" dirty="0">
                          <a:solidFill>
                            <a:srgbClr val="000000"/>
                          </a:solidFill>
                          <a:effectLst/>
                          <a:latin typeface="Calibri"/>
                        </a:rPr>
                        <a:t>Media </a:t>
                      </a:r>
                      <a:r>
                        <a:rPr lang="en-US" sz="1400" b="1" i="0" u="none" strike="noStrike" dirty="0" err="1">
                          <a:solidFill>
                            <a:srgbClr val="000000"/>
                          </a:solidFill>
                          <a:effectLst/>
                          <a:latin typeface="Calibri"/>
                        </a:rPr>
                        <a:t>notelor</a:t>
                      </a:r>
                      <a:endParaRPr lang="en-US" sz="1400" b="1" i="0" u="none" strike="noStrike" dirty="0">
                        <a:solidFill>
                          <a:srgbClr val="000000"/>
                        </a:solidFill>
                        <a:effectLst/>
                        <a:latin typeface="Calibri"/>
                      </a:endParaRP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400" b="1" i="0" u="none" strike="noStrike" dirty="0" err="1">
                          <a:solidFill>
                            <a:srgbClr val="000000"/>
                          </a:solidFill>
                          <a:effectLst/>
                          <a:latin typeface="Calibri"/>
                        </a:rPr>
                        <a:t>Procent</a:t>
                      </a:r>
                      <a:r>
                        <a:rPr lang="en-US" sz="1400" b="1" i="0" u="none" strike="noStrike" dirty="0">
                          <a:solidFill>
                            <a:srgbClr val="000000"/>
                          </a:solidFill>
                          <a:effectLst/>
                          <a:latin typeface="Calibri"/>
                        </a:rPr>
                        <a:t> de </a:t>
                      </a:r>
                      <a:r>
                        <a:rPr lang="en-US" sz="1400" b="1" i="0" u="none" strike="noStrike" dirty="0" err="1">
                          <a:solidFill>
                            <a:srgbClr val="000000"/>
                          </a:solidFill>
                          <a:effectLst/>
                          <a:latin typeface="Calibri"/>
                        </a:rPr>
                        <a:t>promovare</a:t>
                      </a:r>
                      <a:endParaRPr lang="en-US" sz="1400" b="1" i="0" u="none" strike="noStrike" dirty="0">
                        <a:solidFill>
                          <a:srgbClr val="000000"/>
                        </a:solidFill>
                        <a:effectLst/>
                        <a:latin typeface="Calibri"/>
                      </a:endParaRP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n-US" sz="1400" b="1" i="0" u="none" strike="noStrike" dirty="0">
                          <a:solidFill>
                            <a:srgbClr val="000000"/>
                          </a:solidFill>
                          <a:effectLst/>
                          <a:latin typeface="Calibri"/>
                        </a:rPr>
                        <a:t>Media </a:t>
                      </a:r>
                      <a:r>
                        <a:rPr lang="en-US" sz="1400" b="1" i="0" u="none" strike="noStrike" dirty="0" err="1">
                          <a:solidFill>
                            <a:srgbClr val="000000"/>
                          </a:solidFill>
                          <a:effectLst/>
                          <a:latin typeface="Calibri"/>
                        </a:rPr>
                        <a:t>notelor</a:t>
                      </a:r>
                      <a:endParaRPr lang="en-US" sz="1400" b="1" i="0" u="none" strike="noStrike" dirty="0">
                        <a:solidFill>
                          <a:srgbClr val="000000"/>
                        </a:solidFill>
                        <a:effectLst/>
                        <a:latin typeface="Calibri"/>
                      </a:endParaRPr>
                    </a:p>
                  </a:txBody>
                  <a:tcPr marL="8266" marR="8266" marT="826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290193">
                <a:tc>
                  <a:txBody>
                    <a:bodyPr/>
                    <a:lstStyle/>
                    <a:p>
                      <a:pPr algn="l" fontAlgn="b"/>
                      <a:r>
                        <a:rPr lang="en-US" sz="1400" b="1" i="0" u="none" strike="noStrike" dirty="0">
                          <a:solidFill>
                            <a:schemeClr val="tx1"/>
                          </a:solidFill>
                          <a:effectLst/>
                          <a:latin typeface="Calibri"/>
                        </a:rPr>
                        <a:t>SCOALA GIMNAZIALA "KRIZA JANOS" AITA MARE</a:t>
                      </a:r>
                    </a:p>
                  </a:txBody>
                  <a:tcPr marL="8266" marR="8266" marT="8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a:rPr>
                        <a:t>11.11%</a:t>
                      </a:r>
                    </a:p>
                  </a:txBody>
                  <a:tcPr marL="8266" marR="8266" marT="826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800" b="0" i="0" u="none" strike="noStrike" dirty="0">
                          <a:solidFill>
                            <a:srgbClr val="000000"/>
                          </a:solidFill>
                          <a:effectLst/>
                          <a:latin typeface="Calibri"/>
                        </a:rPr>
                        <a:t>3.522</a:t>
                      </a:r>
                    </a:p>
                  </a:txBody>
                  <a:tcPr marL="8266" marR="8266" marT="826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800" b="1" i="0" u="none" strike="noStrike" dirty="0">
                          <a:solidFill>
                            <a:srgbClr val="000000"/>
                          </a:solidFill>
                          <a:effectLst/>
                          <a:latin typeface="Calibri"/>
                        </a:rPr>
                        <a:t>16.67%</a:t>
                      </a:r>
                    </a:p>
                  </a:txBody>
                  <a:tcPr marL="8266" marR="8266" marT="82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800" b="0" i="0" u="none" strike="noStrike">
                          <a:solidFill>
                            <a:srgbClr val="000000"/>
                          </a:solidFill>
                          <a:effectLst/>
                          <a:latin typeface="Calibri"/>
                        </a:rPr>
                        <a:t>3.733</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800" b="1" i="0" u="none" strike="noStrike">
                          <a:solidFill>
                            <a:srgbClr val="000000"/>
                          </a:solidFill>
                          <a:effectLst/>
                          <a:latin typeface="Calibri"/>
                        </a:rPr>
                        <a:t>100.00%</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en-US" sz="1800" b="0" i="0" u="none" strike="noStrike" dirty="0">
                          <a:solidFill>
                            <a:srgbClr val="000000"/>
                          </a:solidFill>
                          <a:effectLst/>
                          <a:latin typeface="Calibri"/>
                        </a:rPr>
                        <a:t>7.362</a:t>
                      </a:r>
                    </a:p>
                  </a:txBody>
                  <a:tcPr marL="8266" marR="8266" marT="826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290193">
                <a:tc>
                  <a:txBody>
                    <a:bodyPr/>
                    <a:lstStyle/>
                    <a:p>
                      <a:pPr algn="l" fontAlgn="b"/>
                      <a:r>
                        <a:rPr lang="en-US" sz="1400" b="1" i="0" u="none" strike="noStrike" dirty="0">
                          <a:solidFill>
                            <a:schemeClr val="tx1"/>
                          </a:solidFill>
                          <a:effectLst/>
                          <a:latin typeface="Calibri"/>
                        </a:rPr>
                        <a:t>SCOALA GIMNAZIALA "MATHE JANOS" HERCULIAN</a:t>
                      </a:r>
                    </a:p>
                  </a:txBody>
                  <a:tcPr marL="8266" marR="8266" marT="8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a:rPr>
                        <a:t>9.09%</a:t>
                      </a:r>
                    </a:p>
                  </a:txBody>
                  <a:tcPr marL="8266" marR="8266" marT="826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800" b="0" i="0" u="none" strike="noStrike" dirty="0">
                          <a:solidFill>
                            <a:srgbClr val="000000"/>
                          </a:solidFill>
                          <a:effectLst/>
                          <a:latin typeface="Calibri"/>
                        </a:rPr>
                        <a:t>3.273</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800" b="1" i="0" u="none" strike="noStrike" dirty="0">
                          <a:solidFill>
                            <a:srgbClr val="000000"/>
                          </a:solidFill>
                          <a:effectLst/>
                          <a:latin typeface="Calibri"/>
                        </a:rPr>
                        <a:t>0.00%</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800" b="0" i="0" u="none" strike="noStrike">
                          <a:solidFill>
                            <a:srgbClr val="000000"/>
                          </a:solidFill>
                          <a:effectLst/>
                          <a:latin typeface="Calibri"/>
                        </a:rPr>
                        <a:t>1.670</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800" b="1" i="0" u="none" strike="noStrike">
                          <a:solidFill>
                            <a:srgbClr val="000000"/>
                          </a:solidFill>
                          <a:effectLst/>
                          <a:latin typeface="Calibri"/>
                        </a:rPr>
                        <a:t>100.00%</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en-US" sz="1800" b="0" i="0" u="none" strike="noStrike" dirty="0">
                          <a:solidFill>
                            <a:srgbClr val="000000"/>
                          </a:solidFill>
                          <a:effectLst/>
                          <a:latin typeface="Calibri"/>
                        </a:rPr>
                        <a:t>6.288</a:t>
                      </a:r>
                    </a:p>
                  </a:txBody>
                  <a:tcPr marL="8266" marR="8266" marT="826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290193">
                <a:tc>
                  <a:txBody>
                    <a:bodyPr/>
                    <a:lstStyle/>
                    <a:p>
                      <a:pPr algn="l" fontAlgn="b"/>
                      <a:r>
                        <a:rPr lang="en-US" sz="1400" b="1" i="0" u="none" strike="noStrike" dirty="0">
                          <a:solidFill>
                            <a:schemeClr val="tx1"/>
                          </a:solidFill>
                          <a:effectLst/>
                          <a:latin typeface="Calibri"/>
                        </a:rPr>
                        <a:t>SCOALA GIMNAZIALA RACOSUL DE SUS</a:t>
                      </a:r>
                    </a:p>
                  </a:txBody>
                  <a:tcPr marL="8266" marR="8266" marT="8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a:rPr>
                        <a:t>20.00%</a:t>
                      </a:r>
                    </a:p>
                  </a:txBody>
                  <a:tcPr marL="8266" marR="8266" marT="826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800" b="0" i="0" u="none" strike="noStrike" dirty="0">
                          <a:solidFill>
                            <a:srgbClr val="000000"/>
                          </a:solidFill>
                          <a:effectLst/>
                          <a:latin typeface="Calibri"/>
                        </a:rPr>
                        <a:t>3.300</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800" b="1" i="0" u="none" strike="noStrike" dirty="0">
                          <a:solidFill>
                            <a:srgbClr val="000000"/>
                          </a:solidFill>
                          <a:effectLst/>
                          <a:latin typeface="Calibri"/>
                        </a:rPr>
                        <a:t>0.00%</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800" b="0" i="0" u="none" strike="noStrike">
                          <a:solidFill>
                            <a:srgbClr val="000000"/>
                          </a:solidFill>
                          <a:effectLst/>
                          <a:latin typeface="Calibri"/>
                        </a:rPr>
                        <a:t>2.440</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800" b="1" i="0" u="none" strike="noStrike">
                          <a:solidFill>
                            <a:srgbClr val="000000"/>
                          </a:solidFill>
                          <a:effectLst/>
                          <a:latin typeface="Calibri"/>
                        </a:rPr>
                        <a:t>100.00%</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en-US" sz="1800" b="0" i="0" u="none" strike="noStrike" dirty="0">
                          <a:solidFill>
                            <a:srgbClr val="000000"/>
                          </a:solidFill>
                          <a:effectLst/>
                          <a:latin typeface="Calibri"/>
                        </a:rPr>
                        <a:t>6.525</a:t>
                      </a:r>
                    </a:p>
                  </a:txBody>
                  <a:tcPr marL="8266" marR="8266" marT="826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290193">
                <a:tc>
                  <a:txBody>
                    <a:bodyPr/>
                    <a:lstStyle/>
                    <a:p>
                      <a:pPr algn="l" fontAlgn="b"/>
                      <a:r>
                        <a:rPr lang="it-IT" sz="1400" b="1" i="0" u="none" strike="noStrike" dirty="0">
                          <a:solidFill>
                            <a:schemeClr val="tx1"/>
                          </a:solidFill>
                          <a:effectLst/>
                          <a:latin typeface="Calibri"/>
                        </a:rPr>
                        <a:t>SCOALA GIMNAZIALA "GAAL MOZES" BARAOLT</a:t>
                      </a:r>
                    </a:p>
                  </a:txBody>
                  <a:tcPr marL="8266" marR="8266" marT="8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a:rPr>
                        <a:t>24.14%</a:t>
                      </a:r>
                    </a:p>
                  </a:txBody>
                  <a:tcPr marL="8266" marR="8266" marT="826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800" b="0" i="0" u="none" strike="noStrike" dirty="0">
                          <a:solidFill>
                            <a:srgbClr val="000000"/>
                          </a:solidFill>
                          <a:effectLst/>
                          <a:latin typeface="Calibri"/>
                        </a:rPr>
                        <a:t>4.069</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800" b="1" i="0" u="none" strike="noStrike" dirty="0">
                          <a:solidFill>
                            <a:srgbClr val="000000"/>
                          </a:solidFill>
                          <a:effectLst/>
                          <a:latin typeface="Calibri"/>
                        </a:rPr>
                        <a:t>28.33%</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800" b="0" i="0" u="none" strike="noStrike" dirty="0">
                          <a:solidFill>
                            <a:srgbClr val="000000"/>
                          </a:solidFill>
                          <a:effectLst/>
                          <a:latin typeface="Calibri"/>
                        </a:rPr>
                        <a:t>4.080</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800" b="1" i="0" u="none" strike="noStrike">
                          <a:solidFill>
                            <a:srgbClr val="000000"/>
                          </a:solidFill>
                          <a:effectLst/>
                          <a:latin typeface="Calibri"/>
                        </a:rPr>
                        <a:t>77.27%</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en-US" sz="1800" b="0" i="0" u="none" strike="noStrike" dirty="0">
                          <a:solidFill>
                            <a:srgbClr val="000000"/>
                          </a:solidFill>
                          <a:effectLst/>
                          <a:latin typeface="Calibri"/>
                        </a:rPr>
                        <a:t>6.100</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290193">
                <a:tc>
                  <a:txBody>
                    <a:bodyPr/>
                    <a:lstStyle/>
                    <a:p>
                      <a:pPr algn="l" fontAlgn="b"/>
                      <a:r>
                        <a:rPr lang="en-US" sz="1400" b="1" i="0" u="none" strike="noStrike" dirty="0">
                          <a:solidFill>
                            <a:schemeClr val="tx1"/>
                          </a:solidFill>
                          <a:effectLst/>
                          <a:latin typeface="Calibri"/>
                        </a:rPr>
                        <a:t>SCOALA GIMNAZIALA "BORBATH KAROLY" VARGHIS</a:t>
                      </a:r>
                    </a:p>
                  </a:txBody>
                  <a:tcPr marL="8266" marR="8266" marT="8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a:rPr>
                        <a:t>40.00%</a:t>
                      </a:r>
                    </a:p>
                  </a:txBody>
                  <a:tcPr marL="8266" marR="8266" marT="826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800" b="0" i="0" u="none" strike="noStrike">
                          <a:solidFill>
                            <a:srgbClr val="000000"/>
                          </a:solidFill>
                          <a:effectLst/>
                          <a:latin typeface="Calibri"/>
                        </a:rPr>
                        <a:t>4.620</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800" b="1" i="0" u="none" strike="noStrike" dirty="0">
                          <a:solidFill>
                            <a:srgbClr val="000000"/>
                          </a:solidFill>
                          <a:effectLst/>
                          <a:latin typeface="Calibri"/>
                        </a:rPr>
                        <a:t>21.43%</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800" b="0" i="0" u="none" strike="noStrike" dirty="0">
                          <a:solidFill>
                            <a:srgbClr val="000000"/>
                          </a:solidFill>
                          <a:effectLst/>
                          <a:latin typeface="Calibri"/>
                        </a:rPr>
                        <a:t>3.821</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800" b="1" i="0" u="none" strike="noStrike">
                          <a:solidFill>
                            <a:srgbClr val="000000"/>
                          </a:solidFill>
                          <a:effectLst/>
                          <a:latin typeface="Calibri"/>
                        </a:rPr>
                        <a:t>66.67%</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en-US" sz="1800" b="0" i="0" u="none" strike="noStrike" dirty="0">
                          <a:solidFill>
                            <a:srgbClr val="000000"/>
                          </a:solidFill>
                          <a:effectLst/>
                          <a:latin typeface="Calibri"/>
                        </a:rPr>
                        <a:t>5.687</a:t>
                      </a:r>
                    </a:p>
                  </a:txBody>
                  <a:tcPr marL="8266" marR="8266" marT="826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290193">
                <a:tc>
                  <a:txBody>
                    <a:bodyPr/>
                    <a:lstStyle/>
                    <a:p>
                      <a:pPr algn="l" fontAlgn="b"/>
                      <a:r>
                        <a:rPr lang="en-US" sz="1400" b="1" i="0" u="none" strike="noStrike" dirty="0">
                          <a:solidFill>
                            <a:schemeClr val="tx1"/>
                          </a:solidFill>
                          <a:effectLst/>
                          <a:latin typeface="Calibri"/>
                        </a:rPr>
                        <a:t>SCOALA GIMNAZIALA DOBOSENI</a:t>
                      </a:r>
                    </a:p>
                  </a:txBody>
                  <a:tcPr marL="8266" marR="8266" marT="8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a:rPr>
                        <a:t> </a:t>
                      </a:r>
                    </a:p>
                  </a:txBody>
                  <a:tcPr marL="8266" marR="8266" marT="826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0" i="0" u="none" strike="noStrike">
                          <a:solidFill>
                            <a:srgbClr val="000000"/>
                          </a:solidFill>
                          <a:effectLst/>
                          <a:latin typeface="Calibri"/>
                        </a:rPr>
                        <a:t> </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1" i="0" u="none" strike="noStrike" dirty="0">
                          <a:solidFill>
                            <a:srgbClr val="000000"/>
                          </a:solidFill>
                          <a:effectLst/>
                          <a:latin typeface="Calibri"/>
                        </a:rPr>
                        <a:t>33.33%</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800" b="0" i="0" u="none" strike="noStrike" dirty="0">
                          <a:solidFill>
                            <a:srgbClr val="000000"/>
                          </a:solidFill>
                          <a:effectLst/>
                          <a:latin typeface="Calibri"/>
                        </a:rPr>
                        <a:t>3.421</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800" b="1" i="0" u="none" strike="noStrike">
                          <a:solidFill>
                            <a:srgbClr val="000000"/>
                          </a:solidFill>
                          <a:effectLst/>
                          <a:latin typeface="Calibri"/>
                        </a:rPr>
                        <a:t>66.67%</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en-US" sz="1800" b="0" i="0" u="none" strike="noStrike" dirty="0">
                          <a:solidFill>
                            <a:srgbClr val="000000"/>
                          </a:solidFill>
                          <a:effectLst/>
                          <a:latin typeface="Calibri"/>
                        </a:rPr>
                        <a:t>5.925</a:t>
                      </a:r>
                    </a:p>
                  </a:txBody>
                  <a:tcPr marL="8266" marR="8266" marT="826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290193">
                <a:tc>
                  <a:txBody>
                    <a:bodyPr/>
                    <a:lstStyle/>
                    <a:p>
                      <a:pPr algn="l" fontAlgn="b"/>
                      <a:r>
                        <a:rPr lang="en-US" sz="1400" b="1" i="0" u="none" strike="noStrike" dirty="0">
                          <a:solidFill>
                            <a:schemeClr val="tx1"/>
                          </a:solidFill>
                          <a:effectLst/>
                          <a:latin typeface="Calibri"/>
                        </a:rPr>
                        <a:t>SCOALA GIMNAZIALA CAPENI</a:t>
                      </a:r>
                    </a:p>
                  </a:txBody>
                  <a:tcPr marL="8266" marR="8266" marT="8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a:rPr>
                        <a:t>9.09%</a:t>
                      </a:r>
                    </a:p>
                  </a:txBody>
                  <a:tcPr marL="8266" marR="8266" marT="826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800" b="0" i="0" u="none" strike="noStrike">
                          <a:solidFill>
                            <a:srgbClr val="000000"/>
                          </a:solidFill>
                          <a:effectLst/>
                          <a:latin typeface="Calibri"/>
                        </a:rPr>
                        <a:t>3.409</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800" b="1" i="0" u="none" strike="noStrike" dirty="0">
                          <a:solidFill>
                            <a:srgbClr val="000000"/>
                          </a:solidFill>
                          <a:effectLst/>
                          <a:latin typeface="Calibri"/>
                        </a:rPr>
                        <a:t>18.18%</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800" b="0" i="0" u="none" strike="noStrike" dirty="0">
                          <a:solidFill>
                            <a:srgbClr val="000000"/>
                          </a:solidFill>
                          <a:effectLst/>
                          <a:latin typeface="Calibri"/>
                        </a:rPr>
                        <a:t>3.318</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800" b="1" i="0" u="none" strike="noStrike" dirty="0">
                          <a:solidFill>
                            <a:srgbClr val="000000"/>
                          </a:solidFill>
                          <a:effectLst/>
                          <a:latin typeface="Calibri"/>
                        </a:rPr>
                        <a:t>63.64%</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en-US" sz="1800" b="0" i="0" u="none" strike="noStrike">
                          <a:solidFill>
                            <a:srgbClr val="000000"/>
                          </a:solidFill>
                          <a:effectLst/>
                          <a:latin typeface="Calibri"/>
                        </a:rPr>
                        <a:t>5.605</a:t>
                      </a:r>
                    </a:p>
                  </a:txBody>
                  <a:tcPr marL="8266" marR="8266" marT="826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290193">
                <a:tc>
                  <a:txBody>
                    <a:bodyPr/>
                    <a:lstStyle/>
                    <a:p>
                      <a:pPr algn="l" fontAlgn="b"/>
                      <a:r>
                        <a:rPr lang="en-US" sz="1400" b="1" i="0" u="none" strike="noStrike" dirty="0">
                          <a:solidFill>
                            <a:schemeClr val="tx1"/>
                          </a:solidFill>
                          <a:effectLst/>
                          <a:latin typeface="Calibri"/>
                        </a:rPr>
                        <a:t>SCOALA GIMNAZIALA FILIA</a:t>
                      </a:r>
                    </a:p>
                  </a:txBody>
                  <a:tcPr marL="8266" marR="8266" marT="8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a:rPr>
                        <a:t> </a:t>
                      </a:r>
                    </a:p>
                  </a:txBody>
                  <a:tcPr marL="8266" marR="8266" marT="826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0" i="0" u="none" strike="noStrike">
                          <a:solidFill>
                            <a:srgbClr val="000000"/>
                          </a:solidFill>
                          <a:effectLst/>
                          <a:latin typeface="Calibri"/>
                        </a:rPr>
                        <a:t> </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1" i="0" u="none" strike="noStrike">
                          <a:solidFill>
                            <a:srgbClr val="000000"/>
                          </a:solidFill>
                          <a:effectLst/>
                          <a:latin typeface="Calibri"/>
                        </a:rPr>
                        <a:t>37.50%</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800" b="0" i="0" u="none" strike="noStrike" dirty="0">
                          <a:solidFill>
                            <a:srgbClr val="000000"/>
                          </a:solidFill>
                          <a:effectLst/>
                          <a:latin typeface="Calibri"/>
                        </a:rPr>
                        <a:t>3.844</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800" b="1" i="0" u="none" strike="noStrike" dirty="0">
                          <a:solidFill>
                            <a:srgbClr val="000000"/>
                          </a:solidFill>
                          <a:effectLst/>
                          <a:latin typeface="Calibri"/>
                        </a:rPr>
                        <a:t>62.50%</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en-US" sz="1800" b="0" i="0" u="none" strike="noStrike" dirty="0">
                          <a:solidFill>
                            <a:srgbClr val="000000"/>
                          </a:solidFill>
                          <a:effectLst/>
                          <a:latin typeface="Calibri"/>
                        </a:rPr>
                        <a:t>5.644</a:t>
                      </a:r>
                    </a:p>
                  </a:txBody>
                  <a:tcPr marL="8266" marR="8266" marT="826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290193">
                <a:tc>
                  <a:txBody>
                    <a:bodyPr/>
                    <a:lstStyle/>
                    <a:p>
                      <a:pPr algn="l" fontAlgn="b"/>
                      <a:r>
                        <a:rPr lang="en-US" sz="1400" b="1" i="0" u="none" strike="noStrike" dirty="0">
                          <a:solidFill>
                            <a:schemeClr val="tx1"/>
                          </a:solidFill>
                          <a:effectLst/>
                          <a:latin typeface="Calibri"/>
                        </a:rPr>
                        <a:t>SCOALA GIMNAZIALA  AITA MEDIE</a:t>
                      </a:r>
                    </a:p>
                  </a:txBody>
                  <a:tcPr marL="8266" marR="8266" marT="8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a:rPr>
                        <a:t> </a:t>
                      </a:r>
                    </a:p>
                  </a:txBody>
                  <a:tcPr marL="8266" marR="8266" marT="826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0" i="0" u="none" strike="noStrike">
                          <a:solidFill>
                            <a:srgbClr val="000000"/>
                          </a:solidFill>
                          <a:effectLst/>
                          <a:latin typeface="Calibri"/>
                        </a:rPr>
                        <a:t> </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1" i="0" u="none" strike="noStrike">
                          <a:solidFill>
                            <a:srgbClr val="000000"/>
                          </a:solidFill>
                          <a:effectLst/>
                          <a:latin typeface="Calibri"/>
                        </a:rPr>
                        <a:t>20.00%</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800" b="0" i="0" u="none" strike="noStrike" dirty="0">
                          <a:solidFill>
                            <a:srgbClr val="000000"/>
                          </a:solidFill>
                          <a:effectLst/>
                          <a:latin typeface="Calibri"/>
                        </a:rPr>
                        <a:t>3.960</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800" b="1" i="0" u="none" strike="noStrike" dirty="0">
                          <a:solidFill>
                            <a:srgbClr val="000000"/>
                          </a:solidFill>
                          <a:effectLst/>
                          <a:latin typeface="Calibri"/>
                        </a:rPr>
                        <a:t>60.00%</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en-US" sz="1800" b="0" i="0" u="none" strike="noStrike" dirty="0">
                          <a:solidFill>
                            <a:srgbClr val="000000"/>
                          </a:solidFill>
                          <a:effectLst/>
                          <a:latin typeface="Calibri"/>
                        </a:rPr>
                        <a:t>6.070</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290193">
                <a:tc>
                  <a:txBody>
                    <a:bodyPr/>
                    <a:lstStyle/>
                    <a:p>
                      <a:pPr algn="l" fontAlgn="b"/>
                      <a:r>
                        <a:rPr lang="it-IT" sz="1400" b="1" i="0" u="none" strike="noStrike" dirty="0">
                          <a:solidFill>
                            <a:schemeClr val="tx1"/>
                          </a:solidFill>
                          <a:effectLst/>
                          <a:latin typeface="Calibri"/>
                        </a:rPr>
                        <a:t>SCOALA GIMNAZIALA "BENKO JOZSEF" BRADUT</a:t>
                      </a:r>
                    </a:p>
                  </a:txBody>
                  <a:tcPr marL="8266" marR="8266" marT="8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a:rPr>
                        <a:t>33.33%</a:t>
                      </a:r>
                    </a:p>
                  </a:txBody>
                  <a:tcPr marL="8266" marR="8266" marT="826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800" b="0" i="0" u="none" strike="noStrike">
                          <a:solidFill>
                            <a:srgbClr val="000000"/>
                          </a:solidFill>
                          <a:effectLst/>
                          <a:latin typeface="Calibri"/>
                        </a:rPr>
                        <a:t>4.687</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800" b="1" i="0" u="none" strike="noStrike">
                          <a:solidFill>
                            <a:srgbClr val="000000"/>
                          </a:solidFill>
                          <a:effectLst/>
                          <a:latin typeface="Calibri"/>
                        </a:rPr>
                        <a:t>20.00%</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800" b="0" i="0" u="none" strike="noStrike">
                          <a:solidFill>
                            <a:srgbClr val="000000"/>
                          </a:solidFill>
                          <a:effectLst/>
                          <a:latin typeface="Calibri"/>
                        </a:rPr>
                        <a:t>4.253</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800" b="1" i="0" u="none" strike="noStrike" dirty="0">
                          <a:solidFill>
                            <a:srgbClr val="000000"/>
                          </a:solidFill>
                          <a:effectLst/>
                          <a:latin typeface="Calibri"/>
                        </a:rPr>
                        <a:t>60.00%</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en-US" sz="1800" b="0" i="0" u="none" strike="noStrike" dirty="0">
                          <a:solidFill>
                            <a:srgbClr val="000000"/>
                          </a:solidFill>
                          <a:effectLst/>
                          <a:latin typeface="Calibri"/>
                        </a:rPr>
                        <a:t>5.333</a:t>
                      </a:r>
                    </a:p>
                  </a:txBody>
                  <a:tcPr marL="8266" marR="8266" marT="826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290193">
                <a:tc>
                  <a:txBody>
                    <a:bodyPr/>
                    <a:lstStyle/>
                    <a:p>
                      <a:pPr algn="l" fontAlgn="b"/>
                      <a:r>
                        <a:rPr lang="pl-PL" sz="1400" b="1" i="0" u="none" strike="noStrike" dirty="0">
                          <a:solidFill>
                            <a:schemeClr val="tx1"/>
                          </a:solidFill>
                          <a:effectLst/>
                          <a:latin typeface="Calibri"/>
                        </a:rPr>
                        <a:t>SCOALA GIMNAZIALA "KONSZA SAMU" BATANII MARI</a:t>
                      </a:r>
                    </a:p>
                  </a:txBody>
                  <a:tcPr marL="8266" marR="8266" marT="8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a:rPr>
                        <a:t>12.50%</a:t>
                      </a:r>
                    </a:p>
                  </a:txBody>
                  <a:tcPr marL="8266" marR="8266" marT="8266"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1800" b="0" i="0" u="none" strike="noStrike">
                          <a:solidFill>
                            <a:srgbClr val="000000"/>
                          </a:solidFill>
                          <a:effectLst/>
                          <a:latin typeface="Calibri"/>
                        </a:rPr>
                        <a:t>3.150</a:t>
                      </a:r>
                    </a:p>
                  </a:txBody>
                  <a:tcPr marL="8266" marR="8266" marT="826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1800" b="1" i="0" u="none" strike="noStrike">
                          <a:solidFill>
                            <a:srgbClr val="000000"/>
                          </a:solidFill>
                          <a:effectLst/>
                          <a:latin typeface="Calibri"/>
                        </a:rPr>
                        <a:t>12.50%</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800" b="0" i="0" u="none" strike="noStrike">
                          <a:solidFill>
                            <a:srgbClr val="000000"/>
                          </a:solidFill>
                          <a:effectLst/>
                          <a:latin typeface="Calibri"/>
                        </a:rPr>
                        <a:t>3.753</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800" b="1" i="0" u="none" strike="noStrike" dirty="0">
                          <a:solidFill>
                            <a:srgbClr val="000000"/>
                          </a:solidFill>
                          <a:effectLst/>
                          <a:latin typeface="Calibri"/>
                        </a:rPr>
                        <a:t>54.55%</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en-US" sz="1800" b="0" i="0" u="none" strike="noStrike" dirty="0">
                          <a:solidFill>
                            <a:srgbClr val="000000"/>
                          </a:solidFill>
                          <a:effectLst/>
                          <a:latin typeface="Calibri"/>
                        </a:rPr>
                        <a:t>5.750</a:t>
                      </a:r>
                    </a:p>
                  </a:txBody>
                  <a:tcPr marL="8266" marR="8266" marT="826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290193">
                <a:tc>
                  <a:txBody>
                    <a:bodyPr/>
                    <a:lstStyle/>
                    <a:p>
                      <a:pPr algn="l" fontAlgn="b"/>
                      <a:r>
                        <a:rPr lang="en-US" sz="1400" b="1" i="0" u="none" strike="noStrike" dirty="0">
                          <a:solidFill>
                            <a:schemeClr val="tx1"/>
                          </a:solidFill>
                          <a:effectLst/>
                          <a:latin typeface="Calibri"/>
                        </a:rPr>
                        <a:t>SCOALA GIMNAZIALA "AJTAI ABOD MIHALY" AITA SEACA</a:t>
                      </a:r>
                    </a:p>
                  </a:txBody>
                  <a:tcPr marL="8266" marR="8266" marT="8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a:rPr>
                        <a:t>14.29%</a:t>
                      </a:r>
                    </a:p>
                  </a:txBody>
                  <a:tcPr marL="8266" marR="8266" marT="8266" marB="0" anchor="ctr">
                    <a:lnL>
                      <a:noFill/>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800" b="0" i="0" u="none" strike="noStrike">
                          <a:solidFill>
                            <a:srgbClr val="000000"/>
                          </a:solidFill>
                          <a:effectLst/>
                          <a:latin typeface="Calibri"/>
                        </a:rPr>
                        <a:t>2.614</a:t>
                      </a:r>
                    </a:p>
                  </a:txBody>
                  <a:tcPr marL="8266" marR="8266" marT="8266"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800" b="1" i="0" u="none" strike="noStrike">
                          <a:solidFill>
                            <a:srgbClr val="000000"/>
                          </a:solidFill>
                          <a:effectLst/>
                          <a:latin typeface="Calibri"/>
                        </a:rPr>
                        <a:t>0.00%</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800" b="0" i="0" u="none" strike="noStrike">
                          <a:solidFill>
                            <a:srgbClr val="000000"/>
                          </a:solidFill>
                          <a:effectLst/>
                          <a:latin typeface="Calibri"/>
                        </a:rPr>
                        <a:t>2.514</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800" b="1" i="0" u="none" strike="noStrike" dirty="0">
                          <a:solidFill>
                            <a:srgbClr val="000000"/>
                          </a:solidFill>
                          <a:effectLst/>
                          <a:latin typeface="Calibri"/>
                        </a:rPr>
                        <a:t>50.00%</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en-US" sz="1800" b="0" i="0" u="none" strike="noStrike" dirty="0">
                          <a:solidFill>
                            <a:srgbClr val="000000"/>
                          </a:solidFill>
                          <a:effectLst/>
                          <a:latin typeface="Calibri"/>
                        </a:rPr>
                        <a:t>4.863</a:t>
                      </a:r>
                    </a:p>
                  </a:txBody>
                  <a:tcPr marL="8266" marR="8266" marT="826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290193">
                <a:tc>
                  <a:txBody>
                    <a:bodyPr/>
                    <a:lstStyle/>
                    <a:p>
                      <a:pPr algn="l" fontAlgn="b"/>
                      <a:r>
                        <a:rPr lang="en-US" sz="1400" b="1" i="0" u="none" strike="noStrike" dirty="0">
                          <a:solidFill>
                            <a:schemeClr val="tx1"/>
                          </a:solidFill>
                          <a:effectLst/>
                          <a:latin typeface="Calibri"/>
                        </a:rPr>
                        <a:t>SCOALA GIMNAZIALA "BOLONI FARKAS SANDOR" BELIN</a:t>
                      </a:r>
                    </a:p>
                  </a:txBody>
                  <a:tcPr marL="8266" marR="8266" marT="8266"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a:rPr>
                        <a:t>7.41%</a:t>
                      </a:r>
                    </a:p>
                  </a:txBody>
                  <a:tcPr marL="8266" marR="8266" marT="826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800" b="0" i="0" u="none" strike="noStrike">
                          <a:solidFill>
                            <a:srgbClr val="000000"/>
                          </a:solidFill>
                          <a:effectLst/>
                          <a:latin typeface="Calibri"/>
                        </a:rPr>
                        <a:t>2.215</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800" b="1" i="0" u="none" strike="noStrike">
                          <a:solidFill>
                            <a:srgbClr val="000000"/>
                          </a:solidFill>
                          <a:effectLst/>
                          <a:latin typeface="Calibri"/>
                        </a:rPr>
                        <a:t>3.85%</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800" b="0" i="0" u="none" strike="noStrike">
                          <a:solidFill>
                            <a:srgbClr val="000000"/>
                          </a:solidFill>
                          <a:effectLst/>
                          <a:latin typeface="Calibri"/>
                        </a:rPr>
                        <a:t>3.069</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800" b="1" i="0" u="none" strike="noStrike" dirty="0">
                          <a:solidFill>
                            <a:srgbClr val="000000"/>
                          </a:solidFill>
                          <a:effectLst/>
                          <a:latin typeface="Calibri"/>
                        </a:rPr>
                        <a:t>46.67%</a:t>
                      </a:r>
                    </a:p>
                  </a:txBody>
                  <a:tcPr marL="8266" marR="8266" marT="8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en-US" sz="1800" b="0" i="0" u="none" strike="noStrike" dirty="0">
                          <a:solidFill>
                            <a:srgbClr val="000000"/>
                          </a:solidFill>
                          <a:effectLst/>
                          <a:latin typeface="Calibri"/>
                        </a:rPr>
                        <a:t>5.467</a:t>
                      </a:r>
                    </a:p>
                  </a:txBody>
                  <a:tcPr marL="8266" marR="8266" marT="826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bl>
          </a:graphicData>
        </a:graphic>
      </p:graphicFrame>
      <p:sp>
        <p:nvSpPr>
          <p:cNvPr id="7" name="Rectangle 6"/>
          <p:cNvSpPr/>
          <p:nvPr/>
        </p:nvSpPr>
        <p:spPr>
          <a:xfrm>
            <a:off x="838200" y="1321558"/>
            <a:ext cx="1695079" cy="369332"/>
          </a:xfrm>
          <a:prstGeom prst="rect">
            <a:avLst/>
          </a:prstGeom>
          <a:ln>
            <a:solidFill>
              <a:schemeClr val="tx1"/>
            </a:solidFill>
          </a:ln>
        </p:spPr>
        <p:txBody>
          <a:bodyPr wrap="none">
            <a:spAutoFit/>
          </a:bodyPr>
          <a:lstStyle/>
          <a:p>
            <a:pPr fontAlgn="b"/>
            <a:r>
              <a:rPr lang="ro-RO" dirty="0" smtClean="0">
                <a:latin typeface="Calibri"/>
              </a:rPr>
              <a:t>Zona   BARAOLT</a:t>
            </a:r>
            <a:endParaRPr lang="en-US" dirty="0">
              <a:latin typeface="Calibri"/>
            </a:endParaRPr>
          </a:p>
        </p:txBody>
      </p:sp>
    </p:spTree>
    <p:extLst>
      <p:ext uri="{BB962C8B-B14F-4D97-AF65-F5344CB8AC3E}">
        <p14:creationId xmlns:p14="http://schemas.microsoft.com/office/powerpoint/2010/main" val="4017133217"/>
      </p:ext>
    </p:extLst>
  </p:cSld>
  <p:clrMapOvr>
    <a:masterClrMapping/>
  </p:clrMapOvr>
  <p:transition spd="slow"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89"/>
          <p:cNvSpPr>
            <a:spLocks noGrp="1" noChangeArrowheads="1"/>
          </p:cNvSpPr>
          <p:nvPr>
            <p:ph type="title"/>
          </p:nvPr>
        </p:nvSpPr>
        <p:spPr>
          <a:xfrm>
            <a:off x="152400" y="746919"/>
            <a:ext cx="7543800" cy="472281"/>
          </a:xfrm>
          <a:ln>
            <a:solidFill>
              <a:schemeClr val="tx1"/>
            </a:solidFill>
          </a:ln>
        </p:spPr>
        <p:txBody>
          <a:bodyPr/>
          <a:lstStyle/>
          <a:p>
            <a:pPr algn="ctr" eaLnBrk="1" hangingPunct="1"/>
            <a:r>
              <a:rPr lang="ro-RO" altLang="ro-RO" sz="2400" b="1" dirty="0" smtClean="0">
                <a:latin typeface="Tahoma" pitchFamily="34" charset="0"/>
              </a:rPr>
              <a:t>Rezultate </a:t>
            </a:r>
            <a:r>
              <a:rPr lang="en-US" altLang="ro-RO" sz="2400" b="1" dirty="0" err="1" smtClean="0">
                <a:latin typeface="Tahoma" pitchFamily="34" charset="0"/>
              </a:rPr>
              <a:t>pe</a:t>
            </a:r>
            <a:r>
              <a:rPr lang="en-US" altLang="ro-RO" sz="2400" b="1" dirty="0" smtClean="0">
                <a:latin typeface="Tahoma" pitchFamily="34" charset="0"/>
              </a:rPr>
              <a:t> </a:t>
            </a:r>
            <a:r>
              <a:rPr lang="ro-RO" altLang="ro-RO" sz="2400" b="1" dirty="0" smtClean="0">
                <a:latin typeface="Tahoma" pitchFamily="34" charset="0"/>
              </a:rPr>
              <a:t>ş</a:t>
            </a:r>
            <a:r>
              <a:rPr lang="en-US" altLang="ro-RO" sz="2400" b="1" dirty="0" smtClean="0">
                <a:latin typeface="Tahoma" pitchFamily="34" charset="0"/>
              </a:rPr>
              <a:t>coli</a:t>
            </a:r>
            <a:r>
              <a:rPr lang="ro-RO" altLang="ro-RO" sz="2400" b="1" dirty="0" smtClean="0">
                <a:latin typeface="Tahoma" pitchFamily="34" charset="0"/>
              </a:rPr>
              <a:t> -  </a:t>
            </a:r>
            <a:r>
              <a:rPr lang="ro-RO" altLang="ja-JP" sz="2400" b="1" dirty="0" smtClean="0">
                <a:latin typeface="Tahoma" pitchFamily="34" charset="0"/>
              </a:rPr>
              <a:t>Matematică (73,46%)</a:t>
            </a:r>
            <a:endParaRPr lang="ro-RO" altLang="ro-RO" sz="2400" b="1" dirty="0" smtClean="0">
              <a:latin typeface="Tahoma" pitchFamily="34" charset="0"/>
            </a:endParaRPr>
          </a:p>
        </p:txBody>
      </p:sp>
      <p:sp>
        <p:nvSpPr>
          <p:cNvPr id="23611" name="AutoShape 10">
            <a:hlinkClick r:id="rId2" action="ppaction://hlinksldjump"/>
          </p:cNvPr>
          <p:cNvSpPr>
            <a:spLocks noChangeArrowheads="1"/>
          </p:cNvSpPr>
          <p:nvPr/>
        </p:nvSpPr>
        <p:spPr bwMode="auto">
          <a:xfrm>
            <a:off x="549275" y="6427526"/>
            <a:ext cx="577850" cy="381000"/>
          </a:xfrm>
          <a:prstGeom prst="leftArrow">
            <a:avLst>
              <a:gd name="adj1" fmla="val 50000"/>
              <a:gd name="adj2" fmla="val 37917"/>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112519" name="Rectangle 903"/>
          <p:cNvSpPr>
            <a:spLocks noChangeArrowheads="1"/>
          </p:cNvSpPr>
          <p:nvPr/>
        </p:nvSpPr>
        <p:spPr bwMode="auto">
          <a:xfrm>
            <a:off x="1651000" y="146276"/>
            <a:ext cx="7543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ro-RO" sz="3200" dirty="0">
                <a:solidFill>
                  <a:srgbClr val="FFFF99"/>
                </a:solidFill>
                <a:effectLst>
                  <a:outerShdw blurRad="38100" dist="38100" dir="2700000" algn="tl">
                    <a:srgbClr val="000000"/>
                  </a:outerShdw>
                </a:effectLst>
                <a:latin typeface="Tahoma" pitchFamily="34" charset="0"/>
              </a:rPr>
              <a:t>EVALUAREA NAŢIONALĂ</a:t>
            </a:r>
            <a:r>
              <a:rPr lang="en-GB" sz="3200" dirty="0">
                <a:solidFill>
                  <a:srgbClr val="FFFF99"/>
                </a:solidFill>
                <a:effectLst>
                  <a:outerShdw blurRad="38100" dist="38100" dir="2700000" algn="tl">
                    <a:srgbClr val="000000"/>
                  </a:outerShdw>
                </a:effectLst>
                <a:latin typeface="Tahoma" pitchFamily="34" charset="0"/>
              </a:rPr>
              <a:t> </a:t>
            </a:r>
            <a:r>
              <a:rPr lang="en-GB" sz="3200" dirty="0" smtClean="0">
                <a:solidFill>
                  <a:srgbClr val="FFFF99"/>
                </a:solidFill>
                <a:effectLst>
                  <a:outerShdw blurRad="38100" dist="38100" dir="2700000" algn="tl">
                    <a:srgbClr val="000000"/>
                  </a:outerShdw>
                </a:effectLst>
                <a:latin typeface="Tahoma" pitchFamily="34" charset="0"/>
              </a:rPr>
              <a:t>2014</a:t>
            </a:r>
            <a:endParaRPr lang="en-GB" sz="3200" dirty="0">
              <a:solidFill>
                <a:srgbClr val="FFFF99"/>
              </a:solidFill>
              <a:effectLst>
                <a:outerShdw blurRad="38100" dist="38100" dir="2700000" algn="tl">
                  <a:srgbClr val="000000"/>
                </a:outerShdw>
              </a:effectLst>
              <a:latin typeface="Tahoma"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965976202"/>
              </p:ext>
            </p:extLst>
          </p:nvPr>
        </p:nvGraphicFramePr>
        <p:xfrm>
          <a:off x="76200" y="1905000"/>
          <a:ext cx="9557737" cy="4414414"/>
        </p:xfrm>
        <a:graphic>
          <a:graphicData uri="http://schemas.openxmlformats.org/drawingml/2006/table">
            <a:tbl>
              <a:tblPr/>
              <a:tblGrid>
                <a:gridCol w="4604534"/>
                <a:gridCol w="881866"/>
                <a:gridCol w="817416"/>
                <a:gridCol w="935184"/>
                <a:gridCol w="710123"/>
                <a:gridCol w="890077"/>
                <a:gridCol w="718537"/>
              </a:tblGrid>
              <a:tr h="381000">
                <a:tc>
                  <a:txBody>
                    <a:bodyPr/>
                    <a:lstStyle/>
                    <a:p>
                      <a:pPr algn="ctr" fontAlgn="b"/>
                      <a:endParaRPr lang="en-US" sz="1000" b="0" i="0" u="none" strike="noStrike" dirty="0">
                        <a:solidFill>
                          <a:srgbClr val="000000"/>
                        </a:solidFill>
                        <a:effectLst/>
                        <a:latin typeface="Calibri"/>
                      </a:endParaRPr>
                    </a:p>
                  </a:txBody>
                  <a:tcPr marL="8266" marR="8266" marT="8266" marB="0" anchor="ctr">
                    <a:lnL>
                      <a:noFill/>
                    </a:lnL>
                    <a:lnR w="3175" cap="flat" cmpd="sng" algn="ctr">
                      <a:solidFill>
                        <a:schemeClr val="bg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fontAlgn="b"/>
                      <a:r>
                        <a:rPr lang="en-US" sz="1200" b="1" i="0" u="none" strike="noStrike" dirty="0">
                          <a:solidFill>
                            <a:srgbClr val="000000"/>
                          </a:solidFill>
                          <a:effectLst/>
                          <a:latin typeface="Calibri"/>
                        </a:rPr>
                        <a:t>SIMULARE _ NOIEMBRIE 2013</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hMerge="1">
                  <a:txBody>
                    <a:bodyPr/>
                    <a:lstStyle/>
                    <a:p>
                      <a:endParaRPr lang="en-US"/>
                    </a:p>
                  </a:txBody>
                  <a:tcPr/>
                </a:tc>
                <a:tc gridSpan="2">
                  <a:txBody>
                    <a:bodyPr/>
                    <a:lstStyle/>
                    <a:p>
                      <a:pPr algn="ctr" fontAlgn="b"/>
                      <a:r>
                        <a:rPr lang="en-US" sz="1200" b="1" i="0" u="none" strike="noStrike" dirty="0">
                          <a:solidFill>
                            <a:srgbClr val="000000"/>
                          </a:solidFill>
                          <a:effectLst/>
                          <a:latin typeface="Calibri"/>
                        </a:rPr>
                        <a:t>SIMULARE_ FEBRUARIE 2014</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hMerge="1">
                  <a:txBody>
                    <a:bodyPr/>
                    <a:lstStyle/>
                    <a:p>
                      <a:endParaRPr lang="en-US"/>
                    </a:p>
                  </a:txBody>
                  <a:tcPr/>
                </a:tc>
                <a:tc gridSpan="2">
                  <a:txBody>
                    <a:bodyPr/>
                    <a:lstStyle/>
                    <a:p>
                      <a:pPr algn="ctr" fontAlgn="b"/>
                      <a:r>
                        <a:rPr lang="en-US" sz="1200" b="1" i="0" u="none" strike="noStrike" dirty="0">
                          <a:solidFill>
                            <a:srgbClr val="000000"/>
                          </a:solidFill>
                          <a:effectLst/>
                          <a:latin typeface="Calibri"/>
                        </a:rPr>
                        <a:t>EVALUARE NAȚIONALĂ 2014</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c hMerge="1">
                  <a:txBody>
                    <a:bodyPr/>
                    <a:lstStyle/>
                    <a:p>
                      <a:endParaRPr lang="en-US"/>
                    </a:p>
                  </a:txBody>
                  <a:tcPr/>
                </a:tc>
              </a:tr>
              <a:tr h="585821">
                <a:tc>
                  <a:txBody>
                    <a:bodyPr/>
                    <a:lstStyle/>
                    <a:p>
                      <a:pPr algn="ctr" fontAlgn="ctr"/>
                      <a:r>
                        <a:rPr lang="en-US" sz="1800" b="1" i="0" u="none" strike="noStrike" dirty="0">
                          <a:solidFill>
                            <a:schemeClr val="tx1"/>
                          </a:solidFill>
                          <a:effectLst/>
                          <a:latin typeface="Calibri"/>
                        </a:rPr>
                        <a:t>UNITATEA DE ÎNVĂȚĂMÂNT</a:t>
                      </a:r>
                    </a:p>
                  </a:txBody>
                  <a:tcPr marL="8266" marR="8266" marT="8266" marB="0" anchor="ctr">
                    <a:lnL w="12700" cap="flat" cmpd="sng" algn="ctr">
                      <a:solidFill>
                        <a:srgbClr val="000000"/>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err="1">
                          <a:solidFill>
                            <a:srgbClr val="000000"/>
                          </a:solidFill>
                          <a:effectLst/>
                          <a:latin typeface="Calibri"/>
                        </a:rPr>
                        <a:t>Procent</a:t>
                      </a:r>
                      <a:r>
                        <a:rPr lang="en-US" sz="1400" b="1" i="0" u="none" strike="noStrike" dirty="0">
                          <a:solidFill>
                            <a:srgbClr val="000000"/>
                          </a:solidFill>
                          <a:effectLst/>
                          <a:latin typeface="Calibri"/>
                        </a:rPr>
                        <a:t> de </a:t>
                      </a:r>
                      <a:r>
                        <a:rPr lang="en-US" sz="1400" b="1" i="0" u="none" strike="noStrike" dirty="0" err="1">
                          <a:solidFill>
                            <a:srgbClr val="000000"/>
                          </a:solidFill>
                          <a:effectLst/>
                          <a:latin typeface="Calibri"/>
                        </a:rPr>
                        <a:t>promovare</a:t>
                      </a:r>
                      <a:endParaRPr lang="en-US" sz="1400" b="1" i="0" u="none" strike="noStrike" dirty="0">
                        <a:solidFill>
                          <a:srgbClr val="000000"/>
                        </a:solidFill>
                        <a:effectLst/>
                        <a:latin typeface="Calibri"/>
                      </a:endParaRP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ctr"/>
                      <a:r>
                        <a:rPr lang="en-US" sz="1400" b="1" i="0" u="none" strike="noStrike" dirty="0">
                          <a:solidFill>
                            <a:srgbClr val="000000"/>
                          </a:solidFill>
                          <a:effectLst/>
                          <a:latin typeface="Calibri"/>
                        </a:rPr>
                        <a:t>Media </a:t>
                      </a:r>
                      <a:r>
                        <a:rPr lang="en-US" sz="1400" b="1" i="0" u="none" strike="noStrike" dirty="0" err="1">
                          <a:solidFill>
                            <a:srgbClr val="000000"/>
                          </a:solidFill>
                          <a:effectLst/>
                          <a:latin typeface="Calibri"/>
                        </a:rPr>
                        <a:t>notelor</a:t>
                      </a:r>
                      <a:endParaRPr lang="en-US" sz="1400" b="1" i="0" u="none" strike="noStrike" dirty="0">
                        <a:solidFill>
                          <a:srgbClr val="000000"/>
                        </a:solidFill>
                        <a:effectLst/>
                        <a:latin typeface="Calibri"/>
                      </a:endParaRP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ctr"/>
                      <a:r>
                        <a:rPr lang="en-US" sz="1400" b="1" i="0" u="none" strike="noStrike" dirty="0" err="1">
                          <a:solidFill>
                            <a:srgbClr val="000000"/>
                          </a:solidFill>
                          <a:effectLst/>
                          <a:latin typeface="Calibri"/>
                        </a:rPr>
                        <a:t>Procent</a:t>
                      </a:r>
                      <a:r>
                        <a:rPr lang="en-US" sz="1400" b="1" i="0" u="none" strike="noStrike" dirty="0">
                          <a:solidFill>
                            <a:srgbClr val="000000"/>
                          </a:solidFill>
                          <a:effectLst/>
                          <a:latin typeface="Calibri"/>
                        </a:rPr>
                        <a:t> de </a:t>
                      </a:r>
                      <a:r>
                        <a:rPr lang="en-US" sz="1400" b="1" i="0" u="none" strike="noStrike" dirty="0" err="1">
                          <a:solidFill>
                            <a:srgbClr val="000000"/>
                          </a:solidFill>
                          <a:effectLst/>
                          <a:latin typeface="Calibri"/>
                        </a:rPr>
                        <a:t>promovare</a:t>
                      </a:r>
                      <a:endParaRPr lang="en-US" sz="1400" b="1" i="0" u="none" strike="noStrike" dirty="0">
                        <a:solidFill>
                          <a:srgbClr val="000000"/>
                        </a:solidFill>
                        <a:effectLst/>
                        <a:latin typeface="Calibri"/>
                      </a:endParaRP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ctr"/>
                      <a:r>
                        <a:rPr lang="en-US" sz="1400" b="1" i="0" u="none" strike="noStrike" dirty="0">
                          <a:solidFill>
                            <a:srgbClr val="000000"/>
                          </a:solidFill>
                          <a:effectLst/>
                          <a:latin typeface="Calibri"/>
                        </a:rPr>
                        <a:t>Media </a:t>
                      </a:r>
                      <a:r>
                        <a:rPr lang="en-US" sz="1400" b="1" i="0" u="none" strike="noStrike" dirty="0" err="1">
                          <a:solidFill>
                            <a:srgbClr val="000000"/>
                          </a:solidFill>
                          <a:effectLst/>
                          <a:latin typeface="Calibri"/>
                        </a:rPr>
                        <a:t>notelor</a:t>
                      </a:r>
                      <a:endParaRPr lang="en-US" sz="1400" b="1" i="0" u="none" strike="noStrike" dirty="0">
                        <a:solidFill>
                          <a:srgbClr val="000000"/>
                        </a:solidFill>
                        <a:effectLst/>
                        <a:latin typeface="Calibri"/>
                      </a:endParaRP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ctr"/>
                      <a:r>
                        <a:rPr lang="en-US" sz="1400" b="1" i="0" u="none" strike="noStrike" dirty="0" err="1">
                          <a:solidFill>
                            <a:srgbClr val="000000"/>
                          </a:solidFill>
                          <a:effectLst/>
                          <a:latin typeface="Calibri"/>
                        </a:rPr>
                        <a:t>Procent</a:t>
                      </a:r>
                      <a:r>
                        <a:rPr lang="en-US" sz="1400" b="1" i="0" u="none" strike="noStrike" dirty="0">
                          <a:solidFill>
                            <a:srgbClr val="000000"/>
                          </a:solidFill>
                          <a:effectLst/>
                          <a:latin typeface="Calibri"/>
                        </a:rPr>
                        <a:t> de </a:t>
                      </a:r>
                      <a:r>
                        <a:rPr lang="en-US" sz="1400" b="1" i="0" u="none" strike="noStrike" dirty="0" err="1">
                          <a:solidFill>
                            <a:srgbClr val="000000"/>
                          </a:solidFill>
                          <a:effectLst/>
                          <a:latin typeface="Calibri"/>
                        </a:rPr>
                        <a:t>promovare</a:t>
                      </a:r>
                      <a:endParaRPr lang="en-US" sz="1400" b="1" i="0" u="none" strike="noStrike" dirty="0">
                        <a:solidFill>
                          <a:srgbClr val="000000"/>
                        </a:solidFill>
                        <a:effectLst/>
                        <a:latin typeface="Calibri"/>
                      </a:endParaRP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c>
                  <a:txBody>
                    <a:bodyPr/>
                    <a:lstStyle/>
                    <a:p>
                      <a:pPr algn="ctr" fontAlgn="ctr"/>
                      <a:r>
                        <a:rPr lang="en-US" sz="1400" b="1" i="0" u="none" strike="noStrike" dirty="0">
                          <a:solidFill>
                            <a:srgbClr val="000000"/>
                          </a:solidFill>
                          <a:effectLst/>
                          <a:latin typeface="Calibri"/>
                        </a:rPr>
                        <a:t>Media </a:t>
                      </a:r>
                      <a:r>
                        <a:rPr lang="en-US" sz="1400" b="1" i="0" u="none" strike="noStrike" dirty="0" err="1">
                          <a:solidFill>
                            <a:srgbClr val="000000"/>
                          </a:solidFill>
                          <a:effectLst/>
                          <a:latin typeface="Calibri"/>
                        </a:rPr>
                        <a:t>notelor</a:t>
                      </a:r>
                      <a:endParaRPr lang="en-US" sz="1400" b="1" i="0" u="none" strike="noStrike" dirty="0">
                        <a:solidFill>
                          <a:srgbClr val="000000"/>
                        </a:solidFill>
                        <a:effectLst/>
                        <a:latin typeface="Calibri"/>
                      </a:endParaRP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r>
              <a:tr h="380574">
                <a:tc>
                  <a:txBody>
                    <a:bodyPr/>
                    <a:lstStyle/>
                    <a:p>
                      <a:pPr algn="l" fontAlgn="b"/>
                      <a:r>
                        <a:rPr lang="it-IT" sz="1500" b="1" i="0" u="none" strike="noStrike" dirty="0">
                          <a:solidFill>
                            <a:schemeClr val="tx1"/>
                          </a:solidFill>
                          <a:effectLst/>
                          <a:latin typeface="Calibri"/>
                        </a:rPr>
                        <a:t>SCOALA GIMNAZIALA "NICOLAE RUSSU" SITA BUZAULUI</a:t>
                      </a:r>
                    </a:p>
                  </a:txBody>
                  <a:tcPr marL="8266" marR="8266" marT="8266" marB="0" anchor="ctr">
                    <a:lnL w="12700" cap="flat" cmpd="sng" algn="ctr">
                      <a:solidFill>
                        <a:srgbClr val="000000"/>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 </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1800" b="0" i="0" u="none" strike="noStrike" dirty="0">
                          <a:solidFill>
                            <a:srgbClr val="000000"/>
                          </a:solidFill>
                          <a:effectLst/>
                          <a:latin typeface="Calibri"/>
                        </a:rPr>
                        <a:t> </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1800" b="1" i="0" u="none" strike="noStrike">
                          <a:solidFill>
                            <a:srgbClr val="000000"/>
                          </a:solidFill>
                          <a:effectLst/>
                          <a:latin typeface="Calibri"/>
                        </a:rPr>
                        <a:t>38.46%</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800" b="0" i="0" u="none" strike="noStrike">
                          <a:solidFill>
                            <a:srgbClr val="000000"/>
                          </a:solidFill>
                          <a:effectLst/>
                          <a:latin typeface="Calibri"/>
                        </a:rPr>
                        <a:t>4.542</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800" b="1" i="0" u="none" strike="noStrike">
                          <a:solidFill>
                            <a:srgbClr val="000000"/>
                          </a:solidFill>
                          <a:effectLst/>
                          <a:latin typeface="Calibri"/>
                        </a:rPr>
                        <a:t>91.67%</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c>
                  <a:txBody>
                    <a:bodyPr/>
                    <a:lstStyle/>
                    <a:p>
                      <a:pPr algn="ctr" fontAlgn="b"/>
                      <a:r>
                        <a:rPr lang="en-US" sz="1800" b="0" i="0" u="none" strike="noStrike">
                          <a:solidFill>
                            <a:srgbClr val="000000"/>
                          </a:solidFill>
                          <a:effectLst/>
                          <a:latin typeface="Calibri"/>
                        </a:rPr>
                        <a:t>6.846</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r>
              <a:tr h="380574">
                <a:tc>
                  <a:txBody>
                    <a:bodyPr/>
                    <a:lstStyle/>
                    <a:p>
                      <a:pPr algn="l" fontAlgn="b"/>
                      <a:r>
                        <a:rPr lang="en-US" sz="1500" b="1" i="0" u="none" strike="noStrike" dirty="0">
                          <a:solidFill>
                            <a:schemeClr val="tx1"/>
                          </a:solidFill>
                          <a:effectLst/>
                          <a:latin typeface="Calibri"/>
                        </a:rPr>
                        <a:t>SCOALA GIMNAZIALA LADAUTI</a:t>
                      </a:r>
                    </a:p>
                  </a:txBody>
                  <a:tcPr marL="8266" marR="8266" marT="8266" marB="0" anchor="ctr">
                    <a:lnL w="12700" cap="flat" cmpd="sng" algn="ctr">
                      <a:solidFill>
                        <a:srgbClr val="000000"/>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a:rPr>
                        <a:t>0.00%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800" b="0" i="0" u="none" strike="noStrike" dirty="0">
                          <a:solidFill>
                            <a:srgbClr val="000000"/>
                          </a:solidFill>
                          <a:effectLst/>
                          <a:latin typeface="Calibri"/>
                        </a:rPr>
                        <a:t>2.785</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800" b="1" i="0" u="none" strike="noStrike">
                          <a:solidFill>
                            <a:srgbClr val="000000"/>
                          </a:solidFill>
                          <a:effectLst/>
                          <a:latin typeface="Calibri"/>
                        </a:rPr>
                        <a:t>10.00%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800" b="0" i="0" u="none" strike="noStrike">
                          <a:solidFill>
                            <a:srgbClr val="000000"/>
                          </a:solidFill>
                          <a:effectLst/>
                          <a:latin typeface="Calibri"/>
                        </a:rPr>
                        <a:t>3.055</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800" b="1" i="0" u="none" strike="noStrike">
                          <a:solidFill>
                            <a:srgbClr val="000000"/>
                          </a:solidFill>
                          <a:effectLst/>
                          <a:latin typeface="Calibri"/>
                        </a:rPr>
                        <a:t>80.00%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c>
                  <a:txBody>
                    <a:bodyPr/>
                    <a:lstStyle/>
                    <a:p>
                      <a:pPr algn="ctr" fontAlgn="b"/>
                      <a:r>
                        <a:rPr lang="en-US" sz="1800" b="0" i="0" u="none" strike="noStrike">
                          <a:solidFill>
                            <a:srgbClr val="000000"/>
                          </a:solidFill>
                          <a:effectLst/>
                          <a:latin typeface="Calibri"/>
                        </a:rPr>
                        <a:t>6.755</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r>
              <a:tr h="403001">
                <a:tc>
                  <a:txBody>
                    <a:bodyPr/>
                    <a:lstStyle/>
                    <a:p>
                      <a:pPr algn="l" fontAlgn="b"/>
                      <a:r>
                        <a:rPr lang="en-US" sz="1500" b="1" i="0" u="none" strike="noStrike" dirty="0">
                          <a:solidFill>
                            <a:schemeClr val="tx1"/>
                          </a:solidFill>
                          <a:effectLst/>
                          <a:latin typeface="Calibri"/>
                        </a:rPr>
                        <a:t>SCOALA GIMNAZIALA "MIHAIL SADOVEANU" </a:t>
                      </a:r>
                      <a:r>
                        <a:rPr lang="en-US" sz="1500" b="1" i="0" u="none" strike="noStrike" dirty="0" smtClean="0">
                          <a:solidFill>
                            <a:schemeClr val="tx1"/>
                          </a:solidFill>
                          <a:effectLst/>
                          <a:latin typeface="Calibri"/>
                        </a:rPr>
                        <a:t>INTORSURA</a:t>
                      </a:r>
                      <a:endParaRPr lang="en-US" sz="1500" b="1" i="0" u="none" strike="noStrike" dirty="0">
                        <a:solidFill>
                          <a:schemeClr val="tx1"/>
                        </a:solidFill>
                        <a:effectLst/>
                        <a:latin typeface="Calibri"/>
                      </a:endParaRPr>
                    </a:p>
                  </a:txBody>
                  <a:tcPr marL="8266" marR="8266" marT="8266" marB="0" anchor="ctr">
                    <a:lnL w="12700" cap="flat" cmpd="sng" algn="ctr">
                      <a:solidFill>
                        <a:srgbClr val="000000"/>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a:rPr>
                        <a:t>17.17%</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800" b="0" i="0" u="none" strike="noStrike" dirty="0">
                          <a:solidFill>
                            <a:srgbClr val="000000"/>
                          </a:solidFill>
                          <a:effectLst/>
                          <a:latin typeface="Calibri"/>
                        </a:rPr>
                        <a:t>3.377</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800" b="1" i="0" u="none" strike="noStrike" dirty="0">
                          <a:solidFill>
                            <a:srgbClr val="000000"/>
                          </a:solidFill>
                          <a:effectLst/>
                          <a:latin typeface="Calibri"/>
                        </a:rPr>
                        <a:t>24.00%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800" b="0" i="0" u="none" strike="noStrike">
                          <a:solidFill>
                            <a:srgbClr val="000000"/>
                          </a:solidFill>
                          <a:effectLst/>
                          <a:latin typeface="Calibri"/>
                        </a:rPr>
                        <a:t>3.726</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800" b="1" i="0" u="none" strike="noStrike">
                          <a:solidFill>
                            <a:srgbClr val="000000"/>
                          </a:solidFill>
                          <a:effectLst/>
                          <a:latin typeface="Calibri"/>
                        </a:rPr>
                        <a:t>78.05%</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c>
                  <a:txBody>
                    <a:bodyPr/>
                    <a:lstStyle/>
                    <a:p>
                      <a:pPr algn="ctr" fontAlgn="b"/>
                      <a:r>
                        <a:rPr lang="en-US" sz="1800" b="0" i="0" u="none" strike="noStrike">
                          <a:solidFill>
                            <a:srgbClr val="000000"/>
                          </a:solidFill>
                          <a:effectLst/>
                          <a:latin typeface="Calibri"/>
                        </a:rPr>
                        <a:t>6.518</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r>
              <a:tr h="380574">
                <a:tc>
                  <a:txBody>
                    <a:bodyPr/>
                    <a:lstStyle/>
                    <a:p>
                      <a:pPr algn="l" fontAlgn="b"/>
                      <a:r>
                        <a:rPr lang="en-US" sz="1500" b="1" i="0" u="none" strike="noStrike" dirty="0">
                          <a:solidFill>
                            <a:schemeClr val="tx1"/>
                          </a:solidFill>
                          <a:effectLst/>
                          <a:latin typeface="Calibri"/>
                        </a:rPr>
                        <a:t>SCOALA GIMNAZIALA BARCANI</a:t>
                      </a:r>
                    </a:p>
                  </a:txBody>
                  <a:tcPr marL="8266" marR="8266" marT="8266" marB="0" anchor="ctr">
                    <a:lnL w="12700" cap="flat" cmpd="sng" algn="ctr">
                      <a:solidFill>
                        <a:srgbClr val="000000"/>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a:rPr>
                        <a:t>24.14%</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800" b="0" i="0" u="none" strike="noStrike">
                          <a:solidFill>
                            <a:srgbClr val="000000"/>
                          </a:solidFill>
                          <a:effectLst/>
                          <a:latin typeface="Calibri"/>
                        </a:rPr>
                        <a:t>3.509</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800" b="1" i="0" u="none" strike="noStrike" dirty="0">
                          <a:solidFill>
                            <a:srgbClr val="000000"/>
                          </a:solidFill>
                          <a:effectLst/>
                          <a:latin typeface="Calibri"/>
                        </a:rPr>
                        <a:t>16.67%</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800" b="0" i="0" u="none" strike="noStrike">
                          <a:solidFill>
                            <a:srgbClr val="000000"/>
                          </a:solidFill>
                          <a:effectLst/>
                          <a:latin typeface="Calibri"/>
                        </a:rPr>
                        <a:t>3.482</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800" b="1" i="0" u="none" strike="noStrike">
                          <a:solidFill>
                            <a:srgbClr val="000000"/>
                          </a:solidFill>
                          <a:effectLst/>
                          <a:latin typeface="Calibri"/>
                        </a:rPr>
                        <a:t>70.37%</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c>
                  <a:txBody>
                    <a:bodyPr/>
                    <a:lstStyle/>
                    <a:p>
                      <a:pPr algn="ctr" fontAlgn="b"/>
                      <a:r>
                        <a:rPr lang="en-US" sz="1800" b="0" i="0" u="none" strike="noStrike">
                          <a:solidFill>
                            <a:srgbClr val="000000"/>
                          </a:solidFill>
                          <a:effectLst/>
                          <a:latin typeface="Calibri"/>
                        </a:rPr>
                        <a:t>6.122</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r>
              <a:tr h="380574">
                <a:tc>
                  <a:txBody>
                    <a:bodyPr/>
                    <a:lstStyle/>
                    <a:p>
                      <a:pPr algn="l" fontAlgn="b"/>
                      <a:r>
                        <a:rPr lang="it-IT" sz="1500" b="1" i="0" u="none" strike="noStrike" dirty="0">
                          <a:solidFill>
                            <a:schemeClr val="tx1"/>
                          </a:solidFill>
                          <a:effectLst/>
                          <a:latin typeface="Calibri"/>
                        </a:rPr>
                        <a:t>SCOALA GIMNAZIALA NR.3 SITA BUZAULUI</a:t>
                      </a:r>
                    </a:p>
                  </a:txBody>
                  <a:tcPr marL="8266" marR="8266" marT="8266" marB="0" anchor="ctr">
                    <a:lnL w="12700" cap="flat" cmpd="sng" algn="ctr">
                      <a:solidFill>
                        <a:srgbClr val="000000"/>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a:rPr>
                        <a:t> </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1800" b="0" i="0" u="none" strike="noStrike">
                          <a:solidFill>
                            <a:srgbClr val="000000"/>
                          </a:solidFill>
                          <a:effectLst/>
                          <a:latin typeface="Calibri"/>
                        </a:rPr>
                        <a:t> </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1800" b="1" i="0" u="none" strike="noStrike" dirty="0">
                          <a:solidFill>
                            <a:srgbClr val="000000"/>
                          </a:solidFill>
                          <a:effectLst/>
                          <a:latin typeface="Calibri"/>
                        </a:rPr>
                        <a:t>9.09%</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800" b="0" i="0" u="none" strike="noStrike" dirty="0">
                          <a:solidFill>
                            <a:srgbClr val="000000"/>
                          </a:solidFill>
                          <a:effectLst/>
                          <a:latin typeface="Calibri"/>
                        </a:rPr>
                        <a:t>2.986</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800" b="1" i="0" u="none" strike="noStrike">
                          <a:solidFill>
                            <a:srgbClr val="000000"/>
                          </a:solidFill>
                          <a:effectLst/>
                          <a:latin typeface="Calibri"/>
                        </a:rPr>
                        <a:t>62.50%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c>
                  <a:txBody>
                    <a:bodyPr/>
                    <a:lstStyle/>
                    <a:p>
                      <a:pPr algn="ctr" fontAlgn="b"/>
                      <a:r>
                        <a:rPr lang="en-US" sz="1800" b="0" i="0" u="none" strike="noStrike">
                          <a:solidFill>
                            <a:srgbClr val="000000"/>
                          </a:solidFill>
                          <a:effectLst/>
                          <a:latin typeface="Calibri"/>
                        </a:rPr>
                        <a:t>5.713</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r>
              <a:tr h="380574">
                <a:tc>
                  <a:txBody>
                    <a:bodyPr/>
                    <a:lstStyle/>
                    <a:p>
                      <a:pPr algn="l" fontAlgn="b"/>
                      <a:r>
                        <a:rPr lang="en-US" sz="1500" b="1" i="0" u="none" strike="noStrike" dirty="0">
                          <a:solidFill>
                            <a:schemeClr val="tx1"/>
                          </a:solidFill>
                          <a:effectLst/>
                          <a:latin typeface="Calibri"/>
                        </a:rPr>
                        <a:t>SCOALA GIMNAZIALA ZABRATAU</a:t>
                      </a:r>
                    </a:p>
                  </a:txBody>
                  <a:tcPr marL="8266" marR="8266" marT="8266" marB="0" anchor="ctr">
                    <a:lnL w="12700" cap="flat" cmpd="sng" algn="ctr">
                      <a:solidFill>
                        <a:srgbClr val="000000"/>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a:rPr>
                        <a:t>7.69%</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800" b="0" i="0" u="none" strike="noStrike">
                          <a:solidFill>
                            <a:srgbClr val="000000"/>
                          </a:solidFill>
                          <a:effectLst/>
                          <a:latin typeface="Calibri"/>
                        </a:rPr>
                        <a:t>2.846</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800" b="1" i="0" u="none" strike="noStrike" dirty="0">
                          <a:solidFill>
                            <a:srgbClr val="000000"/>
                          </a:solidFill>
                          <a:effectLst/>
                          <a:latin typeface="Calibri"/>
                        </a:rPr>
                        <a:t>15.38%</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800" b="0" i="0" u="none" strike="noStrike" dirty="0">
                          <a:solidFill>
                            <a:srgbClr val="000000"/>
                          </a:solidFill>
                          <a:effectLst/>
                          <a:latin typeface="Calibri"/>
                        </a:rPr>
                        <a:t>3.912</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800" b="1" i="0" u="none" strike="noStrike" dirty="0">
                          <a:solidFill>
                            <a:srgbClr val="000000"/>
                          </a:solidFill>
                          <a:effectLst/>
                          <a:latin typeface="Calibri"/>
                        </a:rPr>
                        <a:t>60.00%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c>
                  <a:txBody>
                    <a:bodyPr/>
                    <a:lstStyle/>
                    <a:p>
                      <a:pPr algn="ctr" fontAlgn="b"/>
                      <a:r>
                        <a:rPr lang="en-US" sz="1800" b="0" i="0" u="none" strike="noStrike">
                          <a:solidFill>
                            <a:srgbClr val="000000"/>
                          </a:solidFill>
                          <a:effectLst/>
                          <a:latin typeface="Calibri"/>
                        </a:rPr>
                        <a:t>6.270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r>
              <a:tr h="380574">
                <a:tc>
                  <a:txBody>
                    <a:bodyPr/>
                    <a:lstStyle/>
                    <a:p>
                      <a:pPr algn="l" fontAlgn="b"/>
                      <a:r>
                        <a:rPr lang="it-IT" sz="1500" b="1" i="0" u="none" strike="noStrike" dirty="0">
                          <a:solidFill>
                            <a:schemeClr val="tx1"/>
                          </a:solidFill>
                          <a:effectLst/>
                          <a:latin typeface="Calibri"/>
                        </a:rPr>
                        <a:t>SCOALA GIMNAZIALA "GHEORGHE ZAHARIA" BRADET</a:t>
                      </a:r>
                    </a:p>
                  </a:txBody>
                  <a:tcPr marL="8266" marR="8266" marT="8266" marB="0" anchor="ctr">
                    <a:lnL w="12700" cap="flat" cmpd="sng" algn="ctr">
                      <a:solidFill>
                        <a:srgbClr val="000000"/>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a:rPr>
                        <a:t>6.25%</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800" b="0" i="0" u="none" strike="noStrike">
                          <a:solidFill>
                            <a:srgbClr val="000000"/>
                          </a:solidFill>
                          <a:effectLst/>
                          <a:latin typeface="Calibri"/>
                        </a:rPr>
                        <a:t>2.019</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800" b="1" i="0" u="none" strike="noStrike">
                          <a:solidFill>
                            <a:srgbClr val="000000"/>
                          </a:solidFill>
                          <a:effectLst/>
                          <a:latin typeface="Calibri"/>
                        </a:rPr>
                        <a:t>6.25%</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800" b="0" i="0" u="none" strike="noStrike" dirty="0">
                          <a:solidFill>
                            <a:srgbClr val="000000"/>
                          </a:solidFill>
                          <a:effectLst/>
                          <a:latin typeface="Calibri"/>
                        </a:rPr>
                        <a:t>2.581</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800" b="1" i="0" u="none" strike="noStrike" dirty="0">
                          <a:solidFill>
                            <a:srgbClr val="000000"/>
                          </a:solidFill>
                          <a:effectLst/>
                          <a:latin typeface="Calibri"/>
                        </a:rPr>
                        <a:t>38.46%</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c>
                  <a:txBody>
                    <a:bodyPr/>
                    <a:lstStyle/>
                    <a:p>
                      <a:pPr algn="ctr" fontAlgn="b"/>
                      <a:r>
                        <a:rPr lang="en-US" sz="1800" b="0" i="0" u="none" strike="noStrike" dirty="0">
                          <a:solidFill>
                            <a:srgbClr val="000000"/>
                          </a:solidFill>
                          <a:effectLst/>
                          <a:latin typeface="Calibri"/>
                        </a:rPr>
                        <a:t>4.446</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r>
              <a:tr h="380574">
                <a:tc>
                  <a:txBody>
                    <a:bodyPr/>
                    <a:lstStyle/>
                    <a:p>
                      <a:pPr algn="l" fontAlgn="b"/>
                      <a:r>
                        <a:rPr lang="en-US" sz="1500" b="1" i="0" u="none" strike="noStrike" dirty="0">
                          <a:solidFill>
                            <a:schemeClr val="tx1"/>
                          </a:solidFill>
                          <a:effectLst/>
                          <a:latin typeface="Calibri"/>
                        </a:rPr>
                        <a:t>SCOALA GIMNAZIALA CIUMERNIC</a:t>
                      </a:r>
                    </a:p>
                  </a:txBody>
                  <a:tcPr marL="8266" marR="8266" marT="8266" marB="0" anchor="ctr">
                    <a:lnL w="12700" cap="flat" cmpd="sng" algn="ctr">
                      <a:solidFill>
                        <a:srgbClr val="000000"/>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a:rPr>
                        <a:t> </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1800" b="0" i="0" u="none" strike="noStrike">
                          <a:solidFill>
                            <a:srgbClr val="000000"/>
                          </a:solidFill>
                          <a:effectLst/>
                          <a:latin typeface="Calibri"/>
                        </a:rPr>
                        <a:t> </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1800" b="1" i="0" u="none" strike="noStrike">
                          <a:solidFill>
                            <a:srgbClr val="000000"/>
                          </a:solidFill>
                          <a:effectLst/>
                          <a:latin typeface="Calibri"/>
                        </a:rPr>
                        <a:t>0.00%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800" b="0" i="0" u="none" strike="noStrike" dirty="0">
                          <a:solidFill>
                            <a:srgbClr val="000000"/>
                          </a:solidFill>
                          <a:effectLst/>
                          <a:latin typeface="Calibri"/>
                        </a:rPr>
                        <a:t>2.333</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800" b="1" i="0" u="none" strike="noStrike" dirty="0">
                          <a:solidFill>
                            <a:srgbClr val="000000"/>
                          </a:solidFill>
                          <a:effectLst/>
                          <a:latin typeface="Calibri"/>
                        </a:rPr>
                        <a:t>33.33%</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c>
                  <a:txBody>
                    <a:bodyPr/>
                    <a:lstStyle/>
                    <a:p>
                      <a:pPr algn="ctr" fontAlgn="b"/>
                      <a:r>
                        <a:rPr lang="en-US" sz="1800" b="0" i="0" u="none" strike="noStrike" dirty="0">
                          <a:solidFill>
                            <a:srgbClr val="000000"/>
                          </a:solidFill>
                          <a:effectLst/>
                          <a:latin typeface="Calibri"/>
                        </a:rPr>
                        <a:t>4.750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r>
              <a:tr h="380574">
                <a:tc>
                  <a:txBody>
                    <a:bodyPr/>
                    <a:lstStyle/>
                    <a:p>
                      <a:pPr algn="l" fontAlgn="b"/>
                      <a:r>
                        <a:rPr lang="en-US" sz="1500" b="1" i="0" u="none" strike="noStrike" dirty="0">
                          <a:solidFill>
                            <a:schemeClr val="tx1"/>
                          </a:solidFill>
                          <a:effectLst/>
                          <a:latin typeface="Calibri"/>
                        </a:rPr>
                        <a:t>SCOALA GIMNAZIALA SARAMAS</a:t>
                      </a:r>
                    </a:p>
                  </a:txBody>
                  <a:tcPr marL="8266" marR="8266" marT="8266" marB="0" anchor="ctr">
                    <a:lnL w="12700" cap="flat" cmpd="sng" algn="ctr">
                      <a:solidFill>
                        <a:srgbClr val="000000"/>
                      </a:solidFill>
                      <a:prstDash val="solid"/>
                      <a:round/>
                      <a:headEnd type="none" w="med" len="med"/>
                      <a:tailEnd type="none" w="med" len="med"/>
                    </a:lnL>
                    <a:lnR w="317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a:rPr>
                        <a:t>0.00%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800" b="0" i="0" u="none" strike="noStrike" dirty="0">
                          <a:solidFill>
                            <a:srgbClr val="000000"/>
                          </a:solidFill>
                          <a:effectLst/>
                          <a:latin typeface="Calibri"/>
                        </a:rPr>
                        <a:t>1.900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5D9F1"/>
                    </a:solidFill>
                  </a:tcPr>
                </a:tc>
                <a:tc>
                  <a:txBody>
                    <a:bodyPr/>
                    <a:lstStyle/>
                    <a:p>
                      <a:pPr algn="ctr" fontAlgn="b"/>
                      <a:r>
                        <a:rPr lang="en-US" sz="1800" b="1" i="0" u="none" strike="noStrike">
                          <a:solidFill>
                            <a:srgbClr val="000000"/>
                          </a:solidFill>
                          <a:effectLst/>
                          <a:latin typeface="Calibri"/>
                        </a:rPr>
                        <a:t>0.00%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800" b="0" i="0" u="none" strike="noStrike">
                          <a:solidFill>
                            <a:srgbClr val="000000"/>
                          </a:solidFill>
                          <a:effectLst/>
                          <a:latin typeface="Calibri"/>
                        </a:rPr>
                        <a:t>1.800</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F2DCDB"/>
                    </a:solidFill>
                  </a:tcPr>
                </a:tc>
                <a:tc>
                  <a:txBody>
                    <a:bodyPr/>
                    <a:lstStyle/>
                    <a:p>
                      <a:pPr algn="ctr" fontAlgn="b"/>
                      <a:r>
                        <a:rPr lang="en-US" sz="1800" b="1" i="0" u="none" strike="noStrike" dirty="0">
                          <a:solidFill>
                            <a:srgbClr val="000000"/>
                          </a:solidFill>
                          <a:effectLst/>
                          <a:latin typeface="Calibri"/>
                        </a:rPr>
                        <a:t>14.29%</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c>
                  <a:txBody>
                    <a:bodyPr/>
                    <a:lstStyle/>
                    <a:p>
                      <a:pPr algn="ctr" fontAlgn="b"/>
                      <a:r>
                        <a:rPr lang="en-US" sz="1800" b="0" i="0" u="none" strike="noStrike" dirty="0">
                          <a:solidFill>
                            <a:srgbClr val="000000"/>
                          </a:solidFill>
                          <a:effectLst/>
                          <a:latin typeface="Calibri"/>
                        </a:rPr>
                        <a:t>4.036</a:t>
                      </a:r>
                    </a:p>
                  </a:txBody>
                  <a:tcPr marL="8266" marR="8266" marT="8266"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C4BD97"/>
                    </a:solidFill>
                  </a:tcPr>
                </a:tc>
              </a:tr>
            </a:tbl>
          </a:graphicData>
        </a:graphic>
      </p:graphicFrame>
      <p:sp>
        <p:nvSpPr>
          <p:cNvPr id="7" name="Rectangle 6"/>
          <p:cNvSpPr/>
          <p:nvPr/>
        </p:nvSpPr>
        <p:spPr>
          <a:xfrm>
            <a:off x="838200" y="1321558"/>
            <a:ext cx="2976905" cy="369332"/>
          </a:xfrm>
          <a:prstGeom prst="rect">
            <a:avLst/>
          </a:prstGeom>
          <a:ln>
            <a:solidFill>
              <a:schemeClr val="tx1"/>
            </a:solidFill>
          </a:ln>
        </p:spPr>
        <p:txBody>
          <a:bodyPr wrap="none">
            <a:spAutoFit/>
          </a:bodyPr>
          <a:lstStyle/>
          <a:p>
            <a:pPr fontAlgn="b"/>
            <a:r>
              <a:rPr lang="ro-RO" dirty="0" smtClean="0">
                <a:latin typeface="Calibri"/>
              </a:rPr>
              <a:t>Zona   ÎNTORSURA BUZĂULUI</a:t>
            </a:r>
            <a:endParaRPr lang="en-US" dirty="0">
              <a:latin typeface="Calibri"/>
            </a:endParaRPr>
          </a:p>
        </p:txBody>
      </p:sp>
    </p:spTree>
    <p:extLst>
      <p:ext uri="{BB962C8B-B14F-4D97-AF65-F5344CB8AC3E}">
        <p14:creationId xmlns:p14="http://schemas.microsoft.com/office/powerpoint/2010/main" val="1562904955"/>
      </p:ext>
    </p:extLst>
  </p:cSld>
  <p:clrMapOvr>
    <a:masterClrMapping/>
  </p:clrMapOvr>
  <p:transition spd="slow"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143000" y="0"/>
            <a:ext cx="7581900" cy="901700"/>
          </a:xfrm>
        </p:spPr>
        <p:txBody>
          <a:bodyPr/>
          <a:lstStyle/>
          <a:p>
            <a:pPr algn="ctr" eaLnBrk="1" hangingPunct="1"/>
            <a:r>
              <a:rPr lang="ro-RO" altLang="ro-RO" b="1" smtClean="0">
                <a:solidFill>
                  <a:srgbClr val="FFFF99"/>
                </a:solidFill>
              </a:rPr>
              <a:t>ORDINEA DE ZI</a:t>
            </a:r>
            <a:endParaRPr lang="en-US" altLang="ro-RO" b="1" smtClean="0">
              <a:solidFill>
                <a:srgbClr val="FFFF99"/>
              </a:solidFill>
            </a:endParaRPr>
          </a:p>
        </p:txBody>
      </p:sp>
      <p:sp>
        <p:nvSpPr>
          <p:cNvPr id="353283" name="Rectangle 3"/>
          <p:cNvSpPr>
            <a:spLocks noGrp="1" noChangeArrowheads="1"/>
          </p:cNvSpPr>
          <p:nvPr>
            <p:ph idx="1"/>
          </p:nvPr>
        </p:nvSpPr>
        <p:spPr>
          <a:xfrm>
            <a:off x="0" y="876300"/>
            <a:ext cx="9601200" cy="5562600"/>
          </a:xfrm>
        </p:spPr>
        <p:txBody>
          <a:bodyPr>
            <a:noAutofit/>
          </a:bodyPr>
          <a:lstStyle/>
          <a:p>
            <a:pPr marL="609600" indent="-609600" eaLnBrk="1" hangingPunct="1">
              <a:lnSpc>
                <a:spcPct val="120000"/>
              </a:lnSpc>
              <a:buClr>
                <a:srgbClr val="FFFF99"/>
              </a:buClr>
              <a:buFont typeface="Wingdings" pitchFamily="2" charset="2"/>
              <a:buAutoNum type="arabicPeriod"/>
              <a:defRPr/>
            </a:pPr>
            <a:r>
              <a:rPr lang="ro-RO" sz="2000" b="1" dirty="0" smtClean="0">
                <a:effectLst>
                  <a:outerShdw blurRad="38100" dist="38100" dir="2700000" algn="tl">
                    <a:srgbClr val="000000"/>
                  </a:outerShdw>
                </a:effectLst>
                <a:latin typeface="Tahoma" pitchFamily="34" charset="0"/>
                <a:cs typeface="Tahoma" pitchFamily="34" charset="0"/>
              </a:rPr>
              <a:t>Bilanţul anului şcolar 201</a:t>
            </a:r>
            <a:r>
              <a:rPr lang="en-US" sz="2000" b="1" dirty="0" smtClean="0">
                <a:effectLst>
                  <a:outerShdw blurRad="38100" dist="38100" dir="2700000" algn="tl">
                    <a:srgbClr val="000000"/>
                  </a:outerShdw>
                </a:effectLst>
                <a:latin typeface="Tahoma" pitchFamily="34" charset="0"/>
                <a:cs typeface="Tahoma" pitchFamily="34" charset="0"/>
              </a:rPr>
              <a:t>3</a:t>
            </a:r>
            <a:r>
              <a:rPr lang="ro-RO" sz="2000" b="1" dirty="0" smtClean="0">
                <a:effectLst>
                  <a:outerShdw blurRad="38100" dist="38100" dir="2700000" algn="tl">
                    <a:srgbClr val="000000"/>
                  </a:outerShdw>
                </a:effectLst>
                <a:latin typeface="Tahoma" pitchFamily="34" charset="0"/>
                <a:cs typeface="Tahoma" pitchFamily="34" charset="0"/>
              </a:rPr>
              <a:t>-201</a:t>
            </a:r>
            <a:r>
              <a:rPr lang="en-US" sz="2000" b="1" dirty="0" smtClean="0">
                <a:effectLst>
                  <a:outerShdw blurRad="38100" dist="38100" dir="2700000" algn="tl">
                    <a:srgbClr val="000000"/>
                  </a:outerShdw>
                </a:effectLst>
                <a:latin typeface="Tahoma" pitchFamily="34" charset="0"/>
                <a:cs typeface="Tahoma" pitchFamily="34" charset="0"/>
              </a:rPr>
              <a:t>4</a:t>
            </a:r>
            <a:r>
              <a:rPr lang="ro-RO" sz="2000" b="1" dirty="0" smtClean="0">
                <a:effectLst>
                  <a:outerShdw blurRad="38100" dist="38100" dir="2700000" algn="tl">
                    <a:srgbClr val="000000"/>
                  </a:outerShdw>
                </a:effectLst>
                <a:latin typeface="Tahoma" pitchFamily="34" charset="0"/>
                <a:cs typeface="Tahoma" pitchFamily="34" charset="0"/>
              </a:rPr>
              <a:t>:</a:t>
            </a:r>
            <a:r>
              <a:rPr lang="ro-RO" sz="2000" dirty="0" smtClean="0">
                <a:latin typeface="Tahoma" pitchFamily="34" charset="0"/>
                <a:cs typeface="Tahoma" pitchFamily="34" charset="0"/>
              </a:rPr>
              <a:t> </a:t>
            </a:r>
            <a:endParaRPr lang="ro-RO" sz="2000" b="1" dirty="0" smtClean="0">
              <a:latin typeface="Tahoma" pitchFamily="34" charset="0"/>
              <a:cs typeface="Tahoma" pitchFamily="34" charset="0"/>
            </a:endParaRPr>
          </a:p>
          <a:p>
            <a:pPr marL="1333500" lvl="2" indent="-419100" eaLnBrk="1" hangingPunct="1">
              <a:buClr>
                <a:srgbClr val="FFC000"/>
              </a:buClr>
              <a:buSzPct val="100000"/>
              <a:buFont typeface="Wingdings" pitchFamily="2" charset="2"/>
              <a:buChar char="Ø"/>
              <a:defRPr/>
            </a:pPr>
            <a:r>
              <a:rPr lang="ro-RO" sz="2000" b="1" dirty="0" smtClean="0">
                <a:effectLst>
                  <a:outerShdw blurRad="38100" dist="38100" dir="2700000" algn="tl">
                    <a:srgbClr val="000000"/>
                  </a:outerShdw>
                </a:effectLst>
                <a:latin typeface="Tahoma" pitchFamily="34" charset="0"/>
                <a:cs typeface="Tahoma" pitchFamily="34" charset="0"/>
              </a:rPr>
              <a:t>Examenul de evaluare a elevilor de clasa  a VIII-a</a:t>
            </a:r>
          </a:p>
          <a:p>
            <a:pPr marL="1333500" lvl="2" indent="-419100" eaLnBrk="1" hangingPunct="1">
              <a:buClr>
                <a:srgbClr val="FFC000"/>
              </a:buClr>
              <a:buSzPct val="100000"/>
              <a:buFont typeface="Wingdings" pitchFamily="2" charset="2"/>
              <a:buChar char="Ø"/>
              <a:defRPr/>
            </a:pPr>
            <a:r>
              <a:rPr lang="ro-RO" sz="2000" b="1" dirty="0" smtClean="0">
                <a:effectLst>
                  <a:outerShdw blurRad="38100" dist="38100" dir="2700000" algn="tl">
                    <a:srgbClr val="000000"/>
                  </a:outerShdw>
                </a:effectLst>
                <a:latin typeface="Tahoma" pitchFamily="34" charset="0"/>
                <a:cs typeface="Tahoma" pitchFamily="34" charset="0"/>
              </a:rPr>
              <a:t>Examenul de bacalaureat sesiunea iunie-iulie 201</a:t>
            </a:r>
            <a:r>
              <a:rPr lang="en-US" sz="2000" b="1" dirty="0" smtClean="0">
                <a:effectLst>
                  <a:outerShdw blurRad="38100" dist="38100" dir="2700000" algn="tl">
                    <a:srgbClr val="000000"/>
                  </a:outerShdw>
                </a:effectLst>
                <a:latin typeface="Tahoma" pitchFamily="34" charset="0"/>
                <a:cs typeface="Tahoma" pitchFamily="34" charset="0"/>
              </a:rPr>
              <a:t>4</a:t>
            </a:r>
            <a:endParaRPr lang="ro-RO" sz="2000" b="1" dirty="0" smtClean="0">
              <a:effectLst>
                <a:outerShdw blurRad="38100" dist="38100" dir="2700000" algn="tl">
                  <a:srgbClr val="000000"/>
                </a:outerShdw>
              </a:effectLst>
              <a:latin typeface="Tahoma" pitchFamily="34" charset="0"/>
              <a:cs typeface="Tahoma" pitchFamily="34" charset="0"/>
            </a:endParaRPr>
          </a:p>
          <a:p>
            <a:pPr marL="1333500" lvl="2" indent="-419100" eaLnBrk="1" hangingPunct="1">
              <a:buClr>
                <a:srgbClr val="FFC000"/>
              </a:buClr>
              <a:buSzPct val="100000"/>
              <a:buFont typeface="Wingdings" pitchFamily="2" charset="2"/>
              <a:buChar char="Ø"/>
              <a:defRPr/>
            </a:pPr>
            <a:r>
              <a:rPr lang="ro-RO" sz="2000" b="1" dirty="0" smtClean="0">
                <a:effectLst>
                  <a:outerShdw blurRad="38100" dist="38100" dir="2700000" algn="tl">
                    <a:srgbClr val="000000"/>
                  </a:outerShdw>
                </a:effectLst>
                <a:latin typeface="Tahoma" pitchFamily="34" charset="0"/>
                <a:cs typeface="Tahoma" pitchFamily="34" charset="0"/>
              </a:rPr>
              <a:t>Olimpiade şi concursuri şcolare</a:t>
            </a:r>
            <a:r>
              <a:rPr lang="en-US" sz="2000" b="1" dirty="0" smtClean="0">
                <a:effectLst>
                  <a:outerShdw blurRad="38100" dist="38100" dir="2700000" algn="tl">
                    <a:srgbClr val="000000"/>
                  </a:outerShdw>
                </a:effectLst>
                <a:latin typeface="Tahoma" pitchFamily="34" charset="0"/>
                <a:cs typeface="Tahoma" pitchFamily="34" charset="0"/>
              </a:rPr>
              <a:t>  </a:t>
            </a:r>
          </a:p>
          <a:p>
            <a:pPr marL="1333500" lvl="2" indent="-419100" eaLnBrk="1" hangingPunct="1">
              <a:buClr>
                <a:srgbClr val="FFC000"/>
              </a:buClr>
              <a:buSzPct val="100000"/>
              <a:buFont typeface="Wingdings" pitchFamily="2" charset="2"/>
              <a:buChar char="Ø"/>
              <a:defRPr/>
            </a:pPr>
            <a:r>
              <a:rPr lang="ro-RO" altLang="ro-RO" sz="2000" b="1" dirty="0">
                <a:effectLst>
                  <a:outerShdw blurRad="38100" dist="38100" dir="2700000" algn="tl">
                    <a:srgbClr val="000000"/>
                  </a:outerShdw>
                </a:effectLst>
                <a:latin typeface="Tahoma" pitchFamily="34" charset="0"/>
                <a:cs typeface="Tahoma" pitchFamily="34" charset="0"/>
              </a:rPr>
              <a:t>Resurse umane; </a:t>
            </a:r>
            <a:r>
              <a:rPr lang="en-US" sz="2000" b="1" dirty="0" err="1">
                <a:effectLst>
                  <a:outerShdw blurRad="38100" dist="38100" dir="2700000" algn="tl">
                    <a:srgbClr val="000000"/>
                  </a:outerShdw>
                </a:effectLst>
                <a:latin typeface="Tahoma" pitchFamily="34" charset="0"/>
                <a:cs typeface="Tahoma" pitchFamily="34" charset="0"/>
              </a:rPr>
              <a:t>Examenul</a:t>
            </a:r>
            <a:r>
              <a:rPr lang="en-US" sz="2000" b="1" dirty="0">
                <a:effectLst>
                  <a:outerShdw blurRad="38100" dist="38100" dir="2700000" algn="tl">
                    <a:srgbClr val="000000"/>
                  </a:outerShdw>
                </a:effectLst>
                <a:latin typeface="Tahoma" pitchFamily="34" charset="0"/>
                <a:cs typeface="Tahoma" pitchFamily="34" charset="0"/>
              </a:rPr>
              <a:t> de </a:t>
            </a:r>
            <a:r>
              <a:rPr lang="en-US" sz="2000" b="1" dirty="0" err="1">
                <a:effectLst>
                  <a:outerShdw blurRad="38100" dist="38100" dir="2700000" algn="tl">
                    <a:srgbClr val="000000"/>
                  </a:outerShdw>
                </a:effectLst>
                <a:latin typeface="Tahoma" pitchFamily="34" charset="0"/>
                <a:cs typeface="Tahoma" pitchFamily="34" charset="0"/>
              </a:rPr>
              <a:t>definitivare</a:t>
            </a:r>
            <a:r>
              <a:rPr lang="en-US" sz="2000" b="1" dirty="0">
                <a:effectLst>
                  <a:outerShdw blurRad="38100" dist="38100" dir="2700000" algn="tl">
                    <a:srgbClr val="000000"/>
                  </a:outerShdw>
                </a:effectLst>
                <a:latin typeface="Tahoma" pitchFamily="34" charset="0"/>
                <a:cs typeface="Tahoma" pitchFamily="34" charset="0"/>
              </a:rPr>
              <a:t> / </a:t>
            </a:r>
            <a:r>
              <a:rPr lang="hu-HU" sz="2000" b="1" dirty="0" smtClean="0">
                <a:effectLst>
                  <a:outerShdw blurRad="38100" dist="38100" dir="2700000" algn="tl">
                    <a:srgbClr val="000000"/>
                  </a:outerShdw>
                </a:effectLst>
                <a:latin typeface="Tahoma" pitchFamily="34" charset="0"/>
                <a:cs typeface="Tahoma" pitchFamily="34" charset="0"/>
              </a:rPr>
              <a:t>titularizare</a:t>
            </a:r>
            <a:endParaRPr lang="ro-RO" altLang="ro-RO" sz="2000" b="1" dirty="0">
              <a:effectLst>
                <a:outerShdw blurRad="38100" dist="38100" dir="2700000" algn="tl">
                  <a:srgbClr val="000000"/>
                </a:outerShdw>
              </a:effectLst>
              <a:latin typeface="Tahoma" pitchFamily="34" charset="0"/>
              <a:cs typeface="Tahoma" pitchFamily="34" charset="0"/>
            </a:endParaRPr>
          </a:p>
          <a:p>
            <a:pPr marL="609600" indent="-609600" eaLnBrk="1" hangingPunct="1">
              <a:lnSpc>
                <a:spcPct val="120000"/>
              </a:lnSpc>
              <a:buClr>
                <a:srgbClr val="FFFF99"/>
              </a:buClr>
              <a:buFont typeface="Wingdings" pitchFamily="2" charset="2"/>
              <a:buAutoNum type="arabicPeriod" startAt="2"/>
              <a:defRPr/>
            </a:pPr>
            <a:r>
              <a:rPr lang="ro-RO" sz="2000" b="1" dirty="0" smtClean="0">
                <a:latin typeface="Tahoma" pitchFamily="34" charset="0"/>
                <a:cs typeface="Tahoma" pitchFamily="34" charset="0"/>
              </a:rPr>
              <a:t>Structura anului şcolar 201</a:t>
            </a:r>
            <a:r>
              <a:rPr lang="en-US" sz="2000" b="1" dirty="0" smtClean="0">
                <a:latin typeface="Tahoma" pitchFamily="34" charset="0"/>
                <a:cs typeface="Tahoma" pitchFamily="34" charset="0"/>
              </a:rPr>
              <a:t>4</a:t>
            </a:r>
            <a:r>
              <a:rPr lang="ro-RO" sz="2000" b="1" dirty="0" smtClean="0">
                <a:latin typeface="Tahoma" pitchFamily="34" charset="0"/>
                <a:cs typeface="Tahoma" pitchFamily="34" charset="0"/>
              </a:rPr>
              <a:t>-20</a:t>
            </a:r>
            <a:r>
              <a:rPr lang="en-US" sz="2000" b="1" dirty="0" smtClean="0">
                <a:latin typeface="Tahoma" pitchFamily="34" charset="0"/>
                <a:cs typeface="Tahoma" pitchFamily="34" charset="0"/>
              </a:rPr>
              <a:t>15</a:t>
            </a:r>
            <a:endParaRPr lang="ro-RO" sz="2000" b="1" dirty="0" smtClean="0">
              <a:latin typeface="Tahoma" pitchFamily="34" charset="0"/>
              <a:cs typeface="Tahoma" pitchFamily="34" charset="0"/>
            </a:endParaRPr>
          </a:p>
          <a:p>
            <a:pPr marL="609600" indent="-609600" eaLnBrk="1" hangingPunct="1">
              <a:lnSpc>
                <a:spcPct val="120000"/>
              </a:lnSpc>
              <a:buClr>
                <a:srgbClr val="FFFF99"/>
              </a:buClr>
              <a:buFont typeface="Wingdings" pitchFamily="2" charset="2"/>
              <a:buAutoNum type="arabicPeriod" startAt="2"/>
              <a:defRPr/>
            </a:pPr>
            <a:r>
              <a:rPr lang="ro-RO" sz="2000" b="1" dirty="0" smtClean="0">
                <a:effectLst>
                  <a:outerShdw blurRad="38100" dist="38100" dir="2700000" algn="tl">
                    <a:srgbClr val="000000"/>
                  </a:outerShdw>
                </a:effectLst>
                <a:latin typeface="Tahoma" pitchFamily="34" charset="0"/>
                <a:cs typeface="Tahoma" pitchFamily="34" charset="0"/>
              </a:rPr>
              <a:t>Planuri –cadru, </a:t>
            </a:r>
            <a:r>
              <a:rPr lang="ro-RO" sz="2000" b="1" dirty="0" smtClean="0">
                <a:latin typeface="Tahoma" pitchFamily="34" charset="0"/>
                <a:cs typeface="Tahoma" pitchFamily="34" charset="0"/>
              </a:rPr>
              <a:t>programe şcolare ş</a:t>
            </a:r>
            <a:r>
              <a:rPr lang="ro-RO" sz="2000" b="1" dirty="0" smtClean="0">
                <a:effectLst>
                  <a:outerShdw blurRad="38100" dist="38100" dir="2700000" algn="tl">
                    <a:srgbClr val="000000"/>
                  </a:outerShdw>
                </a:effectLst>
                <a:latin typeface="Tahoma" pitchFamily="34" charset="0"/>
                <a:cs typeface="Tahoma" pitchFamily="34" charset="0"/>
              </a:rPr>
              <a:t>i</a:t>
            </a:r>
            <a:r>
              <a:rPr lang="ro-RO" sz="2000" dirty="0" smtClean="0">
                <a:solidFill>
                  <a:schemeClr val="hlink"/>
                </a:solidFill>
                <a:effectLst>
                  <a:outerShdw blurRad="38100" dist="38100" dir="2700000" algn="tl">
                    <a:srgbClr val="000000"/>
                  </a:outerShdw>
                </a:effectLst>
                <a:latin typeface="Tahoma" pitchFamily="34" charset="0"/>
                <a:cs typeface="Tahoma" pitchFamily="34" charset="0"/>
              </a:rPr>
              <a:t> </a:t>
            </a:r>
            <a:r>
              <a:rPr lang="ro-RO" sz="2000" b="1" dirty="0" smtClean="0">
                <a:latin typeface="Tahoma" pitchFamily="34" charset="0"/>
                <a:cs typeface="Tahoma" pitchFamily="34" charset="0"/>
              </a:rPr>
              <a:t>manuale valabile în 201</a:t>
            </a:r>
            <a:r>
              <a:rPr lang="en-US" sz="2000" b="1" dirty="0" smtClean="0">
                <a:latin typeface="Tahoma" pitchFamily="34" charset="0"/>
                <a:cs typeface="Tahoma" pitchFamily="34" charset="0"/>
              </a:rPr>
              <a:t>4</a:t>
            </a:r>
            <a:r>
              <a:rPr lang="ro-RO" sz="2000" b="1" dirty="0" smtClean="0">
                <a:latin typeface="Tahoma" pitchFamily="34" charset="0"/>
                <a:cs typeface="Tahoma" pitchFamily="34" charset="0"/>
              </a:rPr>
              <a:t>-201</a:t>
            </a:r>
            <a:r>
              <a:rPr lang="en-US" sz="2000" b="1" dirty="0">
                <a:latin typeface="Tahoma" pitchFamily="34" charset="0"/>
                <a:cs typeface="Tahoma" pitchFamily="34" charset="0"/>
              </a:rPr>
              <a:t>5</a:t>
            </a:r>
            <a:endParaRPr lang="ro-RO" sz="2000" b="1" dirty="0" smtClean="0">
              <a:latin typeface="Tahoma" pitchFamily="34" charset="0"/>
              <a:cs typeface="Tahoma" pitchFamily="34" charset="0"/>
            </a:endParaRPr>
          </a:p>
          <a:p>
            <a:pPr marL="609600" indent="-609600" eaLnBrk="1" hangingPunct="1">
              <a:lnSpc>
                <a:spcPct val="120000"/>
              </a:lnSpc>
              <a:buClr>
                <a:srgbClr val="FFFF99"/>
              </a:buClr>
              <a:buFont typeface="Wingdings" pitchFamily="2" charset="2"/>
              <a:buAutoNum type="arabicPeriod" startAt="2"/>
              <a:defRPr/>
            </a:pPr>
            <a:r>
              <a:rPr lang="ro-RO" sz="2000" b="1" dirty="0">
                <a:effectLst>
                  <a:outerShdw blurRad="38100" dist="38100" dir="2700000" algn="tl">
                    <a:srgbClr val="000000">
                      <a:alpha val="43137"/>
                    </a:srgbClr>
                  </a:outerShdw>
                </a:effectLst>
                <a:latin typeface="Tahoma" pitchFamily="34" charset="0"/>
                <a:cs typeface="Tahoma" pitchFamily="34" charset="0"/>
              </a:rPr>
              <a:t>Priorităţi ale educaţiei pentru anul şcolar </a:t>
            </a:r>
            <a:r>
              <a:rPr lang="ro-RO" sz="2000" b="1" dirty="0" smtClean="0">
                <a:effectLst>
                  <a:outerShdw blurRad="38100" dist="38100" dir="2700000" algn="tl">
                    <a:srgbClr val="000000">
                      <a:alpha val="43137"/>
                    </a:srgbClr>
                  </a:outerShdw>
                </a:effectLst>
                <a:latin typeface="Tahoma" pitchFamily="34" charset="0"/>
                <a:cs typeface="Tahoma" pitchFamily="34" charset="0"/>
              </a:rPr>
              <a:t>201</a:t>
            </a:r>
            <a:r>
              <a:rPr lang="en-US" sz="2000" b="1" dirty="0" smtClean="0">
                <a:effectLst>
                  <a:outerShdw blurRad="38100" dist="38100" dir="2700000" algn="tl">
                    <a:srgbClr val="000000">
                      <a:alpha val="43137"/>
                    </a:srgbClr>
                  </a:outerShdw>
                </a:effectLst>
                <a:latin typeface="Tahoma" pitchFamily="34" charset="0"/>
                <a:cs typeface="Tahoma" pitchFamily="34" charset="0"/>
              </a:rPr>
              <a:t>4</a:t>
            </a:r>
            <a:r>
              <a:rPr lang="ro-RO" sz="2000" b="1" dirty="0" smtClean="0">
                <a:effectLst>
                  <a:outerShdw blurRad="38100" dist="38100" dir="2700000" algn="tl">
                    <a:srgbClr val="000000">
                      <a:alpha val="43137"/>
                    </a:srgbClr>
                  </a:outerShdw>
                </a:effectLst>
                <a:latin typeface="Tahoma" pitchFamily="34" charset="0"/>
                <a:cs typeface="Tahoma" pitchFamily="34" charset="0"/>
              </a:rPr>
              <a:t>-201</a:t>
            </a:r>
            <a:r>
              <a:rPr lang="en-US" sz="2000" b="1" dirty="0">
                <a:effectLst>
                  <a:outerShdw blurRad="38100" dist="38100" dir="2700000" algn="tl">
                    <a:srgbClr val="000000">
                      <a:alpha val="43137"/>
                    </a:srgbClr>
                  </a:outerShdw>
                </a:effectLst>
                <a:latin typeface="Tahoma" pitchFamily="34" charset="0"/>
                <a:cs typeface="Tahoma" pitchFamily="34" charset="0"/>
              </a:rPr>
              <a:t>5</a:t>
            </a:r>
            <a:r>
              <a:rPr lang="en-US" sz="2000" b="1" dirty="0" smtClean="0">
                <a:latin typeface="Tahoma" pitchFamily="34" charset="0"/>
                <a:cs typeface="Tahoma" pitchFamily="34" charset="0"/>
              </a:rPr>
              <a:t> </a:t>
            </a:r>
            <a:endParaRPr lang="ro-RO" sz="2000" b="1" dirty="0" smtClean="0">
              <a:latin typeface="Tahoma" pitchFamily="34" charset="0"/>
              <a:cs typeface="Tahoma" pitchFamily="34" charset="0"/>
            </a:endParaRPr>
          </a:p>
          <a:p>
            <a:pPr marL="609600" indent="-609600" eaLnBrk="1" hangingPunct="1">
              <a:lnSpc>
                <a:spcPct val="120000"/>
              </a:lnSpc>
              <a:buClr>
                <a:srgbClr val="FFFF99"/>
              </a:buClr>
              <a:buFont typeface="Wingdings" pitchFamily="2" charset="2"/>
              <a:buAutoNum type="arabicPeriod" startAt="2"/>
              <a:defRPr/>
            </a:pPr>
            <a:r>
              <a:rPr lang="ro-RO" sz="2000" b="1" dirty="0" smtClean="0">
                <a:latin typeface="Tahoma" pitchFamily="34" charset="0"/>
                <a:cs typeface="Tahoma" pitchFamily="34" charset="0"/>
              </a:rPr>
              <a:t>Examene şi Evaluări naţionale </a:t>
            </a:r>
            <a:r>
              <a:rPr lang="ro-RO" sz="2000" b="1" dirty="0">
                <a:latin typeface="Tahoma" pitchFamily="34" charset="0"/>
                <a:cs typeface="Tahoma" pitchFamily="34" charset="0"/>
              </a:rPr>
              <a:t>în </a:t>
            </a:r>
            <a:r>
              <a:rPr lang="ro-RO" sz="2000" b="1" dirty="0" smtClean="0">
                <a:latin typeface="Tahoma" pitchFamily="34" charset="0"/>
                <a:cs typeface="Tahoma" pitchFamily="34" charset="0"/>
              </a:rPr>
              <a:t> anul </a:t>
            </a:r>
            <a:r>
              <a:rPr lang="ro-RO" sz="2000" b="1" dirty="0" smtClean="0">
                <a:effectLst>
                  <a:outerShdw blurRad="38100" dist="38100" dir="2700000" algn="tl">
                    <a:srgbClr val="000000">
                      <a:alpha val="43137"/>
                    </a:srgbClr>
                  </a:outerShdw>
                </a:effectLst>
                <a:latin typeface="Tahoma" pitchFamily="34" charset="0"/>
                <a:cs typeface="Tahoma" pitchFamily="34" charset="0"/>
              </a:rPr>
              <a:t>şcolar </a:t>
            </a:r>
            <a:r>
              <a:rPr lang="ro-RO" sz="2000" b="1" dirty="0">
                <a:effectLst>
                  <a:outerShdw blurRad="38100" dist="38100" dir="2700000" algn="tl">
                    <a:srgbClr val="000000">
                      <a:alpha val="43137"/>
                    </a:srgbClr>
                  </a:outerShdw>
                </a:effectLst>
                <a:latin typeface="Tahoma" pitchFamily="34" charset="0"/>
                <a:cs typeface="Tahoma" pitchFamily="34" charset="0"/>
              </a:rPr>
              <a:t>201</a:t>
            </a:r>
            <a:r>
              <a:rPr lang="en-US" sz="2000" b="1" dirty="0">
                <a:effectLst>
                  <a:outerShdw blurRad="38100" dist="38100" dir="2700000" algn="tl">
                    <a:srgbClr val="000000">
                      <a:alpha val="43137"/>
                    </a:srgbClr>
                  </a:outerShdw>
                </a:effectLst>
                <a:latin typeface="Tahoma" pitchFamily="34" charset="0"/>
                <a:cs typeface="Tahoma" pitchFamily="34" charset="0"/>
              </a:rPr>
              <a:t>4</a:t>
            </a:r>
            <a:r>
              <a:rPr lang="ro-RO" sz="2000" b="1" dirty="0">
                <a:effectLst>
                  <a:outerShdw blurRad="38100" dist="38100" dir="2700000" algn="tl">
                    <a:srgbClr val="000000">
                      <a:alpha val="43137"/>
                    </a:srgbClr>
                  </a:outerShdw>
                </a:effectLst>
                <a:latin typeface="Tahoma" pitchFamily="34" charset="0"/>
                <a:cs typeface="Tahoma" pitchFamily="34" charset="0"/>
              </a:rPr>
              <a:t>-201</a:t>
            </a:r>
            <a:r>
              <a:rPr lang="en-US" sz="2000" b="1" dirty="0">
                <a:effectLst>
                  <a:outerShdw blurRad="38100" dist="38100" dir="2700000" algn="tl">
                    <a:srgbClr val="000000">
                      <a:alpha val="43137"/>
                    </a:srgbClr>
                  </a:outerShdw>
                </a:effectLst>
                <a:latin typeface="Tahoma" pitchFamily="34" charset="0"/>
                <a:cs typeface="Tahoma" pitchFamily="34" charset="0"/>
              </a:rPr>
              <a:t>5</a:t>
            </a:r>
            <a:r>
              <a:rPr lang="en-US" sz="2000" b="1" dirty="0">
                <a:latin typeface="Tahoma" pitchFamily="34" charset="0"/>
                <a:cs typeface="Tahoma" pitchFamily="34" charset="0"/>
              </a:rPr>
              <a:t> </a:t>
            </a:r>
            <a:endParaRPr lang="ro-RO" sz="2000" b="1" dirty="0" smtClean="0">
              <a:latin typeface="Tahoma" pitchFamily="34" charset="0"/>
              <a:cs typeface="Tahoma" pitchFamily="34" charset="0"/>
            </a:endParaRPr>
          </a:p>
          <a:p>
            <a:pPr marL="609600" indent="-609600" eaLnBrk="1" hangingPunct="1">
              <a:lnSpc>
                <a:spcPct val="120000"/>
              </a:lnSpc>
              <a:buClr>
                <a:srgbClr val="FFFF99"/>
              </a:buClr>
              <a:buFont typeface="Wingdings" pitchFamily="2" charset="2"/>
              <a:buAutoNum type="arabicPeriod" startAt="2"/>
              <a:defRPr/>
            </a:pPr>
            <a:r>
              <a:rPr lang="ro-RO" sz="2000" b="1" dirty="0" smtClean="0">
                <a:latin typeface="Tahoma" pitchFamily="34" charset="0"/>
                <a:cs typeface="Tahoma" pitchFamily="34" charset="0"/>
              </a:rPr>
              <a:t>Olimpiade şi concursuri în anul şcolar 201</a:t>
            </a:r>
            <a:r>
              <a:rPr lang="en-US" sz="2000" b="1" dirty="0" smtClean="0">
                <a:latin typeface="Tahoma" pitchFamily="34" charset="0"/>
                <a:cs typeface="Tahoma" pitchFamily="34" charset="0"/>
              </a:rPr>
              <a:t>4</a:t>
            </a:r>
            <a:r>
              <a:rPr lang="ro-RO" sz="2000" b="1" dirty="0" smtClean="0">
                <a:latin typeface="Tahoma" pitchFamily="34" charset="0"/>
                <a:cs typeface="Tahoma" pitchFamily="34" charset="0"/>
              </a:rPr>
              <a:t>-20</a:t>
            </a:r>
            <a:r>
              <a:rPr lang="en-US" sz="2000" b="1" dirty="0" smtClean="0">
                <a:latin typeface="Tahoma" pitchFamily="34" charset="0"/>
                <a:cs typeface="Tahoma" pitchFamily="34" charset="0"/>
              </a:rPr>
              <a:t>15</a:t>
            </a:r>
            <a:endParaRPr lang="ro-RO" sz="2000" b="1" dirty="0" smtClean="0">
              <a:latin typeface="Tahoma" pitchFamily="34" charset="0"/>
              <a:cs typeface="Tahoma" pitchFamily="34" charset="0"/>
            </a:endParaRPr>
          </a:p>
          <a:p>
            <a:pPr marL="609600" indent="-609600" eaLnBrk="1" hangingPunct="1">
              <a:lnSpc>
                <a:spcPct val="120000"/>
              </a:lnSpc>
              <a:buClr>
                <a:srgbClr val="FFFF99"/>
              </a:buClr>
              <a:buFont typeface="Wingdings" pitchFamily="2" charset="2"/>
              <a:buAutoNum type="arabicPeriod" startAt="2"/>
              <a:defRPr/>
            </a:pPr>
            <a:r>
              <a:rPr lang="ro-RO" altLang="ro-RO" sz="2000" b="1" dirty="0">
                <a:latin typeface="Tahoma" pitchFamily="34" charset="0"/>
                <a:cs typeface="Tahoma" pitchFamily="34" charset="0"/>
              </a:rPr>
              <a:t>Portofoliul cadrului didactic </a:t>
            </a:r>
            <a:endParaRPr lang="ro-RO" altLang="ro-RO" sz="2000" b="1" dirty="0" smtClean="0">
              <a:latin typeface="Tahoma" pitchFamily="34" charset="0"/>
              <a:cs typeface="Tahoma" pitchFamily="34" charset="0"/>
            </a:endParaRPr>
          </a:p>
          <a:p>
            <a:pPr marL="609600" indent="-609600" eaLnBrk="1" hangingPunct="1">
              <a:lnSpc>
                <a:spcPct val="120000"/>
              </a:lnSpc>
              <a:buClr>
                <a:srgbClr val="FFFF99"/>
              </a:buClr>
              <a:buFont typeface="Wingdings" pitchFamily="2" charset="2"/>
              <a:buAutoNum type="arabicPeriod" startAt="2"/>
              <a:defRPr/>
            </a:pPr>
            <a:r>
              <a:rPr lang="ro-RO" altLang="ro-RO" sz="2000" b="1" dirty="0" smtClean="0">
                <a:latin typeface="Tahoma" pitchFamily="34" charset="0"/>
                <a:cs typeface="Tahoma" pitchFamily="34" charset="0"/>
              </a:rPr>
              <a:t>Selecția metodiștilor pentru anul școlar 201</a:t>
            </a:r>
            <a:r>
              <a:rPr lang="en-US" altLang="ro-RO" sz="2000" b="1" dirty="0" smtClean="0">
                <a:latin typeface="Tahoma" pitchFamily="34" charset="0"/>
                <a:cs typeface="Tahoma" pitchFamily="34" charset="0"/>
              </a:rPr>
              <a:t>4</a:t>
            </a:r>
            <a:r>
              <a:rPr lang="ro-RO" altLang="ro-RO" sz="2000" b="1" dirty="0" smtClean="0">
                <a:latin typeface="Tahoma" pitchFamily="34" charset="0"/>
                <a:cs typeface="Tahoma" pitchFamily="34" charset="0"/>
              </a:rPr>
              <a:t>-201</a:t>
            </a:r>
            <a:r>
              <a:rPr lang="en-US" altLang="ro-RO" sz="2000" b="1" dirty="0" smtClean="0">
                <a:latin typeface="Tahoma" pitchFamily="34" charset="0"/>
                <a:cs typeface="Tahoma" pitchFamily="34" charset="0"/>
              </a:rPr>
              <a:t>5</a:t>
            </a:r>
            <a:endParaRPr lang="ro-RO" altLang="ro-RO" sz="2000" b="1" dirty="0" smtClean="0">
              <a:latin typeface="Tahoma" pitchFamily="34" charset="0"/>
              <a:cs typeface="Tahoma" pitchFamily="34" charset="0"/>
            </a:endParaRPr>
          </a:p>
          <a:p>
            <a:pPr marL="609600" indent="-609600" eaLnBrk="1" hangingPunct="1">
              <a:lnSpc>
                <a:spcPct val="120000"/>
              </a:lnSpc>
              <a:buClr>
                <a:srgbClr val="FFFF99"/>
              </a:buClr>
              <a:buFont typeface="Wingdings" pitchFamily="2" charset="2"/>
              <a:buAutoNum type="arabicPeriod" startAt="2"/>
              <a:defRPr/>
            </a:pPr>
            <a:r>
              <a:rPr lang="ro-RO" sz="2000" b="1" dirty="0" smtClean="0">
                <a:latin typeface="Tahoma" pitchFamily="34" charset="0"/>
                <a:cs typeface="Tahoma" pitchFamily="34" charset="0"/>
              </a:rPr>
              <a:t>Diverse</a:t>
            </a:r>
          </a:p>
          <a:p>
            <a:pPr marL="609600" indent="-609600" eaLnBrk="1" hangingPunct="1">
              <a:lnSpc>
                <a:spcPct val="120000"/>
              </a:lnSpc>
              <a:buClr>
                <a:srgbClr val="FFFF99"/>
              </a:buClr>
              <a:buFont typeface="Wingdings" pitchFamily="2" charset="2"/>
              <a:buAutoNum type="arabicPeriod" startAt="2"/>
              <a:defRPr/>
            </a:pPr>
            <a:r>
              <a:rPr lang="ro-RO" sz="2000" b="1" dirty="0" smtClean="0">
                <a:latin typeface="Tahoma" pitchFamily="34" charset="0"/>
                <a:cs typeface="Tahoma" pitchFamily="34" charset="0"/>
              </a:rPr>
              <a:t>Cercuri pedagogice în semestrul I al anului şcolar 201</a:t>
            </a:r>
            <a:r>
              <a:rPr lang="en-US" sz="2000" b="1" dirty="0" smtClean="0">
                <a:latin typeface="Tahoma" pitchFamily="34" charset="0"/>
                <a:cs typeface="Tahoma" pitchFamily="34" charset="0"/>
              </a:rPr>
              <a:t>4</a:t>
            </a:r>
            <a:r>
              <a:rPr lang="ro-RO" sz="2000" b="1" dirty="0" smtClean="0">
                <a:latin typeface="Tahoma" pitchFamily="34" charset="0"/>
                <a:cs typeface="Tahoma" pitchFamily="34" charset="0"/>
              </a:rPr>
              <a:t>-201</a:t>
            </a:r>
            <a:r>
              <a:rPr lang="en-US" sz="2000" b="1" dirty="0">
                <a:latin typeface="Tahoma" pitchFamily="34" charset="0"/>
                <a:cs typeface="Tahoma" pitchFamily="34" charset="0"/>
              </a:rPr>
              <a:t>5</a:t>
            </a:r>
            <a:endParaRPr lang="ro-RO" sz="2000" b="1" dirty="0" smtClean="0">
              <a:latin typeface="Tahoma" pitchFamily="34" charset="0"/>
              <a:cs typeface="Tahoma" pitchFamily="34" charset="0"/>
            </a:endParaRPr>
          </a:p>
          <a:p>
            <a:pPr marL="609600" indent="-609600" eaLnBrk="1" hangingPunct="1">
              <a:lnSpc>
                <a:spcPct val="120000"/>
              </a:lnSpc>
              <a:buClr>
                <a:srgbClr val="FFFF99"/>
              </a:buClr>
              <a:buFont typeface="Wingdings" pitchFamily="2" charset="2"/>
              <a:buAutoNum type="arabicPeriod" startAt="2"/>
              <a:defRPr/>
            </a:pPr>
            <a:endParaRPr lang="ro-RO" sz="2000" b="1" dirty="0" smtClean="0">
              <a:latin typeface="Tahoma" pitchFamily="34" charset="0"/>
              <a:cs typeface="Tahoma" pitchFamily="34" charset="0"/>
            </a:endParaRPr>
          </a:p>
          <a:p>
            <a:pPr marL="609600" indent="-609600" eaLnBrk="1" hangingPunct="1">
              <a:lnSpc>
                <a:spcPct val="80000"/>
              </a:lnSpc>
              <a:buClr>
                <a:srgbClr val="FFFF99"/>
              </a:buClr>
              <a:buFont typeface="Wingdings" pitchFamily="2" charset="2"/>
              <a:buNone/>
              <a:defRPr/>
            </a:pPr>
            <a:endParaRPr lang="ro-RO" sz="2000" b="1" dirty="0" smtClean="0">
              <a:latin typeface="Tahoma" pitchFamily="34" charset="0"/>
              <a:cs typeface="Tahoma" pitchFamily="34" charset="0"/>
            </a:endParaRPr>
          </a:p>
        </p:txBody>
      </p:sp>
      <p:sp>
        <p:nvSpPr>
          <p:cNvPr id="15" name="Rectangle 5"/>
          <p:cNvSpPr>
            <a:spLocks noGrp="1" noChangeArrowheads="1"/>
          </p:cNvSpPr>
          <p:nvPr>
            <p:ph type="sldNum" sz="quarter" idx="12"/>
          </p:nvPr>
        </p:nvSpPr>
        <p:spPr/>
        <p:txBody>
          <a:bodyPr/>
          <a:lstStyle/>
          <a:p>
            <a:pPr>
              <a:defRPr/>
            </a:pPr>
            <a:fld id="{DF1354FE-D8AB-4B5E-B5C8-FFFEE75CF73A}" type="slidenum">
              <a:rPr lang="ro-RO"/>
              <a:pPr>
                <a:defRPr/>
              </a:pPr>
              <a:t>2</a:t>
            </a:fld>
            <a:endParaRPr lang="ro-RO"/>
          </a:p>
        </p:txBody>
      </p:sp>
      <p:sp>
        <p:nvSpPr>
          <p:cNvPr id="18437" name="Slide Number Placeholder 4"/>
          <p:cNvSpPr txBox="1">
            <a:spLocks noGrp="1"/>
          </p:cNvSpPr>
          <p:nvPr/>
        </p:nvSpPr>
        <p:spPr bwMode="auto">
          <a:xfrm>
            <a:off x="7099300" y="6248400"/>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pPr algn="r" eaLnBrk="1" hangingPunct="1"/>
            <a:endParaRPr lang="ro-RO" altLang="ro-RO" sz="1200" b="0">
              <a:solidFill>
                <a:schemeClr val="tx2"/>
              </a:solidFill>
              <a:latin typeface="Arial" pitchFamily="34" charset="0"/>
            </a:endParaRPr>
          </a:p>
        </p:txBody>
      </p:sp>
      <p:sp>
        <p:nvSpPr>
          <p:cNvPr id="18438" name="AutoShape 4">
            <a:hlinkClick r:id="rId2" action="ppaction://hlinksldjump"/>
          </p:cNvPr>
          <p:cNvSpPr>
            <a:spLocks noChangeArrowheads="1"/>
          </p:cNvSpPr>
          <p:nvPr/>
        </p:nvSpPr>
        <p:spPr bwMode="auto">
          <a:xfrm>
            <a:off x="8103506" y="1400628"/>
            <a:ext cx="412750" cy="228600"/>
          </a:xfrm>
          <a:prstGeom prst="rightArrow">
            <a:avLst>
              <a:gd name="adj1" fmla="val 50000"/>
              <a:gd name="adj2" fmla="val 45139"/>
            </a:avLst>
          </a:prstGeom>
          <a:solidFill>
            <a:srgbClr val="993366"/>
          </a:solidFill>
          <a:ln w="9525">
            <a:solidFill>
              <a:schemeClr val="tx1"/>
            </a:solidFill>
            <a:miter lim="800000"/>
            <a:headEnd/>
            <a:tailEnd/>
          </a:ln>
        </p:spPr>
        <p:txBody>
          <a:bodyPr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18439" name="AutoShape 6">
            <a:hlinkClick r:id="rId3" action="ppaction://hlinksldjump"/>
          </p:cNvPr>
          <p:cNvSpPr>
            <a:spLocks noChangeArrowheads="1"/>
          </p:cNvSpPr>
          <p:nvPr/>
        </p:nvSpPr>
        <p:spPr bwMode="auto">
          <a:xfrm>
            <a:off x="7620000" y="3733800"/>
            <a:ext cx="412750" cy="228600"/>
          </a:xfrm>
          <a:prstGeom prst="rightArrow">
            <a:avLst>
              <a:gd name="adj1" fmla="val 50000"/>
              <a:gd name="adj2" fmla="val 45139"/>
            </a:avLst>
          </a:prstGeom>
          <a:solidFill>
            <a:srgbClr val="993366"/>
          </a:solidFill>
          <a:ln w="9525">
            <a:solidFill>
              <a:schemeClr val="tx1"/>
            </a:solidFill>
            <a:miter lim="800000"/>
            <a:headEnd/>
            <a:tailEnd/>
          </a:ln>
        </p:spPr>
        <p:txBody>
          <a:bodyPr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18440" name="AutoShape 7">
            <a:hlinkClick r:id="rId4" action="ppaction://hlinksldjump"/>
          </p:cNvPr>
          <p:cNvSpPr>
            <a:spLocks noChangeArrowheads="1"/>
          </p:cNvSpPr>
          <p:nvPr/>
        </p:nvSpPr>
        <p:spPr bwMode="auto">
          <a:xfrm>
            <a:off x="8032750" y="4178138"/>
            <a:ext cx="412750" cy="228600"/>
          </a:xfrm>
          <a:prstGeom prst="rightArrow">
            <a:avLst>
              <a:gd name="adj1" fmla="val 50000"/>
              <a:gd name="adj2" fmla="val 45139"/>
            </a:avLst>
          </a:prstGeom>
          <a:solidFill>
            <a:srgbClr val="993366"/>
          </a:solidFill>
          <a:ln w="9525">
            <a:solidFill>
              <a:schemeClr val="tx1"/>
            </a:solidFill>
            <a:miter lim="800000"/>
            <a:headEnd/>
            <a:tailEnd/>
          </a:ln>
        </p:spPr>
        <p:txBody>
          <a:bodyPr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18441" name="AutoShape 9">
            <a:hlinkClick r:id="rId5" action="ppaction://hlinksldjump"/>
          </p:cNvPr>
          <p:cNvSpPr>
            <a:spLocks noChangeArrowheads="1"/>
          </p:cNvSpPr>
          <p:nvPr/>
        </p:nvSpPr>
        <p:spPr bwMode="auto">
          <a:xfrm>
            <a:off x="4383312" y="5040084"/>
            <a:ext cx="412750" cy="228600"/>
          </a:xfrm>
          <a:prstGeom prst="rightArrow">
            <a:avLst>
              <a:gd name="adj1" fmla="val 50000"/>
              <a:gd name="adj2" fmla="val 45139"/>
            </a:avLst>
          </a:prstGeom>
          <a:solidFill>
            <a:srgbClr val="993366"/>
          </a:solidFill>
          <a:ln w="9525">
            <a:solidFill>
              <a:schemeClr val="tx1"/>
            </a:solidFill>
            <a:miter lim="800000"/>
            <a:headEnd/>
            <a:tailEnd/>
          </a:ln>
        </p:spPr>
        <p:txBody>
          <a:bodyPr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18442" name="AutoShape 4">
            <a:hlinkClick r:id="rId6" action="ppaction://hlinksldjump"/>
          </p:cNvPr>
          <p:cNvSpPr>
            <a:spLocks noChangeArrowheads="1"/>
          </p:cNvSpPr>
          <p:nvPr/>
        </p:nvSpPr>
        <p:spPr bwMode="auto">
          <a:xfrm>
            <a:off x="8248642" y="1752600"/>
            <a:ext cx="412750" cy="228600"/>
          </a:xfrm>
          <a:prstGeom prst="rightArrow">
            <a:avLst>
              <a:gd name="adj1" fmla="val 50000"/>
              <a:gd name="adj2" fmla="val 45139"/>
            </a:avLst>
          </a:prstGeom>
          <a:solidFill>
            <a:srgbClr val="993366"/>
          </a:solidFill>
          <a:ln w="9525">
            <a:solidFill>
              <a:schemeClr val="tx1"/>
            </a:solidFill>
            <a:miter lim="800000"/>
            <a:headEnd/>
            <a:tailEnd/>
          </a:ln>
        </p:spPr>
        <p:txBody>
          <a:bodyPr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18443" name="AutoShape 4">
            <a:hlinkClick r:id="rId7" action="ppaction://hlinksldjump"/>
          </p:cNvPr>
          <p:cNvSpPr>
            <a:spLocks noChangeArrowheads="1"/>
          </p:cNvSpPr>
          <p:nvPr/>
        </p:nvSpPr>
        <p:spPr bwMode="auto">
          <a:xfrm>
            <a:off x="8767073" y="2514600"/>
            <a:ext cx="412750" cy="228600"/>
          </a:xfrm>
          <a:prstGeom prst="rightArrow">
            <a:avLst>
              <a:gd name="adj1" fmla="val 50000"/>
              <a:gd name="adj2" fmla="val 45139"/>
            </a:avLst>
          </a:prstGeom>
          <a:solidFill>
            <a:srgbClr val="993366"/>
          </a:solidFill>
          <a:ln w="9525">
            <a:solidFill>
              <a:schemeClr val="tx1"/>
            </a:solidFill>
            <a:miter lim="800000"/>
            <a:headEnd/>
            <a:tailEnd/>
          </a:ln>
        </p:spPr>
        <p:txBody>
          <a:bodyPr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18444" name="AutoShape 4">
            <a:hlinkClick r:id="rId8" action="ppaction://hlinksldjump"/>
          </p:cNvPr>
          <p:cNvSpPr>
            <a:spLocks noChangeArrowheads="1"/>
          </p:cNvSpPr>
          <p:nvPr/>
        </p:nvSpPr>
        <p:spPr bwMode="auto">
          <a:xfrm>
            <a:off x="5428334" y="2895600"/>
            <a:ext cx="412750" cy="228600"/>
          </a:xfrm>
          <a:prstGeom prst="rightArrow">
            <a:avLst>
              <a:gd name="adj1" fmla="val 50000"/>
              <a:gd name="adj2" fmla="val 45139"/>
            </a:avLst>
          </a:prstGeom>
          <a:solidFill>
            <a:srgbClr val="993366"/>
          </a:solidFill>
          <a:ln w="9525">
            <a:solidFill>
              <a:schemeClr val="tx1"/>
            </a:solidFill>
            <a:miter lim="800000"/>
            <a:headEnd/>
            <a:tailEnd/>
          </a:ln>
        </p:spPr>
        <p:txBody>
          <a:bodyPr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18445" name="AutoShape 4">
            <a:hlinkClick r:id="rId9" action="ppaction://hlinksldjump"/>
          </p:cNvPr>
          <p:cNvSpPr>
            <a:spLocks noChangeArrowheads="1"/>
          </p:cNvSpPr>
          <p:nvPr/>
        </p:nvSpPr>
        <p:spPr bwMode="auto">
          <a:xfrm>
            <a:off x="9372600" y="3305628"/>
            <a:ext cx="412750" cy="228600"/>
          </a:xfrm>
          <a:prstGeom prst="rightArrow">
            <a:avLst>
              <a:gd name="adj1" fmla="val 50000"/>
              <a:gd name="adj2" fmla="val 45139"/>
            </a:avLst>
          </a:prstGeom>
          <a:solidFill>
            <a:srgbClr val="993366"/>
          </a:solidFill>
          <a:ln w="9525">
            <a:solidFill>
              <a:schemeClr val="tx1"/>
            </a:solidFill>
            <a:miter lim="800000"/>
            <a:headEnd/>
            <a:tailEnd/>
          </a:ln>
        </p:spPr>
        <p:txBody>
          <a:bodyPr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18446" name="AutoShape 4">
            <a:hlinkClick r:id="rId10" action="ppaction://hlinksldjump"/>
          </p:cNvPr>
          <p:cNvSpPr>
            <a:spLocks noChangeArrowheads="1"/>
          </p:cNvSpPr>
          <p:nvPr/>
        </p:nvSpPr>
        <p:spPr bwMode="auto">
          <a:xfrm>
            <a:off x="5724972" y="2133600"/>
            <a:ext cx="412750" cy="228600"/>
          </a:xfrm>
          <a:prstGeom prst="rightArrow">
            <a:avLst>
              <a:gd name="adj1" fmla="val 50000"/>
              <a:gd name="adj2" fmla="val 45139"/>
            </a:avLst>
          </a:prstGeom>
          <a:solidFill>
            <a:srgbClr val="993366"/>
          </a:solidFill>
          <a:ln w="9525">
            <a:solidFill>
              <a:schemeClr val="tx1"/>
            </a:solidFill>
            <a:miter lim="800000"/>
            <a:headEnd/>
            <a:tailEnd/>
          </a:ln>
        </p:spPr>
        <p:txBody>
          <a:bodyPr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18447" name="AutoShape 4">
            <a:hlinkClick r:id="rId11" action="ppaction://hlinksldjump"/>
          </p:cNvPr>
          <p:cNvSpPr>
            <a:spLocks noChangeArrowheads="1"/>
          </p:cNvSpPr>
          <p:nvPr/>
        </p:nvSpPr>
        <p:spPr bwMode="auto">
          <a:xfrm>
            <a:off x="1824718" y="5889168"/>
            <a:ext cx="412750" cy="228600"/>
          </a:xfrm>
          <a:prstGeom prst="rightArrow">
            <a:avLst>
              <a:gd name="adj1" fmla="val 50000"/>
              <a:gd name="adj2" fmla="val 45139"/>
            </a:avLst>
          </a:prstGeom>
          <a:solidFill>
            <a:srgbClr val="993366"/>
          </a:solidFill>
          <a:ln w="9525">
            <a:solidFill>
              <a:schemeClr val="tx1"/>
            </a:solidFill>
            <a:miter lim="800000"/>
            <a:headEnd/>
            <a:tailEnd/>
          </a:ln>
        </p:spPr>
        <p:txBody>
          <a:bodyPr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18448" name="AutoShape 4">
            <a:hlinkClick r:id="rId12" action="ppaction://hlinksldjump"/>
          </p:cNvPr>
          <p:cNvSpPr>
            <a:spLocks noChangeArrowheads="1"/>
          </p:cNvSpPr>
          <p:nvPr/>
        </p:nvSpPr>
        <p:spPr bwMode="auto">
          <a:xfrm>
            <a:off x="8665468" y="6271982"/>
            <a:ext cx="412750" cy="228600"/>
          </a:xfrm>
          <a:prstGeom prst="rightArrow">
            <a:avLst>
              <a:gd name="adj1" fmla="val 50000"/>
              <a:gd name="adj2" fmla="val 45139"/>
            </a:avLst>
          </a:prstGeom>
          <a:solidFill>
            <a:srgbClr val="993366"/>
          </a:solidFill>
          <a:ln w="9525">
            <a:solidFill>
              <a:schemeClr val="tx1"/>
            </a:solidFill>
            <a:miter lim="800000"/>
            <a:headEnd/>
            <a:tailEnd/>
          </a:ln>
        </p:spPr>
        <p:txBody>
          <a:bodyPr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17" name="AutoShape 7">
            <a:hlinkClick r:id="rId13" action="ppaction://hlinksldjump"/>
          </p:cNvPr>
          <p:cNvSpPr>
            <a:spLocks noChangeArrowheads="1"/>
          </p:cNvSpPr>
          <p:nvPr/>
        </p:nvSpPr>
        <p:spPr bwMode="auto">
          <a:xfrm>
            <a:off x="7109274" y="4601027"/>
            <a:ext cx="412750" cy="228600"/>
          </a:xfrm>
          <a:prstGeom prst="rightArrow">
            <a:avLst>
              <a:gd name="adj1" fmla="val 50000"/>
              <a:gd name="adj2" fmla="val 45139"/>
            </a:avLst>
          </a:prstGeom>
          <a:solidFill>
            <a:srgbClr val="993366"/>
          </a:solidFill>
          <a:ln w="9525">
            <a:solidFill>
              <a:schemeClr val="tx1"/>
            </a:solidFill>
            <a:miter lim="800000"/>
            <a:headEnd/>
            <a:tailEnd/>
          </a:ln>
        </p:spPr>
        <p:txBody>
          <a:bodyPr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18" name="AutoShape 4">
            <a:hlinkClick r:id="rId14" action="ppaction://hlinksldjump"/>
          </p:cNvPr>
          <p:cNvSpPr>
            <a:spLocks noChangeArrowheads="1"/>
          </p:cNvSpPr>
          <p:nvPr/>
        </p:nvSpPr>
        <p:spPr bwMode="auto">
          <a:xfrm>
            <a:off x="7317917" y="5410200"/>
            <a:ext cx="412750" cy="228600"/>
          </a:xfrm>
          <a:prstGeom prst="rightArrow">
            <a:avLst>
              <a:gd name="adj1" fmla="val 50000"/>
              <a:gd name="adj2" fmla="val 45139"/>
            </a:avLst>
          </a:prstGeom>
          <a:solidFill>
            <a:srgbClr val="993366"/>
          </a:solidFill>
          <a:ln w="9525">
            <a:solidFill>
              <a:schemeClr val="tx1"/>
            </a:solidFill>
            <a:miter lim="800000"/>
            <a:headEnd/>
            <a:tailEnd/>
          </a:ln>
        </p:spPr>
        <p:txBody>
          <a:bodyPr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E29DED8C-FEFE-46E5-BF61-F8D098F457A8}" type="slidenum">
              <a:rPr lang="ro-RO" sz="1000">
                <a:solidFill>
                  <a:schemeClr val="tx2">
                    <a:shade val="50000"/>
                  </a:schemeClr>
                </a:solidFill>
              </a:rPr>
              <a:pPr algn="r" eaLnBrk="1" hangingPunct="1">
                <a:defRPr/>
              </a:pPr>
              <a:t>20</a:t>
            </a:fld>
            <a:endParaRPr lang="ro-RO" sz="1000">
              <a:solidFill>
                <a:schemeClr val="tx2">
                  <a:shade val="50000"/>
                </a:schemeClr>
              </a:solidFill>
            </a:endParaRPr>
          </a:p>
        </p:txBody>
      </p:sp>
      <p:sp>
        <p:nvSpPr>
          <p:cNvPr id="115720" name="Rectangle 8"/>
          <p:cNvSpPr>
            <a:spLocks noChangeArrowheads="1"/>
          </p:cNvSpPr>
          <p:nvPr/>
        </p:nvSpPr>
        <p:spPr bwMode="auto">
          <a:xfrm>
            <a:off x="2696188" y="161926"/>
            <a:ext cx="466666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ro-RO" sz="3200" dirty="0">
                <a:solidFill>
                  <a:srgbClr val="FFFF99"/>
                </a:solidFill>
                <a:effectLst>
                  <a:outerShdw blurRad="38100" dist="38100" dir="2700000" algn="tl">
                    <a:srgbClr val="000000"/>
                  </a:outerShdw>
                </a:effectLst>
                <a:latin typeface="Tahoma" pitchFamily="34" charset="0"/>
              </a:rPr>
              <a:t>BACALAUREAT </a:t>
            </a:r>
            <a:r>
              <a:rPr lang="ro-RO" sz="3200" dirty="0" smtClean="0">
                <a:solidFill>
                  <a:srgbClr val="FFFF99"/>
                </a:solidFill>
                <a:effectLst>
                  <a:outerShdw blurRad="38100" dist="38100" dir="2700000" algn="tl">
                    <a:srgbClr val="000000"/>
                  </a:outerShdw>
                </a:effectLst>
                <a:latin typeface="Tahoma" pitchFamily="34" charset="0"/>
              </a:rPr>
              <a:t>- 2014</a:t>
            </a:r>
            <a:endParaRPr lang="en-GB" sz="3200" dirty="0">
              <a:solidFill>
                <a:srgbClr val="FFFF99"/>
              </a:solidFill>
              <a:effectLst>
                <a:outerShdw blurRad="38100" dist="38100" dir="2700000" algn="tl">
                  <a:srgbClr val="000000"/>
                </a:outerShdw>
              </a:effectLst>
              <a:latin typeface="Tahoma" pitchFamily="34" charset="0"/>
            </a:endParaRPr>
          </a:p>
        </p:txBody>
      </p:sp>
      <p:sp>
        <p:nvSpPr>
          <p:cNvPr id="36869" name="AutoShape 10">
            <a:hlinkClick r:id="rId2" action="ppaction://hlinksldjump"/>
          </p:cNvPr>
          <p:cNvSpPr>
            <a:spLocks noChangeArrowheads="1"/>
          </p:cNvSpPr>
          <p:nvPr/>
        </p:nvSpPr>
        <p:spPr bwMode="auto">
          <a:xfrm rot="10800000">
            <a:off x="8772525" y="6203097"/>
            <a:ext cx="577850" cy="381000"/>
          </a:xfrm>
          <a:prstGeom prst="leftArrow">
            <a:avLst>
              <a:gd name="adj1" fmla="val 50000"/>
              <a:gd name="adj2" fmla="val 37917"/>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2" name="Dreptunghi 1"/>
          <p:cNvSpPr/>
          <p:nvPr/>
        </p:nvSpPr>
        <p:spPr>
          <a:xfrm>
            <a:off x="457200" y="821322"/>
            <a:ext cx="8915400" cy="461665"/>
          </a:xfrm>
          <a:prstGeom prst="rect">
            <a:avLst/>
          </a:prstGeom>
          <a:ln>
            <a:solidFill>
              <a:schemeClr val="tx1"/>
            </a:solidFill>
          </a:ln>
        </p:spPr>
        <p:txBody>
          <a:bodyPr wrap="square">
            <a:spAutoFit/>
          </a:bodyPr>
          <a:lstStyle/>
          <a:p>
            <a:pPr algn="ctr">
              <a:defRPr sz="1400" b="1" i="0" u="none" strike="noStrike" kern="1200" baseline="0">
                <a:solidFill>
                  <a:prstClr val="white"/>
                </a:solidFill>
                <a:latin typeface="+mn-lt"/>
                <a:ea typeface="+mn-ea"/>
                <a:cs typeface="+mn-cs"/>
              </a:defRPr>
            </a:pPr>
            <a:r>
              <a:rPr lang="en-US" sz="2400" dirty="0" err="1">
                <a:solidFill>
                  <a:prstClr val="white"/>
                </a:solidFill>
              </a:rPr>
              <a:t>Simulare</a:t>
            </a:r>
            <a:r>
              <a:rPr lang="en-US" sz="2400" dirty="0">
                <a:solidFill>
                  <a:prstClr val="white"/>
                </a:solidFill>
              </a:rPr>
              <a:t> Bac </a:t>
            </a:r>
            <a:r>
              <a:rPr lang="en-US" sz="2400" dirty="0" smtClean="0">
                <a:solidFill>
                  <a:prstClr val="white"/>
                </a:solidFill>
              </a:rPr>
              <a:t>2014 </a:t>
            </a:r>
            <a:r>
              <a:rPr lang="ro-RO" sz="2400" dirty="0" smtClean="0">
                <a:solidFill>
                  <a:prstClr val="white"/>
                </a:solidFill>
              </a:rPr>
              <a:t>– Participare şi p</a:t>
            </a:r>
            <a:r>
              <a:rPr lang="en-US" sz="2400" dirty="0" err="1" smtClean="0">
                <a:solidFill>
                  <a:prstClr val="white"/>
                </a:solidFill>
              </a:rPr>
              <a:t>rocent</a:t>
            </a:r>
            <a:r>
              <a:rPr lang="en-US" sz="2400" dirty="0" smtClean="0">
                <a:solidFill>
                  <a:prstClr val="white"/>
                </a:solidFill>
              </a:rPr>
              <a:t> </a:t>
            </a:r>
            <a:r>
              <a:rPr lang="en-US" sz="2400" dirty="0">
                <a:solidFill>
                  <a:prstClr val="white"/>
                </a:solidFill>
              </a:rPr>
              <a:t>de </a:t>
            </a:r>
            <a:r>
              <a:rPr lang="en-US" sz="2400" dirty="0" err="1" smtClean="0">
                <a:solidFill>
                  <a:prstClr val="white"/>
                </a:solidFill>
              </a:rPr>
              <a:t>promovare</a:t>
            </a:r>
            <a:endParaRPr lang="en-US" sz="2400" dirty="0">
              <a:solidFill>
                <a:prstClr val="white"/>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410122257"/>
              </p:ext>
            </p:extLst>
          </p:nvPr>
        </p:nvGraphicFramePr>
        <p:xfrm>
          <a:off x="527998" y="1828800"/>
          <a:ext cx="9144000" cy="3886199"/>
        </p:xfrm>
        <a:graphic>
          <a:graphicData uri="http://schemas.openxmlformats.org/drawingml/2006/table">
            <a:tbl>
              <a:tblPr firstRow="1" firstCol="1" bandRow="1"/>
              <a:tblGrid>
                <a:gridCol w="1676400"/>
                <a:gridCol w="1371600"/>
                <a:gridCol w="1600200"/>
                <a:gridCol w="1447800"/>
                <a:gridCol w="1447800"/>
                <a:gridCol w="1600200"/>
              </a:tblGrid>
              <a:tr h="459658">
                <a:tc>
                  <a:txBody>
                    <a:bodyPr/>
                    <a:lstStyle/>
                    <a:p>
                      <a:pPr>
                        <a:lnSpc>
                          <a:spcPct val="115000"/>
                        </a:lnSpc>
                      </a:pPr>
                      <a:endParaRPr lang="en-US" sz="2000" dirty="0">
                        <a:effectLst/>
                        <a:latin typeface="Calibri"/>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ro-RO" sz="2000" b="1" dirty="0">
                          <a:solidFill>
                            <a:schemeClr val="tx1"/>
                          </a:solidFill>
                          <a:effectLst/>
                          <a:latin typeface="Calibri"/>
                          <a:ea typeface="Times New Roman"/>
                          <a:cs typeface="Times New Roman"/>
                        </a:rPr>
                        <a:t>Simulare DECEMBRIE 2013 </a:t>
                      </a:r>
                      <a:endParaRPr lang="en-US" sz="2000" dirty="0">
                        <a:solidFill>
                          <a:schemeClr val="tx1"/>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ro-RO" sz="2000" b="1" dirty="0">
                          <a:solidFill>
                            <a:schemeClr val="tx1"/>
                          </a:solidFill>
                          <a:effectLst/>
                          <a:latin typeface="Calibri"/>
                          <a:ea typeface="Times New Roman"/>
                          <a:cs typeface="Times New Roman"/>
                        </a:rPr>
                        <a:t>Simulare MARTIE 2014</a:t>
                      </a:r>
                      <a:endParaRPr lang="en-US" sz="2000" dirty="0">
                        <a:solidFill>
                          <a:schemeClr val="tx1"/>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marL="0" marR="0" algn="ctr">
                        <a:lnSpc>
                          <a:spcPct val="115000"/>
                        </a:lnSpc>
                        <a:spcBef>
                          <a:spcPts val="0"/>
                        </a:spcBef>
                        <a:spcAft>
                          <a:spcPts val="0"/>
                        </a:spcAft>
                      </a:pPr>
                      <a:r>
                        <a:rPr lang="ro-RO" sz="2000" b="1">
                          <a:solidFill>
                            <a:srgbClr val="000000"/>
                          </a:solidFill>
                          <a:effectLst/>
                          <a:latin typeface="Calibri"/>
                          <a:ea typeface="Times New Roman"/>
                          <a:cs typeface="Times New Roman"/>
                        </a:rPr>
                        <a:t>Diferența MARTIE-DECEMBRIE</a:t>
                      </a:r>
                      <a:endParaRPr lang="en-US"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919316">
                <a:tc>
                  <a:txBody>
                    <a:bodyPr/>
                    <a:lstStyle/>
                    <a:p>
                      <a:pPr marL="0" marR="0" algn="ctr">
                        <a:lnSpc>
                          <a:spcPct val="115000"/>
                        </a:lnSpc>
                        <a:spcBef>
                          <a:spcPts val="0"/>
                        </a:spcBef>
                        <a:spcAft>
                          <a:spcPts val="0"/>
                        </a:spcAft>
                      </a:pPr>
                      <a:r>
                        <a:rPr lang="ro-RO" sz="2000" b="1" dirty="0">
                          <a:solidFill>
                            <a:schemeClr val="bg1"/>
                          </a:solidFill>
                          <a:effectLst/>
                          <a:latin typeface="Arial"/>
                          <a:ea typeface="Times New Roman"/>
                          <a:cs typeface="Times New Roman"/>
                        </a:rPr>
                        <a:t>Tip subiect: Matematică </a:t>
                      </a:r>
                      <a:endParaRPr lang="en-US" sz="2000" dirty="0">
                        <a:solidFill>
                          <a:schemeClr val="bg1"/>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marL="0" marR="0" algn="ctr">
                        <a:lnSpc>
                          <a:spcPct val="115000"/>
                        </a:lnSpc>
                        <a:spcBef>
                          <a:spcPts val="0"/>
                        </a:spcBef>
                        <a:spcAft>
                          <a:spcPts val="0"/>
                        </a:spcAft>
                      </a:pPr>
                      <a:r>
                        <a:rPr lang="ro-RO" sz="2000" b="1">
                          <a:solidFill>
                            <a:srgbClr val="000000"/>
                          </a:solidFill>
                          <a:effectLst/>
                          <a:latin typeface="Calibri"/>
                          <a:ea typeface="Times New Roman"/>
                          <a:cs typeface="Times New Roman"/>
                        </a:rPr>
                        <a:t>Procent participare</a:t>
                      </a:r>
                      <a:endParaRPr lang="en-US"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marL="0" marR="0" algn="ctr">
                        <a:lnSpc>
                          <a:spcPct val="115000"/>
                        </a:lnSpc>
                        <a:spcBef>
                          <a:spcPts val="0"/>
                        </a:spcBef>
                        <a:spcAft>
                          <a:spcPts val="0"/>
                        </a:spcAft>
                      </a:pPr>
                      <a:r>
                        <a:rPr lang="ro-RO" sz="2000" b="1">
                          <a:solidFill>
                            <a:srgbClr val="000000"/>
                          </a:solidFill>
                          <a:effectLst/>
                          <a:latin typeface="Calibri"/>
                          <a:ea typeface="Times New Roman"/>
                          <a:cs typeface="Times New Roman"/>
                        </a:rPr>
                        <a:t>Procent promovare</a:t>
                      </a:r>
                      <a:endParaRPr lang="en-US"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marL="0" marR="0" algn="ctr">
                        <a:lnSpc>
                          <a:spcPct val="115000"/>
                        </a:lnSpc>
                        <a:spcBef>
                          <a:spcPts val="0"/>
                        </a:spcBef>
                        <a:spcAft>
                          <a:spcPts val="0"/>
                        </a:spcAft>
                      </a:pPr>
                      <a:r>
                        <a:rPr lang="ro-RO" sz="2000" b="1" dirty="0">
                          <a:solidFill>
                            <a:srgbClr val="000000"/>
                          </a:solidFill>
                          <a:effectLst/>
                          <a:latin typeface="Calibri"/>
                          <a:ea typeface="Times New Roman"/>
                          <a:cs typeface="Times New Roman"/>
                        </a:rPr>
                        <a:t>Procent participare</a:t>
                      </a:r>
                      <a:endParaRPr lang="en-U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marL="0" marR="0" algn="ctr">
                        <a:lnSpc>
                          <a:spcPct val="115000"/>
                        </a:lnSpc>
                        <a:spcBef>
                          <a:spcPts val="0"/>
                        </a:spcBef>
                        <a:spcAft>
                          <a:spcPts val="0"/>
                        </a:spcAft>
                      </a:pPr>
                      <a:r>
                        <a:rPr lang="ro-RO" sz="2000" b="1" dirty="0">
                          <a:solidFill>
                            <a:srgbClr val="000000"/>
                          </a:solidFill>
                          <a:effectLst/>
                          <a:latin typeface="Calibri"/>
                          <a:ea typeface="Times New Roman"/>
                          <a:cs typeface="Times New Roman"/>
                        </a:rPr>
                        <a:t>Procent promovare</a:t>
                      </a:r>
                      <a:endParaRPr lang="en-U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vMerge="1">
                  <a:txBody>
                    <a:bodyPr/>
                    <a:lstStyle/>
                    <a:p>
                      <a:endParaRPr lang="en-US"/>
                    </a:p>
                  </a:txBody>
                  <a:tcPr/>
                </a:tc>
              </a:tr>
              <a:tr h="501445">
                <a:tc>
                  <a:txBody>
                    <a:bodyPr/>
                    <a:lstStyle/>
                    <a:p>
                      <a:pPr marL="0" marR="0">
                        <a:lnSpc>
                          <a:spcPct val="115000"/>
                        </a:lnSpc>
                        <a:spcBef>
                          <a:spcPts val="0"/>
                        </a:spcBef>
                        <a:spcAft>
                          <a:spcPts val="0"/>
                        </a:spcAft>
                      </a:pPr>
                      <a:r>
                        <a:rPr lang="ro-RO" sz="2000" b="1" dirty="0">
                          <a:solidFill>
                            <a:schemeClr val="tx1"/>
                          </a:solidFill>
                          <a:effectLst/>
                          <a:latin typeface="Calibri"/>
                          <a:ea typeface="Times New Roman"/>
                          <a:cs typeface="Times New Roman"/>
                        </a:rPr>
                        <a:t>M_Mate_</a:t>
                      </a:r>
                      <a:r>
                        <a:rPr lang="ro-RO" sz="2000" b="1" dirty="0" err="1">
                          <a:solidFill>
                            <a:schemeClr val="tx1"/>
                          </a:solidFill>
                          <a:effectLst/>
                          <a:latin typeface="Calibri"/>
                          <a:ea typeface="Times New Roman"/>
                          <a:cs typeface="Times New Roman"/>
                        </a:rPr>
                        <a:t>info</a:t>
                      </a:r>
                      <a:endParaRPr lang="en-US" sz="2000" dirty="0">
                        <a:solidFill>
                          <a:schemeClr val="tx1"/>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2000" b="1" dirty="0">
                          <a:solidFill>
                            <a:schemeClr val="tx1"/>
                          </a:solidFill>
                          <a:effectLst/>
                          <a:latin typeface="Calibri"/>
                          <a:ea typeface="Times New Roman"/>
                          <a:cs typeface="Times New Roman"/>
                        </a:rPr>
                        <a:t>99,11%</a:t>
                      </a:r>
                      <a:endParaRPr lang="en-US" sz="2000" dirty="0">
                        <a:solidFill>
                          <a:schemeClr val="tx1"/>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2400" b="1" dirty="0">
                          <a:solidFill>
                            <a:srgbClr val="FFFF00"/>
                          </a:solidFill>
                          <a:effectLst/>
                          <a:latin typeface="Calibri"/>
                          <a:ea typeface="Times New Roman"/>
                          <a:cs typeface="Times New Roman"/>
                        </a:rPr>
                        <a:t>28,25%</a:t>
                      </a:r>
                      <a:endParaRPr lang="en-US" sz="2000" dirty="0">
                        <a:solidFill>
                          <a:srgbClr val="FFFF00"/>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2000" b="1">
                          <a:solidFill>
                            <a:schemeClr val="tx1"/>
                          </a:solidFill>
                          <a:effectLst/>
                          <a:latin typeface="Calibri"/>
                          <a:ea typeface="Times New Roman"/>
                          <a:cs typeface="Times New Roman"/>
                        </a:rPr>
                        <a:t>98,67%</a:t>
                      </a:r>
                      <a:endParaRPr lang="en-US" sz="2000">
                        <a:solidFill>
                          <a:schemeClr val="tx1"/>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2400" b="1" dirty="0">
                          <a:solidFill>
                            <a:srgbClr val="FFFF00"/>
                          </a:solidFill>
                          <a:effectLst/>
                          <a:latin typeface="Calibri"/>
                          <a:ea typeface="Times New Roman"/>
                          <a:cs typeface="Times New Roman"/>
                        </a:rPr>
                        <a:t>62,61%</a:t>
                      </a:r>
                      <a:endParaRPr lang="en-US" sz="2000" dirty="0">
                        <a:solidFill>
                          <a:srgbClr val="FFFF00"/>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2400" b="1" dirty="0">
                          <a:solidFill>
                            <a:schemeClr val="tx1"/>
                          </a:solidFill>
                          <a:effectLst/>
                          <a:latin typeface="Calibri"/>
                          <a:ea typeface="Times New Roman"/>
                          <a:cs typeface="Times New Roman"/>
                        </a:rPr>
                        <a:t>34,36%</a:t>
                      </a:r>
                      <a:endParaRPr lang="en-US" sz="2000" dirty="0">
                        <a:solidFill>
                          <a:schemeClr val="tx1"/>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1445">
                <a:tc>
                  <a:txBody>
                    <a:bodyPr/>
                    <a:lstStyle/>
                    <a:p>
                      <a:pPr marL="0" marR="0">
                        <a:lnSpc>
                          <a:spcPct val="115000"/>
                        </a:lnSpc>
                        <a:spcBef>
                          <a:spcPts val="0"/>
                        </a:spcBef>
                        <a:spcAft>
                          <a:spcPts val="0"/>
                        </a:spcAft>
                      </a:pPr>
                      <a:r>
                        <a:rPr lang="ro-RO" sz="2000" b="1">
                          <a:solidFill>
                            <a:schemeClr val="tx1"/>
                          </a:solidFill>
                          <a:effectLst/>
                          <a:latin typeface="Calibri"/>
                          <a:ea typeface="Times New Roman"/>
                          <a:cs typeface="Times New Roman"/>
                        </a:rPr>
                        <a:t>M_st-nat</a:t>
                      </a:r>
                      <a:endParaRPr lang="en-US" sz="2000">
                        <a:solidFill>
                          <a:schemeClr val="tx1"/>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2000" b="1" dirty="0">
                          <a:solidFill>
                            <a:schemeClr val="tx1"/>
                          </a:solidFill>
                          <a:effectLst/>
                          <a:latin typeface="Calibri"/>
                          <a:ea typeface="Times New Roman"/>
                          <a:cs typeface="Times New Roman"/>
                        </a:rPr>
                        <a:t>97,98%</a:t>
                      </a:r>
                      <a:endParaRPr lang="en-US" sz="2000" dirty="0">
                        <a:solidFill>
                          <a:schemeClr val="tx1"/>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2400" b="1" dirty="0">
                          <a:solidFill>
                            <a:srgbClr val="FFFF00"/>
                          </a:solidFill>
                          <a:effectLst/>
                          <a:latin typeface="Calibri"/>
                          <a:ea typeface="Times New Roman"/>
                          <a:cs typeface="Times New Roman"/>
                        </a:rPr>
                        <a:t>29,63%</a:t>
                      </a:r>
                      <a:endParaRPr lang="en-US" sz="2000" dirty="0">
                        <a:solidFill>
                          <a:srgbClr val="FFFF00"/>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2000" b="1">
                          <a:solidFill>
                            <a:schemeClr val="tx1"/>
                          </a:solidFill>
                          <a:effectLst/>
                          <a:latin typeface="Calibri"/>
                          <a:ea typeface="Times New Roman"/>
                          <a:cs typeface="Times New Roman"/>
                        </a:rPr>
                        <a:t>99,58%</a:t>
                      </a:r>
                      <a:endParaRPr lang="en-US" sz="2000">
                        <a:solidFill>
                          <a:schemeClr val="tx1"/>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2400" b="1" dirty="0">
                          <a:solidFill>
                            <a:srgbClr val="FFFF00"/>
                          </a:solidFill>
                          <a:effectLst/>
                          <a:latin typeface="Calibri"/>
                          <a:ea typeface="Times New Roman"/>
                          <a:cs typeface="Times New Roman"/>
                        </a:rPr>
                        <a:t>56,90%</a:t>
                      </a:r>
                      <a:endParaRPr lang="en-US" sz="2000" dirty="0">
                        <a:solidFill>
                          <a:srgbClr val="FFFF00"/>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2400" b="1">
                          <a:solidFill>
                            <a:schemeClr val="tx1"/>
                          </a:solidFill>
                          <a:effectLst/>
                          <a:latin typeface="Calibri"/>
                          <a:ea typeface="Times New Roman"/>
                          <a:cs typeface="Times New Roman"/>
                        </a:rPr>
                        <a:t>27,27%</a:t>
                      </a:r>
                      <a:endParaRPr lang="en-US" sz="2000">
                        <a:solidFill>
                          <a:schemeClr val="tx1"/>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1445">
                <a:tc>
                  <a:txBody>
                    <a:bodyPr/>
                    <a:lstStyle/>
                    <a:p>
                      <a:pPr marL="0" marR="0">
                        <a:lnSpc>
                          <a:spcPct val="115000"/>
                        </a:lnSpc>
                        <a:spcBef>
                          <a:spcPts val="0"/>
                        </a:spcBef>
                        <a:spcAft>
                          <a:spcPts val="0"/>
                        </a:spcAft>
                      </a:pPr>
                      <a:r>
                        <a:rPr lang="ro-RO" sz="2000" b="1">
                          <a:solidFill>
                            <a:schemeClr val="tx1"/>
                          </a:solidFill>
                          <a:effectLst/>
                          <a:latin typeface="Calibri"/>
                          <a:ea typeface="Times New Roman"/>
                          <a:cs typeface="Times New Roman"/>
                        </a:rPr>
                        <a:t>M_tehnologic</a:t>
                      </a:r>
                      <a:endParaRPr lang="en-US" sz="2000">
                        <a:solidFill>
                          <a:schemeClr val="tx1"/>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2000" b="1">
                          <a:solidFill>
                            <a:schemeClr val="tx1"/>
                          </a:solidFill>
                          <a:effectLst/>
                          <a:latin typeface="Calibri"/>
                          <a:ea typeface="Times New Roman"/>
                          <a:cs typeface="Times New Roman"/>
                        </a:rPr>
                        <a:t>87,56%</a:t>
                      </a:r>
                      <a:endParaRPr lang="en-US" sz="2000">
                        <a:solidFill>
                          <a:schemeClr val="tx1"/>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2400" b="1" dirty="0">
                          <a:solidFill>
                            <a:srgbClr val="FFFF00"/>
                          </a:solidFill>
                          <a:effectLst/>
                          <a:latin typeface="Calibri"/>
                          <a:ea typeface="Times New Roman"/>
                          <a:cs typeface="Times New Roman"/>
                        </a:rPr>
                        <a:t>8,17%</a:t>
                      </a:r>
                      <a:endParaRPr lang="en-US" sz="2000" dirty="0">
                        <a:solidFill>
                          <a:srgbClr val="FFFF00"/>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2000" b="1" dirty="0">
                          <a:solidFill>
                            <a:schemeClr val="tx1"/>
                          </a:solidFill>
                          <a:effectLst/>
                          <a:latin typeface="Calibri"/>
                          <a:ea typeface="Times New Roman"/>
                          <a:cs typeface="Times New Roman"/>
                        </a:rPr>
                        <a:t>79,55%</a:t>
                      </a:r>
                      <a:endParaRPr lang="en-US" sz="2000" dirty="0">
                        <a:solidFill>
                          <a:schemeClr val="tx1"/>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2400" b="1" dirty="0">
                          <a:solidFill>
                            <a:srgbClr val="FFFF00"/>
                          </a:solidFill>
                          <a:effectLst/>
                          <a:latin typeface="Calibri"/>
                          <a:ea typeface="Times New Roman"/>
                          <a:cs typeface="Times New Roman"/>
                        </a:rPr>
                        <a:t>14,74%</a:t>
                      </a:r>
                      <a:endParaRPr lang="en-US" sz="2000" dirty="0">
                        <a:solidFill>
                          <a:srgbClr val="FFFF00"/>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2400" b="1">
                          <a:solidFill>
                            <a:schemeClr val="tx1"/>
                          </a:solidFill>
                          <a:effectLst/>
                          <a:latin typeface="Calibri"/>
                          <a:ea typeface="Times New Roman"/>
                          <a:cs typeface="Times New Roman"/>
                        </a:rPr>
                        <a:t>6,57%</a:t>
                      </a:r>
                      <a:endParaRPr lang="en-US" sz="2000">
                        <a:solidFill>
                          <a:schemeClr val="tx1"/>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1445">
                <a:tc>
                  <a:txBody>
                    <a:bodyPr/>
                    <a:lstStyle/>
                    <a:p>
                      <a:pPr marL="0" marR="0">
                        <a:lnSpc>
                          <a:spcPct val="115000"/>
                        </a:lnSpc>
                        <a:spcBef>
                          <a:spcPts val="0"/>
                        </a:spcBef>
                        <a:spcAft>
                          <a:spcPts val="0"/>
                        </a:spcAft>
                      </a:pPr>
                      <a:r>
                        <a:rPr lang="ro-RO" sz="2000" b="1">
                          <a:solidFill>
                            <a:schemeClr val="tx1"/>
                          </a:solidFill>
                          <a:effectLst/>
                          <a:latin typeface="Calibri"/>
                          <a:ea typeface="Times New Roman"/>
                          <a:cs typeface="Times New Roman"/>
                        </a:rPr>
                        <a:t>M_pedagogic</a:t>
                      </a:r>
                      <a:endParaRPr lang="en-US" sz="2000">
                        <a:solidFill>
                          <a:schemeClr val="tx1"/>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2000" b="1">
                          <a:solidFill>
                            <a:schemeClr val="tx1"/>
                          </a:solidFill>
                          <a:effectLst/>
                          <a:latin typeface="Calibri"/>
                          <a:ea typeface="Times New Roman"/>
                          <a:cs typeface="Times New Roman"/>
                        </a:rPr>
                        <a:t>98,25%</a:t>
                      </a:r>
                      <a:endParaRPr lang="en-US" sz="2000">
                        <a:solidFill>
                          <a:schemeClr val="tx1"/>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2400" b="1" dirty="0">
                          <a:solidFill>
                            <a:srgbClr val="FFFF00"/>
                          </a:solidFill>
                          <a:effectLst/>
                          <a:latin typeface="Calibri"/>
                          <a:ea typeface="Times New Roman"/>
                          <a:cs typeface="Times New Roman"/>
                        </a:rPr>
                        <a:t>53,57%</a:t>
                      </a:r>
                      <a:endParaRPr lang="en-US" sz="2000" dirty="0">
                        <a:solidFill>
                          <a:srgbClr val="FFFF00"/>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2000" b="1" dirty="0">
                          <a:solidFill>
                            <a:schemeClr val="tx1"/>
                          </a:solidFill>
                          <a:effectLst/>
                          <a:latin typeface="Calibri"/>
                          <a:ea typeface="Times New Roman"/>
                          <a:cs typeface="Times New Roman"/>
                        </a:rPr>
                        <a:t>98,25%</a:t>
                      </a:r>
                      <a:endParaRPr lang="en-US" sz="2000" dirty="0">
                        <a:solidFill>
                          <a:schemeClr val="tx1"/>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2400" b="1" dirty="0">
                          <a:solidFill>
                            <a:srgbClr val="FFFF00"/>
                          </a:solidFill>
                          <a:effectLst/>
                          <a:latin typeface="Calibri"/>
                          <a:ea typeface="Times New Roman"/>
                          <a:cs typeface="Times New Roman"/>
                        </a:rPr>
                        <a:t>53,57%</a:t>
                      </a:r>
                      <a:endParaRPr lang="en-US" sz="2000" dirty="0">
                        <a:solidFill>
                          <a:srgbClr val="FFFF00"/>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ro-RO" sz="2400" b="1" dirty="0">
                          <a:solidFill>
                            <a:schemeClr val="tx1"/>
                          </a:solidFill>
                          <a:effectLst/>
                          <a:latin typeface="Calibri"/>
                          <a:ea typeface="Times New Roman"/>
                          <a:cs typeface="Times New Roman"/>
                        </a:rPr>
                        <a:t>0,00%</a:t>
                      </a:r>
                      <a:endParaRPr lang="en-US" sz="2000" dirty="0">
                        <a:solidFill>
                          <a:schemeClr val="tx1"/>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1445">
                <a:tc>
                  <a:txBody>
                    <a:bodyPr/>
                    <a:lstStyle/>
                    <a:p>
                      <a:pPr marL="0" marR="0">
                        <a:lnSpc>
                          <a:spcPct val="115000"/>
                        </a:lnSpc>
                        <a:spcBef>
                          <a:spcPts val="0"/>
                        </a:spcBef>
                        <a:spcAft>
                          <a:spcPts val="0"/>
                        </a:spcAft>
                      </a:pPr>
                      <a:r>
                        <a:rPr lang="ro-RO" sz="2000" b="1">
                          <a:solidFill>
                            <a:srgbClr val="000000"/>
                          </a:solidFill>
                          <a:effectLst/>
                          <a:latin typeface="Calibri"/>
                          <a:ea typeface="Times New Roman"/>
                          <a:cs typeface="Times New Roman"/>
                        </a:rPr>
                        <a:t>Total județ</a:t>
                      </a:r>
                      <a:endParaRPr lang="en-US" sz="20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marL="0" marR="0" algn="r">
                        <a:lnSpc>
                          <a:spcPct val="115000"/>
                        </a:lnSpc>
                        <a:spcBef>
                          <a:spcPts val="0"/>
                        </a:spcBef>
                        <a:spcAft>
                          <a:spcPts val="0"/>
                        </a:spcAft>
                      </a:pPr>
                      <a:r>
                        <a:rPr lang="ro-RO" sz="2000" b="1">
                          <a:solidFill>
                            <a:srgbClr val="000000"/>
                          </a:solidFill>
                          <a:effectLst/>
                          <a:latin typeface="Calibri"/>
                          <a:ea typeface="Times New Roman"/>
                          <a:cs typeface="Times New Roman"/>
                        </a:rPr>
                        <a:t>92,50%</a:t>
                      </a:r>
                      <a:endParaRPr lang="en-US" sz="20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marL="0" marR="0" algn="r">
                        <a:lnSpc>
                          <a:spcPct val="115000"/>
                        </a:lnSpc>
                        <a:spcBef>
                          <a:spcPts val="0"/>
                        </a:spcBef>
                        <a:spcAft>
                          <a:spcPts val="0"/>
                        </a:spcAft>
                      </a:pPr>
                      <a:r>
                        <a:rPr lang="ro-RO" sz="2400" b="1" dirty="0">
                          <a:ln>
                            <a:solidFill>
                              <a:schemeClr val="bg1"/>
                            </a:solidFill>
                          </a:ln>
                          <a:solidFill>
                            <a:srgbClr val="FF0000"/>
                          </a:solidFill>
                          <a:effectLst/>
                          <a:latin typeface="Calibri"/>
                          <a:ea typeface="Times New Roman"/>
                          <a:cs typeface="Times New Roman"/>
                        </a:rPr>
                        <a:t>19,45%</a:t>
                      </a:r>
                      <a:endParaRPr lang="en-US" sz="2000" dirty="0">
                        <a:ln>
                          <a:solidFill>
                            <a:schemeClr val="bg1"/>
                          </a:solidFill>
                        </a:ln>
                        <a:solidFill>
                          <a:srgbClr val="FF0000"/>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marL="0" marR="0" algn="r">
                        <a:lnSpc>
                          <a:spcPct val="115000"/>
                        </a:lnSpc>
                        <a:spcBef>
                          <a:spcPts val="0"/>
                        </a:spcBef>
                        <a:spcAft>
                          <a:spcPts val="0"/>
                        </a:spcAft>
                      </a:pPr>
                      <a:r>
                        <a:rPr lang="ro-RO" sz="2000" b="1">
                          <a:solidFill>
                            <a:srgbClr val="000000"/>
                          </a:solidFill>
                          <a:effectLst/>
                          <a:latin typeface="Calibri"/>
                          <a:ea typeface="Times New Roman"/>
                          <a:cs typeface="Times New Roman"/>
                        </a:rPr>
                        <a:t>88,12%</a:t>
                      </a:r>
                      <a:endParaRPr lang="en-US" sz="20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marL="0" marR="0" algn="r">
                        <a:lnSpc>
                          <a:spcPct val="115000"/>
                        </a:lnSpc>
                        <a:spcBef>
                          <a:spcPts val="0"/>
                        </a:spcBef>
                        <a:spcAft>
                          <a:spcPts val="0"/>
                        </a:spcAft>
                      </a:pPr>
                      <a:r>
                        <a:rPr lang="ro-RO" sz="2400" b="1" dirty="0">
                          <a:ln>
                            <a:solidFill>
                              <a:schemeClr val="bg1"/>
                            </a:solidFill>
                          </a:ln>
                          <a:solidFill>
                            <a:srgbClr val="FF0000"/>
                          </a:solidFill>
                          <a:effectLst/>
                          <a:latin typeface="Calibri"/>
                          <a:ea typeface="Times New Roman"/>
                          <a:cs typeface="Times New Roman"/>
                        </a:rPr>
                        <a:t>36,62%</a:t>
                      </a:r>
                      <a:endParaRPr lang="en-US" sz="2000" dirty="0">
                        <a:ln>
                          <a:solidFill>
                            <a:schemeClr val="bg1"/>
                          </a:solidFill>
                        </a:ln>
                        <a:solidFill>
                          <a:srgbClr val="FF0000"/>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marL="0" marR="0" algn="r">
                        <a:lnSpc>
                          <a:spcPct val="115000"/>
                        </a:lnSpc>
                        <a:spcBef>
                          <a:spcPts val="0"/>
                        </a:spcBef>
                        <a:spcAft>
                          <a:spcPts val="0"/>
                        </a:spcAft>
                      </a:pPr>
                      <a:r>
                        <a:rPr lang="ro-RO" sz="2400" b="1" dirty="0">
                          <a:solidFill>
                            <a:srgbClr val="FF0000"/>
                          </a:solidFill>
                          <a:effectLst/>
                          <a:latin typeface="Calibri"/>
                          <a:ea typeface="Times New Roman"/>
                          <a:cs typeface="Times New Roman"/>
                        </a:rPr>
                        <a:t>17,17%</a:t>
                      </a:r>
                      <a:endParaRPr lang="en-US" sz="2000" dirty="0">
                        <a:solidFill>
                          <a:srgbClr val="FF0000"/>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bl>
          </a:graphicData>
        </a:graphic>
      </p:graphicFrame>
    </p:spTree>
  </p:cSld>
  <p:clrMapOvr>
    <a:masterClrMapping/>
  </p:clrMapOvr>
  <p:transition spd="slow"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E29DED8C-FEFE-46E5-BF61-F8D098F457A8}" type="slidenum">
              <a:rPr lang="ro-RO" sz="1000">
                <a:solidFill>
                  <a:schemeClr val="tx2">
                    <a:shade val="50000"/>
                  </a:schemeClr>
                </a:solidFill>
              </a:rPr>
              <a:pPr algn="r" eaLnBrk="1" hangingPunct="1">
                <a:defRPr/>
              </a:pPr>
              <a:t>21</a:t>
            </a:fld>
            <a:endParaRPr lang="ro-RO" sz="1000">
              <a:solidFill>
                <a:schemeClr val="tx2">
                  <a:shade val="50000"/>
                </a:schemeClr>
              </a:solidFill>
            </a:endParaRPr>
          </a:p>
        </p:txBody>
      </p:sp>
      <p:sp>
        <p:nvSpPr>
          <p:cNvPr id="115720" name="Rectangle 8"/>
          <p:cNvSpPr>
            <a:spLocks noChangeArrowheads="1"/>
          </p:cNvSpPr>
          <p:nvPr/>
        </p:nvSpPr>
        <p:spPr bwMode="auto">
          <a:xfrm>
            <a:off x="2696188" y="161926"/>
            <a:ext cx="466666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ro-RO" sz="3200" dirty="0">
                <a:solidFill>
                  <a:srgbClr val="FFFF99"/>
                </a:solidFill>
                <a:effectLst>
                  <a:outerShdw blurRad="38100" dist="38100" dir="2700000" algn="tl">
                    <a:srgbClr val="000000"/>
                  </a:outerShdw>
                </a:effectLst>
                <a:latin typeface="Tahoma" pitchFamily="34" charset="0"/>
              </a:rPr>
              <a:t>BACALAUREAT </a:t>
            </a:r>
            <a:r>
              <a:rPr lang="ro-RO" sz="3200" dirty="0" smtClean="0">
                <a:solidFill>
                  <a:srgbClr val="FFFF99"/>
                </a:solidFill>
                <a:effectLst>
                  <a:outerShdw blurRad="38100" dist="38100" dir="2700000" algn="tl">
                    <a:srgbClr val="000000"/>
                  </a:outerShdw>
                </a:effectLst>
                <a:latin typeface="Tahoma" pitchFamily="34" charset="0"/>
              </a:rPr>
              <a:t>- 2014</a:t>
            </a:r>
            <a:endParaRPr lang="en-GB" sz="3200" dirty="0">
              <a:solidFill>
                <a:srgbClr val="FFFF99"/>
              </a:solidFill>
              <a:effectLst>
                <a:outerShdw blurRad="38100" dist="38100" dir="2700000" algn="tl">
                  <a:srgbClr val="000000"/>
                </a:outerShdw>
              </a:effectLst>
              <a:latin typeface="Tahoma" pitchFamily="34" charset="0"/>
            </a:endParaRPr>
          </a:p>
        </p:txBody>
      </p:sp>
      <p:sp>
        <p:nvSpPr>
          <p:cNvPr id="36869" name="AutoShape 10">
            <a:hlinkClick r:id="rId2" action="ppaction://hlinksldjump"/>
          </p:cNvPr>
          <p:cNvSpPr>
            <a:spLocks noChangeArrowheads="1"/>
          </p:cNvSpPr>
          <p:nvPr/>
        </p:nvSpPr>
        <p:spPr bwMode="auto">
          <a:xfrm rot="10800000">
            <a:off x="8667750" y="6286500"/>
            <a:ext cx="577850" cy="381000"/>
          </a:xfrm>
          <a:prstGeom prst="leftArrow">
            <a:avLst>
              <a:gd name="adj1" fmla="val 50000"/>
              <a:gd name="adj2" fmla="val 37917"/>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2" name="Dreptunghi 1"/>
          <p:cNvSpPr/>
          <p:nvPr/>
        </p:nvSpPr>
        <p:spPr>
          <a:xfrm>
            <a:off x="457199" y="821322"/>
            <a:ext cx="9067801" cy="461665"/>
          </a:xfrm>
          <a:prstGeom prst="rect">
            <a:avLst/>
          </a:prstGeom>
          <a:ln>
            <a:solidFill>
              <a:schemeClr val="tx1"/>
            </a:solidFill>
          </a:ln>
        </p:spPr>
        <p:txBody>
          <a:bodyPr wrap="square">
            <a:spAutoFit/>
          </a:bodyPr>
          <a:lstStyle/>
          <a:p>
            <a:pPr algn="ctr">
              <a:defRPr sz="1400" b="1" i="0" u="none" strike="noStrike" kern="1200" baseline="0">
                <a:solidFill>
                  <a:prstClr val="white"/>
                </a:solidFill>
                <a:latin typeface="+mn-lt"/>
                <a:ea typeface="+mn-ea"/>
                <a:cs typeface="+mn-cs"/>
              </a:defRPr>
            </a:pPr>
            <a:r>
              <a:rPr lang="ro-RO" sz="2400" dirty="0">
                <a:latin typeface="Calibri"/>
                <a:ea typeface="Times New Roman"/>
                <a:cs typeface="Times New Roman"/>
              </a:rPr>
              <a:t>Simulare DECEMBRIE 2013 </a:t>
            </a:r>
            <a:r>
              <a:rPr lang="ro-RO" sz="2400" dirty="0" smtClean="0">
                <a:solidFill>
                  <a:prstClr val="white"/>
                </a:solidFill>
              </a:rPr>
              <a:t>- </a:t>
            </a:r>
            <a:r>
              <a:rPr lang="en-US" sz="2400" dirty="0" err="1" smtClean="0">
                <a:solidFill>
                  <a:prstClr val="white"/>
                </a:solidFill>
              </a:rPr>
              <a:t>Procent</a:t>
            </a:r>
            <a:r>
              <a:rPr lang="en-US" sz="2400" dirty="0" smtClean="0">
                <a:solidFill>
                  <a:prstClr val="white"/>
                </a:solidFill>
              </a:rPr>
              <a:t> de </a:t>
            </a:r>
            <a:r>
              <a:rPr lang="en-US" sz="2400" dirty="0" err="1" smtClean="0">
                <a:solidFill>
                  <a:prstClr val="white"/>
                </a:solidFill>
              </a:rPr>
              <a:t>promovare</a:t>
            </a:r>
            <a:r>
              <a:rPr lang="en-US" sz="2400" dirty="0" smtClean="0">
                <a:solidFill>
                  <a:prstClr val="white"/>
                </a:solidFill>
              </a:rPr>
              <a:t> 1</a:t>
            </a:r>
            <a:r>
              <a:rPr lang="ro-RO" sz="2400" dirty="0" smtClean="0">
                <a:solidFill>
                  <a:prstClr val="white"/>
                </a:solidFill>
              </a:rPr>
              <a:t>9</a:t>
            </a:r>
            <a:r>
              <a:rPr lang="en-US" sz="2400" dirty="0" smtClean="0">
                <a:solidFill>
                  <a:prstClr val="white"/>
                </a:solidFill>
              </a:rPr>
              <a:t>,</a:t>
            </a:r>
            <a:r>
              <a:rPr lang="ro-RO" sz="2400" dirty="0" smtClean="0">
                <a:solidFill>
                  <a:prstClr val="white"/>
                </a:solidFill>
              </a:rPr>
              <a:t>45</a:t>
            </a:r>
            <a:r>
              <a:rPr lang="en-US" sz="2400" dirty="0" smtClean="0">
                <a:solidFill>
                  <a:prstClr val="white"/>
                </a:solidFill>
              </a:rPr>
              <a:t>%</a:t>
            </a:r>
            <a:endParaRPr lang="en-US" sz="2400" dirty="0">
              <a:solidFill>
                <a:prstClr val="white"/>
              </a:solidFill>
            </a:endParaRPr>
          </a:p>
        </p:txBody>
      </p:sp>
      <p:graphicFrame>
        <p:nvGraphicFramePr>
          <p:cNvPr id="11" name="Content Placeholder 10"/>
          <p:cNvGraphicFramePr>
            <a:graphicFrameLocks noGrp="1"/>
          </p:cNvGraphicFramePr>
          <p:nvPr>
            <p:ph sz="half" idx="1"/>
            <p:extLst>
              <p:ext uri="{D42A27DB-BD31-4B8C-83A1-F6EECF244321}">
                <p14:modId xmlns:p14="http://schemas.microsoft.com/office/powerpoint/2010/main" val="1496452646"/>
              </p:ext>
            </p:extLst>
          </p:nvPr>
        </p:nvGraphicFramePr>
        <p:xfrm>
          <a:off x="319" y="1600200"/>
          <a:ext cx="5029200" cy="48212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1001385937"/>
              </p:ext>
            </p:extLst>
          </p:nvPr>
        </p:nvGraphicFramePr>
        <p:xfrm>
          <a:off x="4648200" y="1600200"/>
          <a:ext cx="5181600" cy="48212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43542079"/>
      </p:ext>
    </p:extLst>
  </p:cSld>
  <p:clrMapOvr>
    <a:masterClrMapping/>
  </p:clrMapOvr>
  <p:transition spd="slow"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E29DED8C-FEFE-46E5-BF61-F8D098F457A8}" type="slidenum">
              <a:rPr lang="ro-RO" sz="1000">
                <a:solidFill>
                  <a:schemeClr val="tx2">
                    <a:shade val="50000"/>
                  </a:schemeClr>
                </a:solidFill>
              </a:rPr>
              <a:pPr algn="r" eaLnBrk="1" hangingPunct="1">
                <a:defRPr/>
              </a:pPr>
              <a:t>22</a:t>
            </a:fld>
            <a:endParaRPr lang="ro-RO" sz="1000">
              <a:solidFill>
                <a:schemeClr val="tx2">
                  <a:shade val="50000"/>
                </a:schemeClr>
              </a:solidFill>
            </a:endParaRPr>
          </a:p>
        </p:txBody>
      </p:sp>
      <p:sp>
        <p:nvSpPr>
          <p:cNvPr id="115720" name="Rectangle 8"/>
          <p:cNvSpPr>
            <a:spLocks noChangeArrowheads="1"/>
          </p:cNvSpPr>
          <p:nvPr/>
        </p:nvSpPr>
        <p:spPr bwMode="auto">
          <a:xfrm>
            <a:off x="2696188" y="161926"/>
            <a:ext cx="466666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ro-RO" sz="3200" dirty="0">
                <a:solidFill>
                  <a:srgbClr val="FFFF99"/>
                </a:solidFill>
                <a:effectLst>
                  <a:outerShdw blurRad="38100" dist="38100" dir="2700000" algn="tl">
                    <a:srgbClr val="000000"/>
                  </a:outerShdw>
                </a:effectLst>
                <a:latin typeface="Tahoma" pitchFamily="34" charset="0"/>
              </a:rPr>
              <a:t>BACALAUREAT </a:t>
            </a:r>
            <a:r>
              <a:rPr lang="ro-RO" sz="3200" dirty="0" smtClean="0">
                <a:solidFill>
                  <a:srgbClr val="FFFF99"/>
                </a:solidFill>
                <a:effectLst>
                  <a:outerShdw blurRad="38100" dist="38100" dir="2700000" algn="tl">
                    <a:srgbClr val="000000"/>
                  </a:outerShdw>
                </a:effectLst>
                <a:latin typeface="Tahoma" pitchFamily="34" charset="0"/>
              </a:rPr>
              <a:t>- 2014</a:t>
            </a:r>
            <a:endParaRPr lang="en-GB" sz="3200" dirty="0">
              <a:solidFill>
                <a:srgbClr val="FFFF99"/>
              </a:solidFill>
              <a:effectLst>
                <a:outerShdw blurRad="38100" dist="38100" dir="2700000" algn="tl">
                  <a:srgbClr val="000000"/>
                </a:outerShdw>
              </a:effectLst>
              <a:latin typeface="Tahoma" pitchFamily="34" charset="0"/>
            </a:endParaRPr>
          </a:p>
        </p:txBody>
      </p:sp>
      <p:sp>
        <p:nvSpPr>
          <p:cNvPr id="36869" name="AutoShape 10">
            <a:hlinkClick r:id="rId2" action="ppaction://hlinksldjump"/>
          </p:cNvPr>
          <p:cNvSpPr>
            <a:spLocks noChangeArrowheads="1"/>
          </p:cNvSpPr>
          <p:nvPr/>
        </p:nvSpPr>
        <p:spPr bwMode="auto">
          <a:xfrm rot="10800000">
            <a:off x="8794750" y="6477000"/>
            <a:ext cx="577850" cy="381000"/>
          </a:xfrm>
          <a:prstGeom prst="leftArrow">
            <a:avLst>
              <a:gd name="adj1" fmla="val 50000"/>
              <a:gd name="adj2" fmla="val 37917"/>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2" name="Dreptunghi 1"/>
          <p:cNvSpPr/>
          <p:nvPr/>
        </p:nvSpPr>
        <p:spPr>
          <a:xfrm>
            <a:off x="457199" y="821322"/>
            <a:ext cx="9067801" cy="461665"/>
          </a:xfrm>
          <a:prstGeom prst="rect">
            <a:avLst/>
          </a:prstGeom>
          <a:ln>
            <a:solidFill>
              <a:schemeClr val="tx1"/>
            </a:solidFill>
          </a:ln>
        </p:spPr>
        <p:txBody>
          <a:bodyPr wrap="square">
            <a:spAutoFit/>
          </a:bodyPr>
          <a:lstStyle/>
          <a:p>
            <a:pPr algn="ctr">
              <a:defRPr sz="1400" b="1" i="0" u="none" strike="noStrike" kern="1200" baseline="0">
                <a:solidFill>
                  <a:prstClr val="white"/>
                </a:solidFill>
                <a:latin typeface="+mn-lt"/>
                <a:ea typeface="+mn-ea"/>
                <a:cs typeface="+mn-cs"/>
              </a:defRPr>
            </a:pPr>
            <a:r>
              <a:rPr lang="ro-RO" sz="2400" dirty="0">
                <a:latin typeface="Calibri"/>
                <a:ea typeface="Times New Roman"/>
                <a:cs typeface="Times New Roman"/>
              </a:rPr>
              <a:t>Simulare DECEMBRIE 2013 </a:t>
            </a:r>
            <a:r>
              <a:rPr lang="ro-RO" sz="2400" dirty="0" smtClean="0">
                <a:solidFill>
                  <a:prstClr val="white"/>
                </a:solidFill>
              </a:rPr>
              <a:t>- </a:t>
            </a:r>
            <a:r>
              <a:rPr lang="en-US" sz="2400" dirty="0" err="1" smtClean="0">
                <a:solidFill>
                  <a:prstClr val="white"/>
                </a:solidFill>
              </a:rPr>
              <a:t>Procent</a:t>
            </a:r>
            <a:r>
              <a:rPr lang="en-US" sz="2400" dirty="0" smtClean="0">
                <a:solidFill>
                  <a:prstClr val="white"/>
                </a:solidFill>
              </a:rPr>
              <a:t> de </a:t>
            </a:r>
            <a:r>
              <a:rPr lang="en-US" sz="2400" dirty="0" err="1" smtClean="0">
                <a:solidFill>
                  <a:prstClr val="white"/>
                </a:solidFill>
              </a:rPr>
              <a:t>promovare</a:t>
            </a:r>
            <a:r>
              <a:rPr lang="en-US" sz="2400" dirty="0" smtClean="0">
                <a:solidFill>
                  <a:prstClr val="white"/>
                </a:solidFill>
              </a:rPr>
              <a:t> 1</a:t>
            </a:r>
            <a:r>
              <a:rPr lang="ro-RO" sz="2400" dirty="0" smtClean="0">
                <a:solidFill>
                  <a:prstClr val="white"/>
                </a:solidFill>
              </a:rPr>
              <a:t>9</a:t>
            </a:r>
            <a:r>
              <a:rPr lang="en-US" sz="2400" dirty="0" smtClean="0">
                <a:solidFill>
                  <a:prstClr val="white"/>
                </a:solidFill>
              </a:rPr>
              <a:t>,</a:t>
            </a:r>
            <a:r>
              <a:rPr lang="ro-RO" sz="2400" dirty="0" smtClean="0">
                <a:solidFill>
                  <a:prstClr val="white"/>
                </a:solidFill>
              </a:rPr>
              <a:t>45</a:t>
            </a:r>
            <a:r>
              <a:rPr lang="en-US" sz="2400" dirty="0" smtClean="0">
                <a:solidFill>
                  <a:prstClr val="white"/>
                </a:solidFill>
              </a:rPr>
              <a:t>%</a:t>
            </a:r>
            <a:endParaRPr lang="en-US" sz="2400" dirty="0">
              <a:solidFill>
                <a:prstClr val="white"/>
              </a:solidFill>
            </a:endParaRPr>
          </a:p>
        </p:txBody>
      </p:sp>
      <p:graphicFrame>
        <p:nvGraphicFramePr>
          <p:cNvPr id="13" name="Content Placeholder 12"/>
          <p:cNvGraphicFramePr>
            <a:graphicFrameLocks noGrp="1"/>
          </p:cNvGraphicFramePr>
          <p:nvPr>
            <p:ph sz="half" idx="1"/>
            <p:extLst>
              <p:ext uri="{D42A27DB-BD31-4B8C-83A1-F6EECF244321}">
                <p14:modId xmlns:p14="http://schemas.microsoft.com/office/powerpoint/2010/main" val="185043390"/>
              </p:ext>
            </p:extLst>
          </p:nvPr>
        </p:nvGraphicFramePr>
        <p:xfrm>
          <a:off x="152399" y="1600200"/>
          <a:ext cx="4838699" cy="4876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13"/>
          <p:cNvGraphicFramePr>
            <a:graphicFrameLocks noGrp="1"/>
          </p:cNvGraphicFramePr>
          <p:nvPr>
            <p:ph sz="half" idx="2"/>
            <p:extLst>
              <p:ext uri="{D42A27DB-BD31-4B8C-83A1-F6EECF244321}">
                <p14:modId xmlns:p14="http://schemas.microsoft.com/office/powerpoint/2010/main" val="2925987241"/>
              </p:ext>
            </p:extLst>
          </p:nvPr>
        </p:nvGraphicFramePr>
        <p:xfrm>
          <a:off x="4800600" y="1600200"/>
          <a:ext cx="5029200" cy="4876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87915514"/>
      </p:ext>
    </p:extLst>
  </p:cSld>
  <p:clrMapOvr>
    <a:masterClrMapping/>
  </p:clrMapOvr>
  <p:transition spd="slow"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E29DED8C-FEFE-46E5-BF61-F8D098F457A8}" type="slidenum">
              <a:rPr lang="ro-RO" sz="1000">
                <a:solidFill>
                  <a:schemeClr val="tx2">
                    <a:shade val="50000"/>
                  </a:schemeClr>
                </a:solidFill>
              </a:rPr>
              <a:pPr algn="r" eaLnBrk="1" hangingPunct="1">
                <a:defRPr/>
              </a:pPr>
              <a:t>23</a:t>
            </a:fld>
            <a:endParaRPr lang="ro-RO" sz="1000">
              <a:solidFill>
                <a:schemeClr val="tx2">
                  <a:shade val="50000"/>
                </a:schemeClr>
              </a:solidFill>
            </a:endParaRPr>
          </a:p>
        </p:txBody>
      </p:sp>
      <p:sp>
        <p:nvSpPr>
          <p:cNvPr id="36869" name="AutoShape 10">
            <a:hlinkClick r:id="rId2" action="ppaction://hlinksldjump"/>
          </p:cNvPr>
          <p:cNvSpPr>
            <a:spLocks noChangeArrowheads="1"/>
          </p:cNvSpPr>
          <p:nvPr/>
        </p:nvSpPr>
        <p:spPr bwMode="auto">
          <a:xfrm rot="10800000">
            <a:off x="8794750" y="6477000"/>
            <a:ext cx="577850" cy="381000"/>
          </a:xfrm>
          <a:prstGeom prst="leftArrow">
            <a:avLst>
              <a:gd name="adj1" fmla="val 50000"/>
              <a:gd name="adj2" fmla="val 37917"/>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2" name="Dreptunghi 1"/>
          <p:cNvSpPr/>
          <p:nvPr/>
        </p:nvSpPr>
        <p:spPr>
          <a:xfrm>
            <a:off x="457199" y="152400"/>
            <a:ext cx="9067801" cy="461665"/>
          </a:xfrm>
          <a:prstGeom prst="rect">
            <a:avLst/>
          </a:prstGeom>
          <a:ln>
            <a:solidFill>
              <a:schemeClr val="tx1"/>
            </a:solidFill>
          </a:ln>
        </p:spPr>
        <p:txBody>
          <a:bodyPr wrap="square">
            <a:spAutoFit/>
          </a:bodyPr>
          <a:lstStyle/>
          <a:p>
            <a:pPr algn="ctr">
              <a:defRPr sz="1400" b="1" i="0" u="none" strike="noStrike" kern="1200" baseline="0">
                <a:solidFill>
                  <a:prstClr val="white"/>
                </a:solidFill>
                <a:latin typeface="+mn-lt"/>
                <a:ea typeface="+mn-ea"/>
                <a:cs typeface="+mn-cs"/>
              </a:defRPr>
            </a:pPr>
            <a:r>
              <a:rPr lang="ro-RO" sz="2400" dirty="0">
                <a:solidFill>
                  <a:srgbClr val="FFFF99"/>
                </a:solidFill>
                <a:latin typeface="Calibri"/>
                <a:ea typeface="Times New Roman"/>
                <a:cs typeface="Times New Roman"/>
              </a:rPr>
              <a:t>Simulare DECEMBRIE 2013 </a:t>
            </a:r>
            <a:r>
              <a:rPr lang="ro-RO" sz="2400" dirty="0" smtClean="0">
                <a:solidFill>
                  <a:srgbClr val="FFFF99"/>
                </a:solidFill>
              </a:rPr>
              <a:t>– Analiza pe </a:t>
            </a:r>
            <a:r>
              <a:rPr lang="ro-RO" sz="2400" dirty="0" err="1" smtClean="0">
                <a:solidFill>
                  <a:srgbClr val="FFFF99"/>
                </a:solidFill>
              </a:rPr>
              <a:t>itemi</a:t>
            </a:r>
            <a:r>
              <a:rPr lang="ro-RO" sz="2400" dirty="0" smtClean="0">
                <a:solidFill>
                  <a:srgbClr val="FFFF99"/>
                </a:solidFill>
              </a:rPr>
              <a:t> la nivel judeţean</a:t>
            </a:r>
            <a:endParaRPr lang="en-US" sz="2400" dirty="0">
              <a:solidFill>
                <a:srgbClr val="FFFF99"/>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601296436"/>
              </p:ext>
            </p:extLst>
          </p:nvPr>
        </p:nvGraphicFramePr>
        <p:xfrm>
          <a:off x="573264" y="685800"/>
          <a:ext cx="8951736" cy="5904442"/>
        </p:xfrm>
        <a:graphic>
          <a:graphicData uri="http://schemas.openxmlformats.org/drawingml/2006/table">
            <a:tbl>
              <a:tblPr/>
              <a:tblGrid>
                <a:gridCol w="617585"/>
                <a:gridCol w="6469017"/>
                <a:gridCol w="1865134"/>
              </a:tblGrid>
              <a:tr h="120124">
                <a:tc gridSpan="2">
                  <a:txBody>
                    <a:bodyPr/>
                    <a:lstStyle/>
                    <a:p>
                      <a:pPr algn="l" fontAlgn="b"/>
                      <a:r>
                        <a:rPr lang="vi-VN" sz="1800" b="1" i="0" u="none" strike="noStrike" dirty="0">
                          <a:solidFill>
                            <a:srgbClr val="FF0000"/>
                          </a:solidFill>
                          <a:effectLst/>
                          <a:latin typeface="Arial"/>
                        </a:rPr>
                        <a:t>Tip subiect: Matematică M_mate-info</a:t>
                      </a:r>
                    </a:p>
                  </a:txBody>
                  <a:tcPr marL="6312" marR="6312" marT="6312" marB="0" anchor="b">
                    <a:lnL>
                      <a:noFill/>
                    </a:lnL>
                    <a:lnR>
                      <a:noFill/>
                    </a:lnR>
                    <a:lnT>
                      <a:noFill/>
                    </a:lnT>
                    <a:lnB>
                      <a:noFill/>
                    </a:lnB>
                  </a:tcPr>
                </a:tc>
                <a:tc hMerge="1">
                  <a:txBody>
                    <a:bodyPr/>
                    <a:lstStyle/>
                    <a:p>
                      <a:endParaRPr lang="en-US"/>
                    </a:p>
                  </a:txBody>
                  <a:tcPr/>
                </a:tc>
                <a:tc>
                  <a:txBody>
                    <a:bodyPr/>
                    <a:lstStyle/>
                    <a:p>
                      <a:pPr algn="l" fontAlgn="b"/>
                      <a:endParaRPr lang="en-US" sz="1100" b="1" i="0" u="none" strike="noStrike">
                        <a:solidFill>
                          <a:schemeClr val="tx1"/>
                        </a:solidFill>
                        <a:effectLst/>
                        <a:latin typeface="Arial"/>
                      </a:endParaRPr>
                    </a:p>
                  </a:txBody>
                  <a:tcPr marL="6312" marR="6312" marT="6312" marB="0" anchor="b">
                    <a:lnL>
                      <a:noFill/>
                    </a:lnL>
                    <a:lnR>
                      <a:noFill/>
                    </a:lnR>
                    <a:lnT>
                      <a:noFill/>
                    </a:lnT>
                    <a:lnB>
                      <a:noFill/>
                    </a:lnB>
                  </a:tcPr>
                </a:tc>
              </a:tr>
              <a:tr h="239032">
                <a:tc gridSpan="2">
                  <a:txBody>
                    <a:bodyPr/>
                    <a:lstStyle/>
                    <a:p>
                      <a:pPr algn="l" fontAlgn="b"/>
                      <a:r>
                        <a:rPr lang="en-US" sz="1600" b="1" i="0" u="none" strike="noStrike" dirty="0">
                          <a:solidFill>
                            <a:schemeClr val="tx1"/>
                          </a:solidFill>
                          <a:effectLst/>
                          <a:latin typeface="Arial"/>
                        </a:rPr>
                        <a:t>SUBIECTUL I</a:t>
                      </a:r>
                    </a:p>
                  </a:txBody>
                  <a:tcPr marL="6312" marR="6312" marT="63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1200" b="1" i="0" u="none" strike="noStrike" dirty="0" err="1">
                          <a:solidFill>
                            <a:schemeClr val="tx1"/>
                          </a:solidFill>
                          <a:effectLst/>
                          <a:latin typeface="Arial"/>
                        </a:rPr>
                        <a:t>Procentul</a:t>
                      </a:r>
                      <a:r>
                        <a:rPr lang="en-US" sz="1200" b="1" i="0" u="none" strike="noStrike" dirty="0">
                          <a:solidFill>
                            <a:schemeClr val="tx1"/>
                          </a:solidFill>
                          <a:effectLst/>
                          <a:latin typeface="Arial"/>
                        </a:rPr>
                        <a:t> </a:t>
                      </a:r>
                      <a:r>
                        <a:rPr lang="en-US" sz="1200" b="1" i="0" u="none" strike="noStrike" dirty="0" err="1">
                          <a:solidFill>
                            <a:schemeClr val="tx1"/>
                          </a:solidFill>
                          <a:effectLst/>
                          <a:latin typeface="Arial"/>
                        </a:rPr>
                        <a:t>elevilor</a:t>
                      </a:r>
                      <a:r>
                        <a:rPr lang="en-US" sz="1200" b="1" i="0" u="none" strike="noStrike" dirty="0">
                          <a:solidFill>
                            <a:schemeClr val="tx1"/>
                          </a:solidFill>
                          <a:effectLst/>
                          <a:latin typeface="Arial"/>
                        </a:rPr>
                        <a:t> care au </a:t>
                      </a:r>
                      <a:r>
                        <a:rPr lang="en-US" sz="1200" b="1" i="0" u="none" strike="noStrike" dirty="0" err="1">
                          <a:solidFill>
                            <a:schemeClr val="tx1"/>
                          </a:solidFill>
                          <a:effectLst/>
                          <a:latin typeface="Arial"/>
                        </a:rPr>
                        <a:t>rezolvat</a:t>
                      </a:r>
                      <a:r>
                        <a:rPr lang="en-US" sz="1200" b="1" i="0" u="none" strike="noStrike" dirty="0">
                          <a:solidFill>
                            <a:schemeClr val="tx1"/>
                          </a:solidFill>
                          <a:effectLst/>
                          <a:latin typeface="Arial"/>
                        </a:rPr>
                        <a:t> </a:t>
                      </a:r>
                      <a:r>
                        <a:rPr lang="en-US" sz="1200" b="1" i="0" u="none" strike="noStrike" dirty="0" err="1">
                          <a:solidFill>
                            <a:schemeClr val="tx1"/>
                          </a:solidFill>
                          <a:effectLst/>
                          <a:latin typeface="Arial"/>
                        </a:rPr>
                        <a:t>corect</a:t>
                      </a:r>
                      <a:r>
                        <a:rPr lang="en-US" sz="1200" b="1" i="0" u="none" strike="noStrike" dirty="0">
                          <a:solidFill>
                            <a:schemeClr val="tx1"/>
                          </a:solidFill>
                          <a:effectLst/>
                          <a:latin typeface="Arial"/>
                        </a:rPr>
                        <a:t> </a:t>
                      </a:r>
                    </a:p>
                  </a:txBody>
                  <a:tcPr marL="6312" marR="6312" marT="63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010">
                <a:tc>
                  <a:txBody>
                    <a:bodyPr/>
                    <a:lstStyle/>
                    <a:p>
                      <a:pPr algn="ctr" fontAlgn="ctr"/>
                      <a:r>
                        <a:rPr lang="en-US" sz="1600" b="1" i="0" u="none" strike="noStrike" dirty="0">
                          <a:solidFill>
                            <a:schemeClr val="tx1"/>
                          </a:solidFill>
                          <a:effectLst/>
                          <a:latin typeface="Arial"/>
                        </a:rPr>
                        <a:t>1</a:t>
                      </a:r>
                    </a:p>
                  </a:txBody>
                  <a:tcPr marL="6312" marR="6312" marT="63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600" b="0" i="0" u="none" strike="noStrike" dirty="0">
                          <a:solidFill>
                            <a:schemeClr val="tx1"/>
                          </a:solidFill>
                          <a:effectLst/>
                          <a:latin typeface="Arial"/>
                        </a:rPr>
                        <a:t>Suma unei progresii geometrice; Apartenența unui număr la un interval</a:t>
                      </a:r>
                    </a:p>
                  </a:txBody>
                  <a:tcPr marL="6312" marR="6312" marT="6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chemeClr val="tx1"/>
                          </a:solidFill>
                          <a:effectLst/>
                          <a:latin typeface="Arial"/>
                        </a:rPr>
                        <a:t>17.04%</a:t>
                      </a:r>
                    </a:p>
                  </a:txBody>
                  <a:tcPr marL="6312" marR="6312" marT="63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216">
                <a:tc>
                  <a:txBody>
                    <a:bodyPr/>
                    <a:lstStyle/>
                    <a:p>
                      <a:pPr algn="ctr" fontAlgn="ctr"/>
                      <a:r>
                        <a:rPr lang="en-US" sz="1600" b="1" i="0" u="none" strike="noStrike" dirty="0">
                          <a:solidFill>
                            <a:schemeClr val="tx1"/>
                          </a:solidFill>
                          <a:effectLst/>
                          <a:latin typeface="Arial"/>
                        </a:rPr>
                        <a:t>2</a:t>
                      </a:r>
                    </a:p>
                  </a:txBody>
                  <a:tcPr marL="6312" marR="6312" marT="63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vi-VN" sz="1600" b="0" i="0" u="none" strike="noStrike" dirty="0">
                          <a:solidFill>
                            <a:schemeClr val="tx1"/>
                          </a:solidFill>
                          <a:effectLst/>
                          <a:latin typeface="Arial"/>
                        </a:rPr>
                        <a:t>Ecuații conținând partea întreagă a unui număr real</a:t>
                      </a:r>
                    </a:p>
                  </a:txBody>
                  <a:tcPr marL="6312" marR="6312" marT="6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chemeClr val="tx1"/>
                          </a:solidFill>
                          <a:effectLst/>
                          <a:latin typeface="Arial"/>
                        </a:rPr>
                        <a:t>3.14%</a:t>
                      </a:r>
                    </a:p>
                  </a:txBody>
                  <a:tcPr marL="6312" marR="6312" marT="63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216">
                <a:tc>
                  <a:txBody>
                    <a:bodyPr/>
                    <a:lstStyle/>
                    <a:p>
                      <a:pPr algn="ctr" fontAlgn="ctr"/>
                      <a:r>
                        <a:rPr lang="en-US" sz="1600" b="1" i="0" u="none" strike="noStrike" dirty="0">
                          <a:solidFill>
                            <a:schemeClr val="tx1"/>
                          </a:solidFill>
                          <a:effectLst/>
                          <a:latin typeface="Arial"/>
                        </a:rPr>
                        <a:t>3</a:t>
                      </a:r>
                    </a:p>
                  </a:txBody>
                  <a:tcPr marL="6312" marR="6312" marT="63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0" i="0" u="none" strike="noStrike" dirty="0">
                          <a:solidFill>
                            <a:schemeClr val="tx1"/>
                          </a:solidFill>
                          <a:effectLst/>
                          <a:latin typeface="Arial"/>
                        </a:rPr>
                        <a:t>Inecuații de gradul doi conținând parametru real</a:t>
                      </a:r>
                    </a:p>
                  </a:txBody>
                  <a:tcPr marL="6312" marR="6312" marT="6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chemeClr val="tx1"/>
                          </a:solidFill>
                          <a:effectLst/>
                          <a:latin typeface="Arial"/>
                        </a:rPr>
                        <a:t>7.17%</a:t>
                      </a:r>
                    </a:p>
                  </a:txBody>
                  <a:tcPr marL="6312" marR="6312" marT="63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216">
                <a:tc>
                  <a:txBody>
                    <a:bodyPr/>
                    <a:lstStyle/>
                    <a:p>
                      <a:pPr algn="ctr" fontAlgn="ctr"/>
                      <a:r>
                        <a:rPr lang="en-US" sz="1600" b="1" i="0" u="none" strike="noStrike" dirty="0">
                          <a:solidFill>
                            <a:schemeClr val="tx1"/>
                          </a:solidFill>
                          <a:effectLst/>
                          <a:latin typeface="Arial"/>
                        </a:rPr>
                        <a:t>4</a:t>
                      </a:r>
                    </a:p>
                  </a:txBody>
                  <a:tcPr marL="6312" marR="6312" marT="63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err="1">
                          <a:solidFill>
                            <a:schemeClr val="tx1"/>
                          </a:solidFill>
                          <a:effectLst/>
                          <a:latin typeface="Arial"/>
                        </a:rPr>
                        <a:t>Determinarea</a:t>
                      </a:r>
                      <a:r>
                        <a:rPr lang="en-US" sz="1600" b="0" i="0" u="none" strike="noStrike" dirty="0">
                          <a:solidFill>
                            <a:schemeClr val="tx1"/>
                          </a:solidFill>
                          <a:effectLst/>
                          <a:latin typeface="Arial"/>
                        </a:rPr>
                        <a:t> </a:t>
                      </a:r>
                      <a:r>
                        <a:rPr lang="en-US" sz="1600" b="0" i="0" u="none" strike="noStrike" dirty="0" err="1">
                          <a:solidFill>
                            <a:schemeClr val="tx1"/>
                          </a:solidFill>
                          <a:effectLst/>
                          <a:latin typeface="Arial"/>
                        </a:rPr>
                        <a:t>unei</a:t>
                      </a:r>
                      <a:r>
                        <a:rPr lang="en-US" sz="1600" b="0" i="0" u="none" strike="noStrike" dirty="0">
                          <a:solidFill>
                            <a:schemeClr val="tx1"/>
                          </a:solidFill>
                          <a:effectLst/>
                          <a:latin typeface="Arial"/>
                        </a:rPr>
                        <a:t> </a:t>
                      </a:r>
                      <a:r>
                        <a:rPr lang="en-US" sz="1600" b="0" i="0" u="none" strike="noStrike" dirty="0" err="1">
                          <a:solidFill>
                            <a:schemeClr val="tx1"/>
                          </a:solidFill>
                          <a:effectLst/>
                          <a:latin typeface="Arial"/>
                        </a:rPr>
                        <a:t>funcții</a:t>
                      </a:r>
                      <a:r>
                        <a:rPr lang="en-US" sz="1600" b="0" i="0" u="none" strike="noStrike" dirty="0">
                          <a:solidFill>
                            <a:schemeClr val="tx1"/>
                          </a:solidFill>
                          <a:effectLst/>
                          <a:latin typeface="Arial"/>
                        </a:rPr>
                        <a:t> de </a:t>
                      </a:r>
                      <a:r>
                        <a:rPr lang="en-US" sz="1600" b="0" i="0" u="none" strike="noStrike" dirty="0" err="1">
                          <a:solidFill>
                            <a:schemeClr val="tx1"/>
                          </a:solidFill>
                          <a:effectLst/>
                          <a:latin typeface="Arial"/>
                        </a:rPr>
                        <a:t>gradul</a:t>
                      </a:r>
                      <a:r>
                        <a:rPr lang="en-US" sz="1600" b="0" i="0" u="none" strike="noStrike" dirty="0">
                          <a:solidFill>
                            <a:schemeClr val="tx1"/>
                          </a:solidFill>
                          <a:effectLst/>
                          <a:latin typeface="Arial"/>
                        </a:rPr>
                        <a:t> </a:t>
                      </a:r>
                      <a:r>
                        <a:rPr lang="en-US" sz="1600" b="0" i="0" u="none" strike="noStrike" dirty="0" err="1">
                          <a:solidFill>
                            <a:schemeClr val="tx1"/>
                          </a:solidFill>
                          <a:effectLst/>
                          <a:latin typeface="Arial"/>
                        </a:rPr>
                        <a:t>doi</a:t>
                      </a:r>
                      <a:r>
                        <a:rPr lang="en-US" sz="1600" b="0" i="0" u="none" strike="noStrike" dirty="0">
                          <a:solidFill>
                            <a:schemeClr val="tx1"/>
                          </a:solidFill>
                          <a:effectLst/>
                          <a:latin typeface="Arial"/>
                        </a:rPr>
                        <a:t> </a:t>
                      </a:r>
                      <a:r>
                        <a:rPr lang="en-US" sz="1600" b="0" i="0" u="none" strike="noStrike" dirty="0" err="1">
                          <a:solidFill>
                            <a:schemeClr val="tx1"/>
                          </a:solidFill>
                          <a:effectLst/>
                          <a:latin typeface="Arial"/>
                        </a:rPr>
                        <a:t>în</a:t>
                      </a:r>
                      <a:r>
                        <a:rPr lang="en-US" sz="1600" b="0" i="0" u="none" strike="noStrike" dirty="0">
                          <a:solidFill>
                            <a:schemeClr val="tx1"/>
                          </a:solidFill>
                          <a:effectLst/>
                          <a:latin typeface="Arial"/>
                        </a:rPr>
                        <a:t> </a:t>
                      </a:r>
                      <a:r>
                        <a:rPr lang="en-US" sz="1600" b="0" i="0" u="none" strike="noStrike" dirty="0" err="1">
                          <a:solidFill>
                            <a:schemeClr val="tx1"/>
                          </a:solidFill>
                          <a:effectLst/>
                          <a:latin typeface="Arial"/>
                        </a:rPr>
                        <a:t>condiții</a:t>
                      </a:r>
                      <a:r>
                        <a:rPr lang="en-US" sz="1600" b="0" i="0" u="none" strike="noStrike" dirty="0">
                          <a:solidFill>
                            <a:schemeClr val="tx1"/>
                          </a:solidFill>
                          <a:effectLst/>
                          <a:latin typeface="Arial"/>
                        </a:rPr>
                        <a:t> date</a:t>
                      </a:r>
                    </a:p>
                  </a:txBody>
                  <a:tcPr marL="6312" marR="6312" marT="6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chemeClr val="tx1"/>
                          </a:solidFill>
                          <a:effectLst/>
                          <a:latin typeface="Arial"/>
                        </a:rPr>
                        <a:t>16.59%</a:t>
                      </a:r>
                    </a:p>
                  </a:txBody>
                  <a:tcPr marL="6312" marR="6312" marT="63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216">
                <a:tc>
                  <a:txBody>
                    <a:bodyPr/>
                    <a:lstStyle/>
                    <a:p>
                      <a:pPr algn="ctr" fontAlgn="ctr"/>
                      <a:r>
                        <a:rPr lang="en-US" sz="1600" b="1" i="0" u="none" strike="noStrike" dirty="0">
                          <a:solidFill>
                            <a:schemeClr val="tx1"/>
                          </a:solidFill>
                          <a:effectLst/>
                          <a:latin typeface="Arial"/>
                        </a:rPr>
                        <a:t>5</a:t>
                      </a:r>
                    </a:p>
                  </a:txBody>
                  <a:tcPr marL="6312" marR="6312" marT="63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err="1">
                          <a:solidFill>
                            <a:schemeClr val="tx1"/>
                          </a:solidFill>
                          <a:effectLst/>
                          <a:latin typeface="Arial"/>
                        </a:rPr>
                        <a:t>Unghiul</a:t>
                      </a:r>
                      <a:r>
                        <a:rPr lang="en-US" sz="1600" b="0" i="0" u="none" strike="noStrike" dirty="0">
                          <a:solidFill>
                            <a:schemeClr val="tx1"/>
                          </a:solidFill>
                          <a:effectLst/>
                          <a:latin typeface="Arial"/>
                        </a:rPr>
                        <a:t> a </a:t>
                      </a:r>
                      <a:r>
                        <a:rPr lang="en-US" sz="1600" b="0" i="0" u="none" strike="noStrike" dirty="0" err="1">
                          <a:solidFill>
                            <a:schemeClr val="tx1"/>
                          </a:solidFill>
                          <a:effectLst/>
                          <a:latin typeface="Arial"/>
                        </a:rPr>
                        <a:t>doi</a:t>
                      </a:r>
                      <a:r>
                        <a:rPr lang="en-US" sz="1600" b="0" i="0" u="none" strike="noStrike" dirty="0">
                          <a:solidFill>
                            <a:schemeClr val="tx1"/>
                          </a:solidFill>
                          <a:effectLst/>
                          <a:latin typeface="Arial"/>
                        </a:rPr>
                        <a:t> </a:t>
                      </a:r>
                      <a:r>
                        <a:rPr lang="en-US" sz="1600" b="0" i="0" u="none" strike="noStrike" dirty="0" err="1">
                          <a:solidFill>
                            <a:schemeClr val="tx1"/>
                          </a:solidFill>
                          <a:effectLst/>
                          <a:latin typeface="Arial"/>
                        </a:rPr>
                        <a:t>vectori</a:t>
                      </a:r>
                      <a:endParaRPr lang="en-US" sz="1600" b="0" i="0" u="none" strike="noStrike" dirty="0">
                        <a:solidFill>
                          <a:schemeClr val="tx1"/>
                        </a:solidFill>
                        <a:effectLst/>
                        <a:latin typeface="Arial"/>
                      </a:endParaRPr>
                    </a:p>
                  </a:txBody>
                  <a:tcPr marL="6312" marR="6312" marT="6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chemeClr val="tx1"/>
                          </a:solidFill>
                          <a:effectLst/>
                          <a:latin typeface="Arial"/>
                        </a:rPr>
                        <a:t>7.62%</a:t>
                      </a:r>
                    </a:p>
                  </a:txBody>
                  <a:tcPr marL="6312" marR="6312" marT="63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927">
                <a:tc>
                  <a:txBody>
                    <a:bodyPr/>
                    <a:lstStyle/>
                    <a:p>
                      <a:pPr algn="ctr" fontAlgn="ctr"/>
                      <a:r>
                        <a:rPr lang="en-US" sz="1600" b="1" i="0" u="none" strike="noStrike" dirty="0">
                          <a:solidFill>
                            <a:schemeClr val="tx1"/>
                          </a:solidFill>
                          <a:effectLst/>
                          <a:latin typeface="Arial"/>
                        </a:rPr>
                        <a:t>6</a:t>
                      </a:r>
                    </a:p>
                  </a:txBody>
                  <a:tcPr marL="6312" marR="6312" marT="63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err="1">
                          <a:solidFill>
                            <a:schemeClr val="tx1"/>
                          </a:solidFill>
                          <a:effectLst/>
                          <a:latin typeface="Arial"/>
                        </a:rPr>
                        <a:t>Elemente</a:t>
                      </a:r>
                      <a:r>
                        <a:rPr lang="en-US" sz="1600" b="0" i="0" u="none" strike="noStrike" dirty="0">
                          <a:solidFill>
                            <a:schemeClr val="tx1"/>
                          </a:solidFill>
                          <a:effectLst/>
                          <a:latin typeface="Arial"/>
                        </a:rPr>
                        <a:t> de </a:t>
                      </a:r>
                      <a:r>
                        <a:rPr lang="en-US" sz="1600" b="0" i="0" u="none" strike="noStrike" dirty="0" err="1">
                          <a:solidFill>
                            <a:schemeClr val="tx1"/>
                          </a:solidFill>
                          <a:effectLst/>
                          <a:latin typeface="Arial"/>
                        </a:rPr>
                        <a:t>trigonometrie</a:t>
                      </a:r>
                      <a:endParaRPr lang="en-US" sz="1600" b="0" i="0" u="none" strike="noStrike" dirty="0">
                        <a:solidFill>
                          <a:schemeClr val="tx1"/>
                        </a:solidFill>
                        <a:effectLst/>
                        <a:latin typeface="Arial"/>
                      </a:endParaRPr>
                    </a:p>
                  </a:txBody>
                  <a:tcPr marL="6312" marR="6312" marT="6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chemeClr val="tx1"/>
                          </a:solidFill>
                          <a:effectLst/>
                          <a:latin typeface="Arial"/>
                        </a:rPr>
                        <a:t>12.11%</a:t>
                      </a:r>
                    </a:p>
                  </a:txBody>
                  <a:tcPr marL="6312" marR="6312" marT="63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190">
                <a:tc gridSpan="2">
                  <a:txBody>
                    <a:bodyPr/>
                    <a:lstStyle/>
                    <a:p>
                      <a:pPr algn="l" fontAlgn="b"/>
                      <a:r>
                        <a:rPr lang="en-US" sz="1600" b="1" i="0" u="none" strike="noStrike" dirty="0">
                          <a:solidFill>
                            <a:schemeClr val="tx1"/>
                          </a:solidFill>
                          <a:effectLst/>
                          <a:latin typeface="Arial"/>
                        </a:rPr>
                        <a:t> SUBIECTUL II</a:t>
                      </a:r>
                    </a:p>
                  </a:txBody>
                  <a:tcPr marL="6312" marR="6312" marT="63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1200" b="1" i="0" u="none" strike="noStrike" dirty="0" err="1">
                          <a:solidFill>
                            <a:schemeClr val="tx1"/>
                          </a:solidFill>
                          <a:effectLst/>
                          <a:latin typeface="Arial"/>
                        </a:rPr>
                        <a:t>Procentul</a:t>
                      </a:r>
                      <a:r>
                        <a:rPr lang="en-US" sz="1200" b="1" i="0" u="none" strike="noStrike" dirty="0">
                          <a:solidFill>
                            <a:schemeClr val="tx1"/>
                          </a:solidFill>
                          <a:effectLst/>
                          <a:latin typeface="Arial"/>
                        </a:rPr>
                        <a:t> </a:t>
                      </a:r>
                      <a:r>
                        <a:rPr lang="en-US" sz="1200" b="1" i="0" u="none" strike="noStrike" dirty="0" err="1">
                          <a:solidFill>
                            <a:schemeClr val="tx1"/>
                          </a:solidFill>
                          <a:effectLst/>
                          <a:latin typeface="Arial"/>
                        </a:rPr>
                        <a:t>elevilor</a:t>
                      </a:r>
                      <a:r>
                        <a:rPr lang="en-US" sz="1200" b="1" i="0" u="none" strike="noStrike" dirty="0">
                          <a:solidFill>
                            <a:schemeClr val="tx1"/>
                          </a:solidFill>
                          <a:effectLst/>
                          <a:latin typeface="Arial"/>
                        </a:rPr>
                        <a:t> care au </a:t>
                      </a:r>
                      <a:r>
                        <a:rPr lang="en-US" sz="1200" b="1" i="0" u="none" strike="noStrike" dirty="0" err="1">
                          <a:solidFill>
                            <a:schemeClr val="tx1"/>
                          </a:solidFill>
                          <a:effectLst/>
                          <a:latin typeface="Arial"/>
                        </a:rPr>
                        <a:t>rezolvat</a:t>
                      </a:r>
                      <a:r>
                        <a:rPr lang="en-US" sz="1200" b="1" i="0" u="none" strike="noStrike" dirty="0">
                          <a:solidFill>
                            <a:schemeClr val="tx1"/>
                          </a:solidFill>
                          <a:effectLst/>
                          <a:latin typeface="Arial"/>
                        </a:rPr>
                        <a:t> </a:t>
                      </a:r>
                      <a:r>
                        <a:rPr lang="en-US" sz="1200" b="1" i="0" u="none" strike="noStrike" dirty="0" err="1">
                          <a:solidFill>
                            <a:schemeClr val="tx1"/>
                          </a:solidFill>
                          <a:effectLst/>
                          <a:latin typeface="Arial"/>
                        </a:rPr>
                        <a:t>corect</a:t>
                      </a:r>
                      <a:r>
                        <a:rPr lang="en-US" sz="1200" b="1" i="0" u="none" strike="noStrike" dirty="0">
                          <a:solidFill>
                            <a:schemeClr val="tx1"/>
                          </a:solidFill>
                          <a:effectLst/>
                          <a:latin typeface="Arial"/>
                        </a:rPr>
                        <a:t> </a:t>
                      </a:r>
                    </a:p>
                  </a:txBody>
                  <a:tcPr marL="6312" marR="6312" marT="63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216">
                <a:tc>
                  <a:txBody>
                    <a:bodyPr/>
                    <a:lstStyle/>
                    <a:p>
                      <a:pPr algn="ctr" fontAlgn="b"/>
                      <a:r>
                        <a:rPr lang="en-US" sz="1600" b="1" i="0" u="none" strike="noStrike" dirty="0">
                          <a:solidFill>
                            <a:schemeClr val="tx1"/>
                          </a:solidFill>
                          <a:effectLst/>
                          <a:latin typeface="Arial"/>
                        </a:rPr>
                        <a:t>1.a)</a:t>
                      </a:r>
                    </a:p>
                  </a:txBody>
                  <a:tcPr marL="6312" marR="6312" marT="63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err="1">
                          <a:solidFill>
                            <a:schemeClr val="tx1"/>
                          </a:solidFill>
                          <a:effectLst/>
                          <a:latin typeface="Arial"/>
                        </a:rPr>
                        <a:t>Operații</a:t>
                      </a:r>
                      <a:r>
                        <a:rPr lang="en-US" sz="1600" b="0" i="0" u="none" strike="noStrike" dirty="0">
                          <a:solidFill>
                            <a:schemeClr val="tx1"/>
                          </a:solidFill>
                          <a:effectLst/>
                          <a:latin typeface="Arial"/>
                        </a:rPr>
                        <a:t> cu </a:t>
                      </a:r>
                      <a:r>
                        <a:rPr lang="en-US" sz="1600" b="0" i="0" u="none" strike="noStrike" dirty="0" err="1">
                          <a:solidFill>
                            <a:schemeClr val="tx1"/>
                          </a:solidFill>
                          <a:effectLst/>
                          <a:latin typeface="Arial"/>
                        </a:rPr>
                        <a:t>matrice</a:t>
                      </a:r>
                      <a:r>
                        <a:rPr lang="en-US" sz="1600" b="0" i="0" u="none" strike="noStrike" dirty="0">
                          <a:solidFill>
                            <a:schemeClr val="tx1"/>
                          </a:solidFill>
                          <a:effectLst/>
                          <a:latin typeface="Arial"/>
                        </a:rPr>
                        <a:t>; </a:t>
                      </a:r>
                      <a:r>
                        <a:rPr lang="en-US" sz="1600" b="0" i="0" u="none" strike="noStrike" dirty="0" err="1">
                          <a:solidFill>
                            <a:schemeClr val="tx1"/>
                          </a:solidFill>
                          <a:effectLst/>
                          <a:latin typeface="Arial"/>
                        </a:rPr>
                        <a:t>Calculul</a:t>
                      </a:r>
                      <a:r>
                        <a:rPr lang="en-US" sz="1600" b="0" i="0" u="none" strike="noStrike" dirty="0">
                          <a:solidFill>
                            <a:schemeClr val="tx1"/>
                          </a:solidFill>
                          <a:effectLst/>
                          <a:latin typeface="Arial"/>
                        </a:rPr>
                        <a:t> </a:t>
                      </a:r>
                      <a:r>
                        <a:rPr lang="en-US" sz="1600" b="0" i="0" u="none" strike="noStrike" dirty="0" err="1">
                          <a:solidFill>
                            <a:schemeClr val="tx1"/>
                          </a:solidFill>
                          <a:effectLst/>
                          <a:latin typeface="Arial"/>
                        </a:rPr>
                        <a:t>determinanților</a:t>
                      </a:r>
                      <a:endParaRPr lang="en-US" sz="1600" b="0" i="0" u="none" strike="noStrike" dirty="0">
                        <a:solidFill>
                          <a:schemeClr val="tx1"/>
                        </a:solidFill>
                        <a:effectLst/>
                        <a:latin typeface="Arial"/>
                      </a:endParaRPr>
                    </a:p>
                  </a:txBody>
                  <a:tcPr marL="6312" marR="6312" marT="6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chemeClr val="tx1"/>
                          </a:solidFill>
                          <a:effectLst/>
                          <a:latin typeface="Arial"/>
                        </a:rPr>
                        <a:t>82.96%</a:t>
                      </a:r>
                    </a:p>
                  </a:txBody>
                  <a:tcPr marL="6312" marR="6312" marT="63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216">
                <a:tc>
                  <a:txBody>
                    <a:bodyPr/>
                    <a:lstStyle/>
                    <a:p>
                      <a:pPr algn="ctr" fontAlgn="b"/>
                      <a:r>
                        <a:rPr lang="en-US" sz="1600" b="1" i="0" u="none" strike="noStrike" dirty="0">
                          <a:solidFill>
                            <a:schemeClr val="tx1"/>
                          </a:solidFill>
                          <a:effectLst/>
                          <a:latin typeface="Arial"/>
                        </a:rPr>
                        <a:t>1.b)</a:t>
                      </a:r>
                    </a:p>
                  </a:txBody>
                  <a:tcPr marL="6312" marR="6312" marT="63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err="1">
                          <a:solidFill>
                            <a:schemeClr val="tx1"/>
                          </a:solidFill>
                          <a:effectLst/>
                          <a:latin typeface="Arial"/>
                        </a:rPr>
                        <a:t>Calcul</a:t>
                      </a:r>
                      <a:r>
                        <a:rPr lang="en-US" sz="1600" b="0" i="0" u="none" strike="noStrike" dirty="0">
                          <a:solidFill>
                            <a:schemeClr val="tx1"/>
                          </a:solidFill>
                          <a:effectLst/>
                          <a:latin typeface="Arial"/>
                        </a:rPr>
                        <a:t> </a:t>
                      </a:r>
                      <a:r>
                        <a:rPr lang="en-US" sz="1600" b="0" i="0" u="none" strike="noStrike" dirty="0" err="1">
                          <a:solidFill>
                            <a:schemeClr val="tx1"/>
                          </a:solidFill>
                          <a:effectLst/>
                          <a:latin typeface="Arial"/>
                        </a:rPr>
                        <a:t>puterii</a:t>
                      </a:r>
                      <a:r>
                        <a:rPr lang="en-US" sz="1600" b="0" i="0" u="none" strike="noStrike" dirty="0">
                          <a:solidFill>
                            <a:schemeClr val="tx1"/>
                          </a:solidFill>
                          <a:effectLst/>
                          <a:latin typeface="Arial"/>
                        </a:rPr>
                        <a:t> a n-a a </a:t>
                      </a:r>
                      <a:r>
                        <a:rPr lang="en-US" sz="1600" b="0" i="0" u="none" strike="noStrike" dirty="0" err="1">
                          <a:solidFill>
                            <a:schemeClr val="tx1"/>
                          </a:solidFill>
                          <a:effectLst/>
                          <a:latin typeface="Arial"/>
                        </a:rPr>
                        <a:t>unei</a:t>
                      </a:r>
                      <a:r>
                        <a:rPr lang="en-US" sz="1600" b="0" i="0" u="none" strike="noStrike" dirty="0">
                          <a:solidFill>
                            <a:schemeClr val="tx1"/>
                          </a:solidFill>
                          <a:effectLst/>
                          <a:latin typeface="Arial"/>
                        </a:rPr>
                        <a:t> </a:t>
                      </a:r>
                      <a:r>
                        <a:rPr lang="en-US" sz="1600" b="0" i="0" u="none" strike="noStrike" dirty="0" err="1">
                          <a:solidFill>
                            <a:schemeClr val="tx1"/>
                          </a:solidFill>
                          <a:effectLst/>
                          <a:latin typeface="Arial"/>
                        </a:rPr>
                        <a:t>matrice</a:t>
                      </a:r>
                      <a:endParaRPr lang="en-US" sz="1600" b="0" i="0" u="none" strike="noStrike" dirty="0">
                        <a:solidFill>
                          <a:schemeClr val="tx1"/>
                        </a:solidFill>
                        <a:effectLst/>
                        <a:latin typeface="Arial"/>
                      </a:endParaRPr>
                    </a:p>
                  </a:txBody>
                  <a:tcPr marL="6312" marR="6312" marT="6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chemeClr val="tx1"/>
                          </a:solidFill>
                          <a:effectLst/>
                          <a:latin typeface="Arial"/>
                        </a:rPr>
                        <a:t>32.29%</a:t>
                      </a:r>
                    </a:p>
                  </a:txBody>
                  <a:tcPr marL="6312" marR="6312" marT="63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927">
                <a:tc>
                  <a:txBody>
                    <a:bodyPr/>
                    <a:lstStyle/>
                    <a:p>
                      <a:pPr algn="ctr" fontAlgn="b"/>
                      <a:r>
                        <a:rPr lang="en-US" sz="1600" b="1" i="0" u="none" strike="noStrike" dirty="0">
                          <a:solidFill>
                            <a:schemeClr val="tx1"/>
                          </a:solidFill>
                          <a:effectLst/>
                          <a:latin typeface="Arial"/>
                        </a:rPr>
                        <a:t>1.c)</a:t>
                      </a:r>
                    </a:p>
                  </a:txBody>
                  <a:tcPr marL="6312" marR="6312" marT="63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err="1">
                          <a:solidFill>
                            <a:schemeClr val="tx1"/>
                          </a:solidFill>
                          <a:effectLst/>
                          <a:latin typeface="Arial"/>
                        </a:rPr>
                        <a:t>Calculul</a:t>
                      </a:r>
                      <a:r>
                        <a:rPr lang="en-US" sz="1600" b="0" i="0" u="none" strike="noStrike" dirty="0">
                          <a:solidFill>
                            <a:schemeClr val="tx1"/>
                          </a:solidFill>
                          <a:effectLst/>
                          <a:latin typeface="Arial"/>
                        </a:rPr>
                        <a:t> </a:t>
                      </a:r>
                      <a:r>
                        <a:rPr lang="en-US" sz="1600" b="0" i="0" u="none" strike="noStrike" dirty="0" err="1">
                          <a:solidFill>
                            <a:schemeClr val="tx1"/>
                          </a:solidFill>
                          <a:effectLst/>
                          <a:latin typeface="Arial"/>
                        </a:rPr>
                        <a:t>determinantului</a:t>
                      </a:r>
                      <a:r>
                        <a:rPr lang="en-US" sz="1600" b="0" i="0" u="none" strike="noStrike" dirty="0">
                          <a:solidFill>
                            <a:schemeClr val="tx1"/>
                          </a:solidFill>
                          <a:effectLst/>
                          <a:latin typeface="Arial"/>
                        </a:rPr>
                        <a:t> </a:t>
                      </a:r>
                      <a:r>
                        <a:rPr lang="en-US" sz="1600" b="0" i="0" u="none" strike="noStrike" dirty="0" err="1">
                          <a:solidFill>
                            <a:schemeClr val="tx1"/>
                          </a:solidFill>
                          <a:effectLst/>
                          <a:latin typeface="Arial"/>
                        </a:rPr>
                        <a:t>unei</a:t>
                      </a:r>
                      <a:r>
                        <a:rPr lang="en-US" sz="1600" b="0" i="0" u="none" strike="noStrike" dirty="0">
                          <a:solidFill>
                            <a:schemeClr val="tx1"/>
                          </a:solidFill>
                          <a:effectLst/>
                          <a:latin typeface="Arial"/>
                        </a:rPr>
                        <a:t> </a:t>
                      </a:r>
                      <a:r>
                        <a:rPr lang="en-US" sz="1600" b="0" i="0" u="none" strike="noStrike" dirty="0" err="1">
                          <a:solidFill>
                            <a:schemeClr val="tx1"/>
                          </a:solidFill>
                          <a:effectLst/>
                          <a:latin typeface="Arial"/>
                        </a:rPr>
                        <a:t>sume</a:t>
                      </a:r>
                      <a:r>
                        <a:rPr lang="en-US" sz="1600" b="0" i="0" u="none" strike="noStrike" dirty="0">
                          <a:solidFill>
                            <a:schemeClr val="tx1"/>
                          </a:solidFill>
                          <a:effectLst/>
                          <a:latin typeface="Arial"/>
                        </a:rPr>
                        <a:t> de </a:t>
                      </a:r>
                      <a:r>
                        <a:rPr lang="en-US" sz="1600" b="0" i="0" u="none" strike="noStrike" dirty="0" err="1">
                          <a:solidFill>
                            <a:schemeClr val="tx1"/>
                          </a:solidFill>
                          <a:effectLst/>
                          <a:latin typeface="Arial"/>
                        </a:rPr>
                        <a:t>matrici</a:t>
                      </a:r>
                      <a:endParaRPr lang="en-US" sz="1600" b="0" i="0" u="none" strike="noStrike" dirty="0">
                        <a:solidFill>
                          <a:schemeClr val="tx1"/>
                        </a:solidFill>
                        <a:effectLst/>
                        <a:latin typeface="Arial"/>
                      </a:endParaRPr>
                    </a:p>
                  </a:txBody>
                  <a:tcPr marL="6312" marR="6312" marT="6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chemeClr val="tx1"/>
                          </a:solidFill>
                          <a:effectLst/>
                          <a:latin typeface="Arial"/>
                        </a:rPr>
                        <a:t>48.43%</a:t>
                      </a:r>
                    </a:p>
                  </a:txBody>
                  <a:tcPr marL="6312" marR="6312" marT="63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216">
                <a:tc>
                  <a:txBody>
                    <a:bodyPr/>
                    <a:lstStyle/>
                    <a:p>
                      <a:pPr algn="ctr" fontAlgn="b"/>
                      <a:r>
                        <a:rPr lang="en-US" sz="1600" b="1" i="0" u="none" strike="noStrike" dirty="0">
                          <a:solidFill>
                            <a:schemeClr val="tx1"/>
                          </a:solidFill>
                          <a:effectLst/>
                          <a:latin typeface="Arial"/>
                        </a:rPr>
                        <a:t>2.a)</a:t>
                      </a:r>
                    </a:p>
                  </a:txBody>
                  <a:tcPr marL="6312" marR="6312" marT="63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vi-VN" sz="1600" b="0" i="0" u="none" strike="noStrike" dirty="0">
                          <a:solidFill>
                            <a:schemeClr val="tx1"/>
                          </a:solidFill>
                          <a:effectLst/>
                          <a:latin typeface="Arial"/>
                        </a:rPr>
                        <a:t>Structuri algbrice; parte stabilă</a:t>
                      </a:r>
                    </a:p>
                  </a:txBody>
                  <a:tcPr marL="6312" marR="6312" marT="6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chemeClr val="tx1"/>
                          </a:solidFill>
                          <a:effectLst/>
                          <a:latin typeface="Arial"/>
                        </a:rPr>
                        <a:t>48.88%</a:t>
                      </a:r>
                    </a:p>
                  </a:txBody>
                  <a:tcPr marL="6312" marR="6312" marT="63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216">
                <a:tc>
                  <a:txBody>
                    <a:bodyPr/>
                    <a:lstStyle/>
                    <a:p>
                      <a:pPr algn="ctr" fontAlgn="b"/>
                      <a:r>
                        <a:rPr lang="en-US" sz="1600" b="1" i="0" u="none" strike="noStrike" dirty="0">
                          <a:solidFill>
                            <a:schemeClr val="tx1"/>
                          </a:solidFill>
                          <a:effectLst/>
                          <a:latin typeface="Arial"/>
                        </a:rPr>
                        <a:t>2.b)</a:t>
                      </a:r>
                    </a:p>
                  </a:txBody>
                  <a:tcPr marL="6312" marR="6312" marT="63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err="1">
                          <a:solidFill>
                            <a:schemeClr val="tx1"/>
                          </a:solidFill>
                          <a:effectLst/>
                          <a:latin typeface="Arial"/>
                        </a:rPr>
                        <a:t>Structuri</a:t>
                      </a:r>
                      <a:r>
                        <a:rPr lang="en-US" sz="1600" b="0" i="0" u="none" strike="noStrike" dirty="0">
                          <a:solidFill>
                            <a:schemeClr val="tx1"/>
                          </a:solidFill>
                          <a:effectLst/>
                          <a:latin typeface="Arial"/>
                        </a:rPr>
                        <a:t> </a:t>
                      </a:r>
                      <a:r>
                        <a:rPr lang="en-US" sz="1600" b="0" i="0" u="none" strike="noStrike" dirty="0" err="1">
                          <a:solidFill>
                            <a:schemeClr val="tx1"/>
                          </a:solidFill>
                          <a:effectLst/>
                          <a:latin typeface="Arial"/>
                        </a:rPr>
                        <a:t>algbrice</a:t>
                      </a:r>
                      <a:r>
                        <a:rPr lang="en-US" sz="1600" b="0" i="0" u="none" strike="noStrike" dirty="0">
                          <a:solidFill>
                            <a:schemeClr val="tx1"/>
                          </a:solidFill>
                          <a:effectLst/>
                          <a:latin typeface="Arial"/>
                        </a:rPr>
                        <a:t>; </a:t>
                      </a:r>
                      <a:r>
                        <a:rPr lang="en-US" sz="1600" b="0" i="0" u="none" strike="noStrike" dirty="0" err="1">
                          <a:solidFill>
                            <a:schemeClr val="tx1"/>
                          </a:solidFill>
                          <a:effectLst/>
                          <a:latin typeface="Arial"/>
                        </a:rPr>
                        <a:t>rezolvare</a:t>
                      </a:r>
                      <a:r>
                        <a:rPr lang="en-US" sz="1600" b="0" i="0" u="none" strike="noStrike" dirty="0">
                          <a:solidFill>
                            <a:schemeClr val="tx1"/>
                          </a:solidFill>
                          <a:effectLst/>
                          <a:latin typeface="Arial"/>
                        </a:rPr>
                        <a:t> de </a:t>
                      </a:r>
                      <a:r>
                        <a:rPr lang="en-US" sz="1600" b="0" i="0" u="none" strike="noStrike" dirty="0" err="1">
                          <a:solidFill>
                            <a:schemeClr val="tx1"/>
                          </a:solidFill>
                          <a:effectLst/>
                          <a:latin typeface="Arial"/>
                        </a:rPr>
                        <a:t>ecuații</a:t>
                      </a:r>
                      <a:endParaRPr lang="en-US" sz="1600" b="0" i="0" u="none" strike="noStrike" dirty="0">
                        <a:solidFill>
                          <a:schemeClr val="tx1"/>
                        </a:solidFill>
                        <a:effectLst/>
                        <a:latin typeface="Arial"/>
                      </a:endParaRPr>
                    </a:p>
                  </a:txBody>
                  <a:tcPr marL="6312" marR="6312" marT="6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chemeClr val="tx1"/>
                          </a:solidFill>
                          <a:effectLst/>
                          <a:latin typeface="Arial"/>
                        </a:rPr>
                        <a:t>11.66%</a:t>
                      </a:r>
                    </a:p>
                  </a:txBody>
                  <a:tcPr marL="6312" marR="6312" marT="63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927">
                <a:tc>
                  <a:txBody>
                    <a:bodyPr/>
                    <a:lstStyle/>
                    <a:p>
                      <a:pPr algn="ctr" fontAlgn="b"/>
                      <a:r>
                        <a:rPr lang="en-US" sz="1600" b="1" i="0" u="none" strike="noStrike" dirty="0">
                          <a:solidFill>
                            <a:schemeClr val="tx1"/>
                          </a:solidFill>
                          <a:effectLst/>
                          <a:latin typeface="Arial"/>
                        </a:rPr>
                        <a:t>2.c)</a:t>
                      </a:r>
                    </a:p>
                  </a:txBody>
                  <a:tcPr marL="6312" marR="6312" marT="63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err="1">
                          <a:solidFill>
                            <a:schemeClr val="tx1"/>
                          </a:solidFill>
                          <a:effectLst/>
                          <a:latin typeface="Arial"/>
                        </a:rPr>
                        <a:t>Izomorfism</a:t>
                      </a:r>
                      <a:r>
                        <a:rPr lang="en-US" sz="1600" b="0" i="0" u="none" strike="noStrike" dirty="0">
                          <a:solidFill>
                            <a:schemeClr val="tx1"/>
                          </a:solidFill>
                          <a:effectLst/>
                          <a:latin typeface="Arial"/>
                        </a:rPr>
                        <a:t> de </a:t>
                      </a:r>
                      <a:r>
                        <a:rPr lang="en-US" sz="1600" b="0" i="0" u="none" strike="noStrike" dirty="0" err="1">
                          <a:solidFill>
                            <a:schemeClr val="tx1"/>
                          </a:solidFill>
                          <a:effectLst/>
                          <a:latin typeface="Arial"/>
                        </a:rPr>
                        <a:t>grupuri</a:t>
                      </a:r>
                      <a:endParaRPr lang="en-US" sz="1600" b="0" i="0" u="none" strike="noStrike" dirty="0">
                        <a:solidFill>
                          <a:schemeClr val="tx1"/>
                        </a:solidFill>
                        <a:effectLst/>
                        <a:latin typeface="Arial"/>
                      </a:endParaRPr>
                    </a:p>
                  </a:txBody>
                  <a:tcPr marL="6312" marR="6312" marT="6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chemeClr val="tx1"/>
                          </a:solidFill>
                          <a:effectLst/>
                          <a:latin typeface="Arial"/>
                        </a:rPr>
                        <a:t>13.90%</a:t>
                      </a:r>
                    </a:p>
                  </a:txBody>
                  <a:tcPr marL="6312" marR="6312" marT="63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006">
                <a:tc gridSpan="2">
                  <a:txBody>
                    <a:bodyPr/>
                    <a:lstStyle/>
                    <a:p>
                      <a:pPr algn="l" fontAlgn="b"/>
                      <a:r>
                        <a:rPr lang="en-US" sz="1600" b="1" i="0" u="none" strike="noStrike" dirty="0">
                          <a:solidFill>
                            <a:schemeClr val="tx1"/>
                          </a:solidFill>
                          <a:effectLst/>
                          <a:latin typeface="Arial"/>
                        </a:rPr>
                        <a:t>SUBIECTUL III</a:t>
                      </a:r>
                    </a:p>
                  </a:txBody>
                  <a:tcPr marL="6312" marR="6312" marT="63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1200" b="1" i="0" u="none" strike="noStrike" dirty="0" err="1">
                          <a:solidFill>
                            <a:schemeClr val="tx1"/>
                          </a:solidFill>
                          <a:effectLst/>
                          <a:latin typeface="Arial"/>
                        </a:rPr>
                        <a:t>Procentul</a:t>
                      </a:r>
                      <a:r>
                        <a:rPr lang="en-US" sz="1200" b="1" i="0" u="none" strike="noStrike" dirty="0">
                          <a:solidFill>
                            <a:schemeClr val="tx1"/>
                          </a:solidFill>
                          <a:effectLst/>
                          <a:latin typeface="Arial"/>
                        </a:rPr>
                        <a:t> </a:t>
                      </a:r>
                      <a:r>
                        <a:rPr lang="en-US" sz="1200" b="1" i="0" u="none" strike="noStrike" dirty="0" err="1">
                          <a:solidFill>
                            <a:schemeClr val="tx1"/>
                          </a:solidFill>
                          <a:effectLst/>
                          <a:latin typeface="Arial"/>
                        </a:rPr>
                        <a:t>elevilor</a:t>
                      </a:r>
                      <a:r>
                        <a:rPr lang="en-US" sz="1200" b="1" i="0" u="none" strike="noStrike" dirty="0">
                          <a:solidFill>
                            <a:schemeClr val="tx1"/>
                          </a:solidFill>
                          <a:effectLst/>
                          <a:latin typeface="Arial"/>
                        </a:rPr>
                        <a:t> care au </a:t>
                      </a:r>
                      <a:r>
                        <a:rPr lang="en-US" sz="1200" b="1" i="0" u="none" strike="noStrike" dirty="0" err="1">
                          <a:solidFill>
                            <a:schemeClr val="tx1"/>
                          </a:solidFill>
                          <a:effectLst/>
                          <a:latin typeface="Arial"/>
                        </a:rPr>
                        <a:t>rezolvat</a:t>
                      </a:r>
                      <a:r>
                        <a:rPr lang="en-US" sz="1200" b="1" i="0" u="none" strike="noStrike" dirty="0">
                          <a:solidFill>
                            <a:schemeClr val="tx1"/>
                          </a:solidFill>
                          <a:effectLst/>
                          <a:latin typeface="Arial"/>
                        </a:rPr>
                        <a:t> </a:t>
                      </a:r>
                      <a:r>
                        <a:rPr lang="en-US" sz="1200" b="1" i="0" u="none" strike="noStrike" dirty="0" err="1">
                          <a:solidFill>
                            <a:schemeClr val="tx1"/>
                          </a:solidFill>
                          <a:effectLst/>
                          <a:latin typeface="Arial"/>
                        </a:rPr>
                        <a:t>corect</a:t>
                      </a:r>
                      <a:r>
                        <a:rPr lang="en-US" sz="1200" b="1" i="0" u="none" strike="noStrike" dirty="0">
                          <a:solidFill>
                            <a:schemeClr val="tx1"/>
                          </a:solidFill>
                          <a:effectLst/>
                          <a:latin typeface="Arial"/>
                        </a:rPr>
                        <a:t> </a:t>
                      </a:r>
                    </a:p>
                  </a:txBody>
                  <a:tcPr marL="6312" marR="6312" marT="63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216">
                <a:tc>
                  <a:txBody>
                    <a:bodyPr/>
                    <a:lstStyle/>
                    <a:p>
                      <a:pPr algn="ctr" fontAlgn="b"/>
                      <a:r>
                        <a:rPr lang="en-US" sz="1600" b="1" i="0" u="none" strike="noStrike" dirty="0">
                          <a:solidFill>
                            <a:schemeClr val="tx1"/>
                          </a:solidFill>
                          <a:effectLst/>
                          <a:latin typeface="Arial"/>
                        </a:rPr>
                        <a:t>1.a)</a:t>
                      </a:r>
                    </a:p>
                  </a:txBody>
                  <a:tcPr marL="6312" marR="6312" marT="63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chemeClr val="tx1"/>
                          </a:solidFill>
                          <a:effectLst/>
                          <a:latin typeface="Arial"/>
                        </a:rPr>
                        <a:t>Determinarea asimptotelor graficului unei functii</a:t>
                      </a:r>
                    </a:p>
                  </a:txBody>
                  <a:tcPr marL="6312" marR="6312" marT="6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chemeClr val="tx1"/>
                          </a:solidFill>
                          <a:effectLst/>
                          <a:latin typeface="Arial"/>
                        </a:rPr>
                        <a:t>6.28%</a:t>
                      </a:r>
                    </a:p>
                  </a:txBody>
                  <a:tcPr marL="6312" marR="6312" marT="63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216">
                <a:tc>
                  <a:txBody>
                    <a:bodyPr/>
                    <a:lstStyle/>
                    <a:p>
                      <a:pPr algn="ctr" fontAlgn="b"/>
                      <a:r>
                        <a:rPr lang="en-US" sz="1600" b="1" i="0" u="none" strike="noStrike" dirty="0">
                          <a:solidFill>
                            <a:schemeClr val="tx1"/>
                          </a:solidFill>
                          <a:effectLst/>
                          <a:latin typeface="Arial"/>
                        </a:rPr>
                        <a:t>1.b)</a:t>
                      </a:r>
                    </a:p>
                  </a:txBody>
                  <a:tcPr marL="6312" marR="6312" marT="63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0" i="0" u="none" strike="noStrike" dirty="0">
                          <a:solidFill>
                            <a:schemeClr val="tx1"/>
                          </a:solidFill>
                          <a:effectLst/>
                          <a:latin typeface="Arial"/>
                        </a:rPr>
                        <a:t>Determinarea punctelor de extrem a unei functii</a:t>
                      </a:r>
                    </a:p>
                  </a:txBody>
                  <a:tcPr marL="6312" marR="6312" marT="6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chemeClr val="tx1"/>
                          </a:solidFill>
                          <a:effectLst/>
                          <a:latin typeface="Arial"/>
                        </a:rPr>
                        <a:t>13.45%</a:t>
                      </a:r>
                    </a:p>
                  </a:txBody>
                  <a:tcPr marL="6312" marR="6312" marT="63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927">
                <a:tc>
                  <a:txBody>
                    <a:bodyPr/>
                    <a:lstStyle/>
                    <a:p>
                      <a:pPr algn="ctr" fontAlgn="b"/>
                      <a:r>
                        <a:rPr lang="en-US" sz="1600" b="1" i="0" u="none" strike="noStrike" dirty="0">
                          <a:solidFill>
                            <a:schemeClr val="tx1"/>
                          </a:solidFill>
                          <a:effectLst/>
                          <a:latin typeface="Arial"/>
                        </a:rPr>
                        <a:t>1.c)</a:t>
                      </a:r>
                    </a:p>
                  </a:txBody>
                  <a:tcPr marL="6312" marR="6312" marT="63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vi-VN" sz="1600" b="0" i="0" u="none" strike="noStrike" dirty="0">
                          <a:solidFill>
                            <a:schemeClr val="tx1"/>
                          </a:solidFill>
                          <a:effectLst/>
                          <a:latin typeface="Arial"/>
                        </a:rPr>
                        <a:t>Demonstrarea inegalităților utilizând monotonia funcțiilor</a:t>
                      </a:r>
                    </a:p>
                  </a:txBody>
                  <a:tcPr marL="6312" marR="6312" marT="6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chemeClr val="tx1"/>
                          </a:solidFill>
                          <a:effectLst/>
                          <a:latin typeface="Arial"/>
                        </a:rPr>
                        <a:t>4.48%</a:t>
                      </a:r>
                    </a:p>
                  </a:txBody>
                  <a:tcPr marL="6312" marR="6312" marT="63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216">
                <a:tc>
                  <a:txBody>
                    <a:bodyPr/>
                    <a:lstStyle/>
                    <a:p>
                      <a:pPr algn="ctr" fontAlgn="b"/>
                      <a:r>
                        <a:rPr lang="en-US" sz="1600" b="1" i="0" u="none" strike="noStrike" dirty="0">
                          <a:solidFill>
                            <a:schemeClr val="tx1"/>
                          </a:solidFill>
                          <a:effectLst/>
                          <a:latin typeface="Arial"/>
                        </a:rPr>
                        <a:t>2.a)</a:t>
                      </a:r>
                    </a:p>
                  </a:txBody>
                  <a:tcPr marL="6312" marR="6312" marT="63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vi-VN" sz="1600" b="0" i="0" u="none" strike="noStrike" dirty="0">
                          <a:solidFill>
                            <a:schemeClr val="tx1"/>
                          </a:solidFill>
                          <a:effectLst/>
                          <a:latin typeface="Arial"/>
                        </a:rPr>
                        <a:t>Demonstrarea primitivabilității unei funcții</a:t>
                      </a:r>
                    </a:p>
                  </a:txBody>
                  <a:tcPr marL="6312" marR="6312" marT="6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chemeClr val="tx1"/>
                          </a:solidFill>
                          <a:effectLst/>
                          <a:latin typeface="Arial"/>
                        </a:rPr>
                        <a:t>13.90%</a:t>
                      </a:r>
                    </a:p>
                  </a:txBody>
                  <a:tcPr marL="6312" marR="6312" marT="63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216">
                <a:tc>
                  <a:txBody>
                    <a:bodyPr/>
                    <a:lstStyle/>
                    <a:p>
                      <a:pPr algn="ctr" fontAlgn="b"/>
                      <a:r>
                        <a:rPr lang="en-US" sz="1600" b="1" i="0" u="none" strike="noStrike" dirty="0">
                          <a:solidFill>
                            <a:schemeClr val="tx1"/>
                          </a:solidFill>
                          <a:effectLst/>
                          <a:latin typeface="Arial"/>
                        </a:rPr>
                        <a:t>2.b)</a:t>
                      </a:r>
                    </a:p>
                  </a:txBody>
                  <a:tcPr marL="6312" marR="6312" marT="63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err="1">
                          <a:solidFill>
                            <a:schemeClr val="tx1"/>
                          </a:solidFill>
                          <a:effectLst/>
                          <a:latin typeface="Arial"/>
                        </a:rPr>
                        <a:t>Calculul</a:t>
                      </a:r>
                      <a:r>
                        <a:rPr lang="en-US" sz="1600" b="0" i="0" u="none" strike="noStrike" dirty="0">
                          <a:solidFill>
                            <a:schemeClr val="tx1"/>
                          </a:solidFill>
                          <a:effectLst/>
                          <a:latin typeface="Arial"/>
                        </a:rPr>
                        <a:t> </a:t>
                      </a:r>
                      <a:r>
                        <a:rPr lang="en-US" sz="1600" b="0" i="0" u="none" strike="noStrike" dirty="0" err="1">
                          <a:solidFill>
                            <a:schemeClr val="tx1"/>
                          </a:solidFill>
                          <a:effectLst/>
                          <a:latin typeface="Arial"/>
                        </a:rPr>
                        <a:t>primitivelor</a:t>
                      </a:r>
                      <a:r>
                        <a:rPr lang="en-US" sz="1600" b="0" i="0" u="none" strike="noStrike" dirty="0">
                          <a:solidFill>
                            <a:schemeClr val="tx1"/>
                          </a:solidFill>
                          <a:effectLst/>
                          <a:latin typeface="Arial"/>
                        </a:rPr>
                        <a:t> </a:t>
                      </a:r>
                      <a:r>
                        <a:rPr lang="en-US" sz="1600" b="0" i="0" u="none" strike="noStrike" dirty="0" err="1">
                          <a:solidFill>
                            <a:schemeClr val="tx1"/>
                          </a:solidFill>
                          <a:effectLst/>
                          <a:latin typeface="Arial"/>
                        </a:rPr>
                        <a:t>unei</a:t>
                      </a:r>
                      <a:r>
                        <a:rPr lang="en-US" sz="1600" b="0" i="0" u="none" strike="noStrike" dirty="0">
                          <a:solidFill>
                            <a:schemeClr val="tx1"/>
                          </a:solidFill>
                          <a:effectLst/>
                          <a:latin typeface="Arial"/>
                        </a:rPr>
                        <a:t> </a:t>
                      </a:r>
                      <a:r>
                        <a:rPr lang="en-US" sz="1600" b="0" i="0" u="none" strike="noStrike" dirty="0" err="1">
                          <a:solidFill>
                            <a:schemeClr val="tx1"/>
                          </a:solidFill>
                          <a:effectLst/>
                          <a:latin typeface="Arial"/>
                        </a:rPr>
                        <a:t>funcții</a:t>
                      </a:r>
                      <a:endParaRPr lang="en-US" sz="1600" b="0" i="0" u="none" strike="noStrike" dirty="0">
                        <a:solidFill>
                          <a:schemeClr val="tx1"/>
                        </a:solidFill>
                        <a:effectLst/>
                        <a:latin typeface="Arial"/>
                      </a:endParaRPr>
                    </a:p>
                  </a:txBody>
                  <a:tcPr marL="6312" marR="6312" marT="6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chemeClr val="tx1"/>
                          </a:solidFill>
                          <a:effectLst/>
                          <a:latin typeface="Arial"/>
                        </a:rPr>
                        <a:t>2.69%</a:t>
                      </a:r>
                    </a:p>
                  </a:txBody>
                  <a:tcPr marL="6312" marR="6312" marT="63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927">
                <a:tc>
                  <a:txBody>
                    <a:bodyPr/>
                    <a:lstStyle/>
                    <a:p>
                      <a:pPr algn="ctr" fontAlgn="b"/>
                      <a:r>
                        <a:rPr lang="en-US" sz="1600" b="1" i="0" u="none" strike="noStrike" dirty="0">
                          <a:solidFill>
                            <a:schemeClr val="tx1"/>
                          </a:solidFill>
                          <a:effectLst/>
                          <a:latin typeface="Arial"/>
                        </a:rPr>
                        <a:t>2.c)</a:t>
                      </a:r>
                    </a:p>
                  </a:txBody>
                  <a:tcPr marL="6312" marR="6312" marT="63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it-IT" sz="1600" b="0" i="0" u="none" strike="noStrike" dirty="0">
                          <a:solidFill>
                            <a:schemeClr val="tx1"/>
                          </a:solidFill>
                          <a:effectLst/>
                          <a:latin typeface="Arial"/>
                        </a:rPr>
                        <a:t>Proprietăți ale integralei nedefinite; demonstrarea de  egalități</a:t>
                      </a:r>
                    </a:p>
                  </a:txBody>
                  <a:tcPr marL="6312" marR="6312" marT="63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chemeClr val="tx1"/>
                          </a:solidFill>
                          <a:effectLst/>
                          <a:latin typeface="Arial"/>
                        </a:rPr>
                        <a:t>3.14%</a:t>
                      </a:r>
                    </a:p>
                  </a:txBody>
                  <a:tcPr marL="6312" marR="6312" marT="631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66537143"/>
      </p:ext>
    </p:extLst>
  </p:cSld>
  <p:clrMapOvr>
    <a:masterClrMapping/>
  </p:clrMapOvr>
  <p:transition spd="slow"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E29DED8C-FEFE-46E5-BF61-F8D098F457A8}" type="slidenum">
              <a:rPr lang="ro-RO" sz="1000">
                <a:solidFill>
                  <a:schemeClr val="tx2">
                    <a:shade val="50000"/>
                  </a:schemeClr>
                </a:solidFill>
              </a:rPr>
              <a:pPr algn="r" eaLnBrk="1" hangingPunct="1">
                <a:defRPr/>
              </a:pPr>
              <a:t>24</a:t>
            </a:fld>
            <a:endParaRPr lang="ro-RO" sz="1000">
              <a:solidFill>
                <a:schemeClr val="tx2">
                  <a:shade val="50000"/>
                </a:schemeClr>
              </a:solidFill>
            </a:endParaRPr>
          </a:p>
        </p:txBody>
      </p:sp>
      <p:sp>
        <p:nvSpPr>
          <p:cNvPr id="36869" name="AutoShape 10">
            <a:hlinkClick r:id="rId2" action="ppaction://hlinksldjump"/>
          </p:cNvPr>
          <p:cNvSpPr>
            <a:spLocks noChangeArrowheads="1"/>
          </p:cNvSpPr>
          <p:nvPr/>
        </p:nvSpPr>
        <p:spPr bwMode="auto">
          <a:xfrm rot="10800000">
            <a:off x="8794750" y="6477000"/>
            <a:ext cx="577850" cy="381000"/>
          </a:xfrm>
          <a:prstGeom prst="leftArrow">
            <a:avLst>
              <a:gd name="adj1" fmla="val 50000"/>
              <a:gd name="adj2" fmla="val 37917"/>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2" name="Dreptunghi 1"/>
          <p:cNvSpPr/>
          <p:nvPr/>
        </p:nvSpPr>
        <p:spPr>
          <a:xfrm>
            <a:off x="457199" y="152400"/>
            <a:ext cx="9067801" cy="461665"/>
          </a:xfrm>
          <a:prstGeom prst="rect">
            <a:avLst/>
          </a:prstGeom>
          <a:ln>
            <a:solidFill>
              <a:schemeClr val="tx1"/>
            </a:solidFill>
          </a:ln>
        </p:spPr>
        <p:txBody>
          <a:bodyPr wrap="square">
            <a:spAutoFit/>
          </a:bodyPr>
          <a:lstStyle/>
          <a:p>
            <a:pPr algn="ctr">
              <a:defRPr sz="1400" b="1" i="0" u="none" strike="noStrike" kern="1200" baseline="0">
                <a:solidFill>
                  <a:prstClr val="white"/>
                </a:solidFill>
                <a:latin typeface="+mn-lt"/>
                <a:ea typeface="+mn-ea"/>
                <a:cs typeface="+mn-cs"/>
              </a:defRPr>
            </a:pPr>
            <a:r>
              <a:rPr lang="ro-RO" sz="2400" dirty="0">
                <a:solidFill>
                  <a:srgbClr val="FFFF99"/>
                </a:solidFill>
                <a:latin typeface="Calibri"/>
                <a:ea typeface="Times New Roman"/>
                <a:cs typeface="Times New Roman"/>
              </a:rPr>
              <a:t>Simulare DECEMBRIE 2013 </a:t>
            </a:r>
            <a:r>
              <a:rPr lang="ro-RO" sz="2400" dirty="0" smtClean="0">
                <a:solidFill>
                  <a:srgbClr val="FFFF99"/>
                </a:solidFill>
              </a:rPr>
              <a:t>– Analiza pe </a:t>
            </a:r>
            <a:r>
              <a:rPr lang="ro-RO" sz="2400" dirty="0" err="1" smtClean="0">
                <a:solidFill>
                  <a:srgbClr val="FFFF99"/>
                </a:solidFill>
              </a:rPr>
              <a:t>itemi</a:t>
            </a:r>
            <a:r>
              <a:rPr lang="ro-RO" sz="2400" dirty="0" smtClean="0">
                <a:solidFill>
                  <a:srgbClr val="FFFF99"/>
                </a:solidFill>
              </a:rPr>
              <a:t> la nivel judeţean</a:t>
            </a:r>
            <a:endParaRPr lang="en-US" sz="2400" dirty="0">
              <a:solidFill>
                <a:srgbClr val="FFFF99"/>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72469749"/>
              </p:ext>
            </p:extLst>
          </p:nvPr>
        </p:nvGraphicFramePr>
        <p:xfrm>
          <a:off x="152401" y="614065"/>
          <a:ext cx="9505950" cy="5959063"/>
        </p:xfrm>
        <a:graphic>
          <a:graphicData uri="http://schemas.openxmlformats.org/drawingml/2006/table">
            <a:tbl>
              <a:tblPr/>
              <a:tblGrid>
                <a:gridCol w="457199"/>
                <a:gridCol w="198621"/>
                <a:gridCol w="7192779"/>
                <a:gridCol w="1657351"/>
              </a:tblGrid>
              <a:tr h="120124">
                <a:tc gridSpan="3">
                  <a:txBody>
                    <a:bodyPr/>
                    <a:lstStyle/>
                    <a:p>
                      <a:pPr algn="l" fontAlgn="b"/>
                      <a:r>
                        <a:rPr lang="vi-VN" sz="1800" b="1" i="0" u="none" strike="noStrike" dirty="0">
                          <a:solidFill>
                            <a:srgbClr val="FF0000"/>
                          </a:solidFill>
                          <a:effectLst/>
                          <a:latin typeface="Arial"/>
                        </a:rPr>
                        <a:t>Tip subiect: Matematică </a:t>
                      </a:r>
                      <a:r>
                        <a:rPr lang="vi-VN" sz="1800" b="1" i="0" u="none" strike="noStrike" dirty="0" smtClean="0">
                          <a:solidFill>
                            <a:srgbClr val="FF0000"/>
                          </a:solidFill>
                          <a:effectLst/>
                          <a:latin typeface="+mn-lt"/>
                        </a:rPr>
                        <a:t>M_șt-nat</a:t>
                      </a:r>
                      <a:endParaRPr lang="vi-VN" sz="1800" b="1" i="0" u="none" strike="noStrike" dirty="0">
                        <a:solidFill>
                          <a:srgbClr val="FF0000"/>
                        </a:solidFill>
                        <a:effectLst/>
                        <a:latin typeface="Arial"/>
                      </a:endParaRPr>
                    </a:p>
                  </a:txBody>
                  <a:tcPr marL="6312" marR="6312" marT="6312" marB="0" anchor="b">
                    <a:lnL>
                      <a:noFill/>
                    </a:lnL>
                    <a:lnR>
                      <a:noFill/>
                    </a:lnR>
                    <a:lnT>
                      <a:noFill/>
                    </a:lnT>
                    <a:lnB>
                      <a:noFill/>
                    </a:lnB>
                  </a:tcPr>
                </a:tc>
                <a:tc hMerge="1">
                  <a:txBody>
                    <a:bodyPr/>
                    <a:lstStyle/>
                    <a:p>
                      <a:endParaRPr lang="en-US"/>
                    </a:p>
                  </a:txBody>
                  <a:tcPr/>
                </a:tc>
                <a:tc hMerge="1">
                  <a:txBody>
                    <a:bodyPr/>
                    <a:lstStyle/>
                    <a:p>
                      <a:endParaRPr lang="en-US" dirty="0"/>
                    </a:p>
                  </a:txBody>
                  <a:tcPr/>
                </a:tc>
                <a:tc>
                  <a:txBody>
                    <a:bodyPr/>
                    <a:lstStyle/>
                    <a:p>
                      <a:pPr algn="l" fontAlgn="b"/>
                      <a:endParaRPr lang="en-US" sz="1100" b="1" i="0" u="none" strike="noStrike">
                        <a:solidFill>
                          <a:schemeClr val="tx1"/>
                        </a:solidFill>
                        <a:effectLst/>
                        <a:latin typeface="Arial"/>
                      </a:endParaRPr>
                    </a:p>
                  </a:txBody>
                  <a:tcPr marL="6312" marR="6312" marT="6312" marB="0" anchor="b">
                    <a:lnL>
                      <a:noFill/>
                    </a:lnL>
                    <a:lnR>
                      <a:noFill/>
                    </a:lnR>
                    <a:lnT>
                      <a:noFill/>
                    </a:lnT>
                    <a:lnB>
                      <a:noFill/>
                    </a:lnB>
                  </a:tcPr>
                </a:tc>
              </a:tr>
              <a:tr h="239032">
                <a:tc gridSpan="3">
                  <a:txBody>
                    <a:bodyPr/>
                    <a:lstStyle/>
                    <a:p>
                      <a:pPr algn="l" fontAlgn="b"/>
                      <a:r>
                        <a:rPr lang="en-US" sz="1600" b="1" i="0" u="none" strike="noStrike" dirty="0">
                          <a:solidFill>
                            <a:schemeClr val="tx1"/>
                          </a:solidFill>
                          <a:effectLst/>
                          <a:latin typeface="Arial"/>
                        </a:rPr>
                        <a:t>SUBIECTUL I</a:t>
                      </a:r>
                    </a:p>
                  </a:txBody>
                  <a:tcPr marL="6312" marR="6312" marT="63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ctr"/>
                      <a:r>
                        <a:rPr lang="en-US" sz="1200" b="1" i="0" u="none" strike="noStrike" dirty="0" err="1">
                          <a:solidFill>
                            <a:schemeClr val="tx1"/>
                          </a:solidFill>
                          <a:effectLst/>
                          <a:latin typeface="Arial"/>
                        </a:rPr>
                        <a:t>Procentul</a:t>
                      </a:r>
                      <a:r>
                        <a:rPr lang="en-US" sz="1200" b="1" i="0" u="none" strike="noStrike" dirty="0">
                          <a:solidFill>
                            <a:schemeClr val="tx1"/>
                          </a:solidFill>
                          <a:effectLst/>
                          <a:latin typeface="Arial"/>
                        </a:rPr>
                        <a:t> </a:t>
                      </a:r>
                      <a:r>
                        <a:rPr lang="en-US" sz="1200" b="1" i="0" u="none" strike="noStrike" dirty="0" err="1">
                          <a:solidFill>
                            <a:schemeClr val="tx1"/>
                          </a:solidFill>
                          <a:effectLst/>
                          <a:latin typeface="Arial"/>
                        </a:rPr>
                        <a:t>elevilor</a:t>
                      </a:r>
                      <a:r>
                        <a:rPr lang="en-US" sz="1200" b="1" i="0" u="none" strike="noStrike" dirty="0">
                          <a:solidFill>
                            <a:schemeClr val="tx1"/>
                          </a:solidFill>
                          <a:effectLst/>
                          <a:latin typeface="Arial"/>
                        </a:rPr>
                        <a:t> care au </a:t>
                      </a:r>
                      <a:r>
                        <a:rPr lang="en-US" sz="1200" b="1" i="0" u="none" strike="noStrike" dirty="0" err="1">
                          <a:solidFill>
                            <a:schemeClr val="tx1"/>
                          </a:solidFill>
                          <a:effectLst/>
                          <a:latin typeface="Arial"/>
                        </a:rPr>
                        <a:t>rezolvat</a:t>
                      </a:r>
                      <a:r>
                        <a:rPr lang="en-US" sz="1200" b="1" i="0" u="none" strike="noStrike" dirty="0">
                          <a:solidFill>
                            <a:schemeClr val="tx1"/>
                          </a:solidFill>
                          <a:effectLst/>
                          <a:latin typeface="Arial"/>
                        </a:rPr>
                        <a:t> </a:t>
                      </a:r>
                      <a:r>
                        <a:rPr lang="en-US" sz="1200" b="1" i="0" u="none" strike="noStrike" dirty="0" err="1">
                          <a:solidFill>
                            <a:schemeClr val="tx1"/>
                          </a:solidFill>
                          <a:effectLst/>
                          <a:latin typeface="Arial"/>
                        </a:rPr>
                        <a:t>corect</a:t>
                      </a:r>
                      <a:r>
                        <a:rPr lang="en-US" sz="1200" b="1" i="0" u="none" strike="noStrike" dirty="0">
                          <a:solidFill>
                            <a:schemeClr val="tx1"/>
                          </a:solidFill>
                          <a:effectLst/>
                          <a:latin typeface="Arial"/>
                        </a:rPr>
                        <a:t> </a:t>
                      </a:r>
                    </a:p>
                  </a:txBody>
                  <a:tcPr marL="6312" marR="6312" marT="63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010">
                <a:tc gridSpan="2">
                  <a:txBody>
                    <a:bodyPr/>
                    <a:lstStyle/>
                    <a:p>
                      <a:pPr algn="ctr" fontAlgn="ctr"/>
                      <a:r>
                        <a:rPr lang="en-US" sz="1600" b="1" i="0" u="none" strike="noStrike" dirty="0">
                          <a:solidFill>
                            <a:schemeClr val="tx1"/>
                          </a:solidFill>
                          <a:effectLst/>
                          <a:latin typeface="Arial"/>
                        </a:rPr>
                        <a:t>1</a:t>
                      </a:r>
                    </a:p>
                  </a:txBody>
                  <a:tcPr marL="6312" marR="6312" marT="63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it-IT" sz="1600" b="0" i="0" u="none" strike="noStrike">
                          <a:solidFill>
                            <a:schemeClr val="tx1"/>
                          </a:solidFill>
                          <a:effectLst/>
                          <a:latin typeface="Arial"/>
                        </a:rPr>
                        <a:t>Operații cu numere reale; Ordonarea numerelor reale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chemeClr val="tx1"/>
                          </a:solidFill>
                          <a:effectLst/>
                          <a:latin typeface="Arial"/>
                        </a:rPr>
                        <a:t>37.86%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216">
                <a:tc gridSpan="2">
                  <a:txBody>
                    <a:bodyPr/>
                    <a:lstStyle/>
                    <a:p>
                      <a:pPr algn="ctr" fontAlgn="ctr"/>
                      <a:r>
                        <a:rPr lang="en-US" sz="1600" b="1" i="0" u="none" strike="noStrike" dirty="0">
                          <a:solidFill>
                            <a:schemeClr val="tx1"/>
                          </a:solidFill>
                          <a:effectLst/>
                          <a:latin typeface="Arial"/>
                        </a:rPr>
                        <a:t>2</a:t>
                      </a:r>
                    </a:p>
                  </a:txBody>
                  <a:tcPr marL="6312" marR="6312" marT="63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1600" b="0" i="0" u="none" strike="noStrike">
                          <a:solidFill>
                            <a:schemeClr val="tx1"/>
                          </a:solidFill>
                          <a:effectLst/>
                          <a:latin typeface="Arial"/>
                        </a:rPr>
                        <a:t>Progresii geometrice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chemeClr val="tx1"/>
                          </a:solidFill>
                          <a:effectLst/>
                          <a:latin typeface="Arial"/>
                        </a:rPr>
                        <a:t>24.28%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216">
                <a:tc gridSpan="2">
                  <a:txBody>
                    <a:bodyPr/>
                    <a:lstStyle/>
                    <a:p>
                      <a:pPr algn="ctr" fontAlgn="ctr"/>
                      <a:r>
                        <a:rPr lang="en-US" sz="1600" b="1" i="0" u="none" strike="noStrike" dirty="0">
                          <a:solidFill>
                            <a:schemeClr val="tx1"/>
                          </a:solidFill>
                          <a:effectLst/>
                          <a:latin typeface="Arial"/>
                        </a:rPr>
                        <a:t>3</a:t>
                      </a:r>
                    </a:p>
                  </a:txBody>
                  <a:tcPr marL="6312" marR="6312" marT="63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pt-BR" sz="1600" b="0" i="0" u="none" strike="noStrike">
                          <a:solidFill>
                            <a:schemeClr val="tx1"/>
                          </a:solidFill>
                          <a:effectLst/>
                          <a:latin typeface="Arial"/>
                        </a:rPr>
                        <a:t>Valoarea extremă a unei funcții de gradul doi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chemeClr val="tx1"/>
                          </a:solidFill>
                          <a:effectLst/>
                          <a:latin typeface="Arial"/>
                        </a:rPr>
                        <a:t>21.81%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216">
                <a:tc gridSpan="2">
                  <a:txBody>
                    <a:bodyPr/>
                    <a:lstStyle/>
                    <a:p>
                      <a:pPr algn="ctr" fontAlgn="ctr"/>
                      <a:r>
                        <a:rPr lang="en-US" sz="1600" b="1" i="0" u="none" strike="noStrike" dirty="0">
                          <a:solidFill>
                            <a:schemeClr val="tx1"/>
                          </a:solidFill>
                          <a:effectLst/>
                          <a:latin typeface="Arial"/>
                        </a:rPr>
                        <a:t>4</a:t>
                      </a:r>
                    </a:p>
                  </a:txBody>
                  <a:tcPr marL="6312" marR="6312" marT="63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1600" b="0" i="0" u="none" strike="noStrike">
                          <a:solidFill>
                            <a:schemeClr val="tx1"/>
                          </a:solidFill>
                          <a:effectLst/>
                          <a:latin typeface="Arial"/>
                        </a:rPr>
                        <a:t>Vectori perpendiculari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chemeClr val="tx1"/>
                          </a:solidFill>
                          <a:effectLst/>
                          <a:latin typeface="Arial"/>
                        </a:rPr>
                        <a:t>27.98%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216">
                <a:tc gridSpan="2">
                  <a:txBody>
                    <a:bodyPr/>
                    <a:lstStyle/>
                    <a:p>
                      <a:pPr algn="ctr" fontAlgn="ctr"/>
                      <a:r>
                        <a:rPr lang="en-US" sz="1600" b="1" i="0" u="none" strike="noStrike" dirty="0">
                          <a:solidFill>
                            <a:schemeClr val="tx1"/>
                          </a:solidFill>
                          <a:effectLst/>
                          <a:latin typeface="Arial"/>
                        </a:rPr>
                        <a:t>5</a:t>
                      </a:r>
                    </a:p>
                  </a:txBody>
                  <a:tcPr marL="6312" marR="6312" marT="63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1600" b="0" i="0" u="none" strike="noStrike">
                          <a:solidFill>
                            <a:schemeClr val="tx1"/>
                          </a:solidFill>
                          <a:effectLst/>
                          <a:latin typeface="Arial"/>
                        </a:rPr>
                        <a:t>Elemente de trigonometrie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chemeClr val="tx1"/>
                          </a:solidFill>
                          <a:effectLst/>
                          <a:latin typeface="Arial"/>
                        </a:rPr>
                        <a:t>13.17%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927">
                <a:tc gridSpan="2">
                  <a:txBody>
                    <a:bodyPr/>
                    <a:lstStyle/>
                    <a:p>
                      <a:pPr algn="ctr" fontAlgn="ctr"/>
                      <a:r>
                        <a:rPr lang="en-US" sz="1600" b="1" i="0" u="none" strike="noStrike" dirty="0">
                          <a:solidFill>
                            <a:schemeClr val="tx1"/>
                          </a:solidFill>
                          <a:effectLst/>
                          <a:latin typeface="Arial"/>
                        </a:rPr>
                        <a:t>6</a:t>
                      </a:r>
                    </a:p>
                  </a:txBody>
                  <a:tcPr marL="6312" marR="6312" marT="63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1600" b="0" i="0" u="none" strike="noStrike">
                          <a:solidFill>
                            <a:schemeClr val="tx1"/>
                          </a:solidFill>
                          <a:effectLst/>
                          <a:latin typeface="Arial"/>
                        </a:rPr>
                        <a:t>Rezolvarea triunghiului oarecare;Teorema cosinusului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chemeClr val="tx1"/>
                          </a:solidFill>
                          <a:effectLst/>
                          <a:latin typeface="Arial"/>
                        </a:rPr>
                        <a:t>29.63%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190">
                <a:tc gridSpan="3">
                  <a:txBody>
                    <a:bodyPr/>
                    <a:lstStyle/>
                    <a:p>
                      <a:pPr algn="l" fontAlgn="b"/>
                      <a:r>
                        <a:rPr lang="en-US" sz="1600" b="1" i="0" u="none" strike="noStrike" dirty="0">
                          <a:solidFill>
                            <a:schemeClr val="tx1"/>
                          </a:solidFill>
                          <a:effectLst/>
                          <a:latin typeface="Arial"/>
                        </a:rPr>
                        <a:t> SUBIECTUL II</a:t>
                      </a:r>
                    </a:p>
                  </a:txBody>
                  <a:tcPr marL="6312" marR="6312" marT="63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ctr"/>
                      <a:r>
                        <a:rPr lang="en-US" sz="1200" b="1" i="0" u="none" strike="noStrike" dirty="0" err="1">
                          <a:solidFill>
                            <a:schemeClr val="tx1"/>
                          </a:solidFill>
                          <a:effectLst/>
                          <a:latin typeface="Arial"/>
                        </a:rPr>
                        <a:t>Procentul</a:t>
                      </a:r>
                      <a:r>
                        <a:rPr lang="en-US" sz="1200" b="1" i="0" u="none" strike="noStrike" dirty="0">
                          <a:solidFill>
                            <a:schemeClr val="tx1"/>
                          </a:solidFill>
                          <a:effectLst/>
                          <a:latin typeface="Arial"/>
                        </a:rPr>
                        <a:t> </a:t>
                      </a:r>
                      <a:r>
                        <a:rPr lang="en-US" sz="1200" b="1" i="0" u="none" strike="noStrike" dirty="0" err="1">
                          <a:solidFill>
                            <a:schemeClr val="tx1"/>
                          </a:solidFill>
                          <a:effectLst/>
                          <a:latin typeface="Arial"/>
                        </a:rPr>
                        <a:t>elevilor</a:t>
                      </a:r>
                      <a:r>
                        <a:rPr lang="en-US" sz="1200" b="1" i="0" u="none" strike="noStrike" dirty="0">
                          <a:solidFill>
                            <a:schemeClr val="tx1"/>
                          </a:solidFill>
                          <a:effectLst/>
                          <a:latin typeface="Arial"/>
                        </a:rPr>
                        <a:t> care au </a:t>
                      </a:r>
                      <a:r>
                        <a:rPr lang="en-US" sz="1200" b="1" i="0" u="none" strike="noStrike" dirty="0" err="1">
                          <a:solidFill>
                            <a:schemeClr val="tx1"/>
                          </a:solidFill>
                          <a:effectLst/>
                          <a:latin typeface="Arial"/>
                        </a:rPr>
                        <a:t>rezolvat</a:t>
                      </a:r>
                      <a:r>
                        <a:rPr lang="en-US" sz="1200" b="1" i="0" u="none" strike="noStrike" dirty="0">
                          <a:solidFill>
                            <a:schemeClr val="tx1"/>
                          </a:solidFill>
                          <a:effectLst/>
                          <a:latin typeface="Arial"/>
                        </a:rPr>
                        <a:t> </a:t>
                      </a:r>
                      <a:r>
                        <a:rPr lang="en-US" sz="1200" b="1" i="0" u="none" strike="noStrike" dirty="0" err="1">
                          <a:solidFill>
                            <a:schemeClr val="tx1"/>
                          </a:solidFill>
                          <a:effectLst/>
                          <a:latin typeface="Arial"/>
                        </a:rPr>
                        <a:t>corect</a:t>
                      </a:r>
                      <a:r>
                        <a:rPr lang="en-US" sz="1200" b="1" i="0" u="none" strike="noStrike" dirty="0">
                          <a:solidFill>
                            <a:schemeClr val="tx1"/>
                          </a:solidFill>
                          <a:effectLst/>
                          <a:latin typeface="Arial"/>
                        </a:rPr>
                        <a:t> </a:t>
                      </a:r>
                    </a:p>
                  </a:txBody>
                  <a:tcPr marL="6312" marR="6312" marT="63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216">
                <a:tc gridSpan="2">
                  <a:txBody>
                    <a:bodyPr/>
                    <a:lstStyle/>
                    <a:p>
                      <a:pPr algn="ctr" fontAlgn="b"/>
                      <a:r>
                        <a:rPr lang="en-US" sz="1600" b="1" i="0" u="none" strike="noStrike" dirty="0">
                          <a:solidFill>
                            <a:schemeClr val="tx1"/>
                          </a:solidFill>
                          <a:effectLst/>
                          <a:latin typeface="Arial"/>
                        </a:rPr>
                        <a:t>1.a)</a:t>
                      </a:r>
                    </a:p>
                  </a:txBody>
                  <a:tcPr marL="6312" marR="6312" marT="63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it-IT" sz="1600" b="0" i="0" u="none" strike="noStrike">
                          <a:solidFill>
                            <a:schemeClr val="tx1"/>
                          </a:solidFill>
                          <a:effectLst/>
                          <a:latin typeface="Arial"/>
                        </a:rPr>
                        <a:t>Operații cu matrice; calculul pătratului unei matrice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chemeClr val="tx1"/>
                          </a:solidFill>
                          <a:effectLst/>
                          <a:latin typeface="Arial"/>
                        </a:rPr>
                        <a:t>84.36%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216">
                <a:tc gridSpan="2">
                  <a:txBody>
                    <a:bodyPr/>
                    <a:lstStyle/>
                    <a:p>
                      <a:pPr algn="ctr" fontAlgn="b"/>
                      <a:r>
                        <a:rPr lang="en-US" sz="1600" b="1" i="0" u="none" strike="noStrike" dirty="0">
                          <a:solidFill>
                            <a:schemeClr val="tx1"/>
                          </a:solidFill>
                          <a:effectLst/>
                          <a:latin typeface="Arial"/>
                        </a:rPr>
                        <a:t>1.b)</a:t>
                      </a:r>
                    </a:p>
                  </a:txBody>
                  <a:tcPr marL="6312" marR="6312" marT="63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vi-VN" sz="1600" b="0" i="0" u="none" strike="noStrike">
                          <a:solidFill>
                            <a:schemeClr val="tx1"/>
                          </a:solidFill>
                          <a:effectLst/>
                          <a:latin typeface="Arial"/>
                        </a:rPr>
                        <a:t>Calculul determinanților utilizând proprietățile acestora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chemeClr val="tx1"/>
                          </a:solidFill>
                          <a:effectLst/>
                          <a:latin typeface="Arial"/>
                        </a:rPr>
                        <a:t>36.63%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927">
                <a:tc gridSpan="2">
                  <a:txBody>
                    <a:bodyPr/>
                    <a:lstStyle/>
                    <a:p>
                      <a:pPr algn="ctr" fontAlgn="b"/>
                      <a:r>
                        <a:rPr lang="en-US" sz="1600" b="1" i="0" u="none" strike="noStrike" dirty="0">
                          <a:solidFill>
                            <a:schemeClr val="tx1"/>
                          </a:solidFill>
                          <a:effectLst/>
                          <a:latin typeface="Arial"/>
                        </a:rPr>
                        <a:t>1.c)</a:t>
                      </a:r>
                    </a:p>
                  </a:txBody>
                  <a:tcPr marL="6312" marR="6312" marT="63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it-IT" sz="1600" b="0" i="0" u="none" strike="noStrike">
                          <a:solidFill>
                            <a:schemeClr val="tx1"/>
                          </a:solidFill>
                          <a:effectLst/>
                          <a:latin typeface="Arial"/>
                        </a:rPr>
                        <a:t>Operații cu matrice; determinarea inversei unei matrice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chemeClr val="tx1"/>
                          </a:solidFill>
                          <a:effectLst/>
                          <a:latin typeface="Arial"/>
                        </a:rPr>
                        <a:t>13.17%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216">
                <a:tc gridSpan="2">
                  <a:txBody>
                    <a:bodyPr/>
                    <a:lstStyle/>
                    <a:p>
                      <a:pPr algn="ctr" fontAlgn="b"/>
                      <a:r>
                        <a:rPr lang="en-US" sz="1600" b="1" i="0" u="none" strike="noStrike" dirty="0">
                          <a:solidFill>
                            <a:schemeClr val="tx1"/>
                          </a:solidFill>
                          <a:effectLst/>
                          <a:latin typeface="Arial"/>
                        </a:rPr>
                        <a:t>2.a)</a:t>
                      </a:r>
                    </a:p>
                  </a:txBody>
                  <a:tcPr marL="6312" marR="6312" marT="63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vi-VN" sz="1600" b="0" i="0" u="none" strike="noStrike">
                          <a:solidFill>
                            <a:schemeClr val="tx1"/>
                          </a:solidFill>
                          <a:effectLst/>
                          <a:latin typeface="Arial"/>
                        </a:rPr>
                        <a:t>Structuri algbrice; parte stabilă</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chemeClr val="tx1"/>
                          </a:solidFill>
                          <a:effectLst/>
                          <a:latin typeface="Arial"/>
                        </a:rPr>
                        <a:t>18.93%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216">
                <a:tc gridSpan="2">
                  <a:txBody>
                    <a:bodyPr/>
                    <a:lstStyle/>
                    <a:p>
                      <a:pPr algn="ctr" fontAlgn="b"/>
                      <a:r>
                        <a:rPr lang="en-US" sz="1600" b="1" i="0" u="none" strike="noStrike" dirty="0">
                          <a:solidFill>
                            <a:schemeClr val="tx1"/>
                          </a:solidFill>
                          <a:effectLst/>
                          <a:latin typeface="Arial"/>
                        </a:rPr>
                        <a:t>2.b)</a:t>
                      </a:r>
                    </a:p>
                  </a:txBody>
                  <a:tcPr marL="6312" marR="6312" marT="63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1600" b="0" i="0" u="none" strike="noStrike">
                          <a:solidFill>
                            <a:schemeClr val="tx1"/>
                          </a:solidFill>
                          <a:effectLst/>
                          <a:latin typeface="Arial"/>
                        </a:rPr>
                        <a:t>Structuri algbrice; rezolvare de ecuații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chemeClr val="tx1"/>
                          </a:solidFill>
                          <a:effectLst/>
                          <a:latin typeface="Arial"/>
                        </a:rPr>
                        <a:t>7.41%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927">
                <a:tc gridSpan="2">
                  <a:txBody>
                    <a:bodyPr/>
                    <a:lstStyle/>
                    <a:p>
                      <a:pPr algn="ctr" fontAlgn="b"/>
                      <a:r>
                        <a:rPr lang="en-US" sz="1600" b="1" i="0" u="none" strike="noStrike" dirty="0">
                          <a:solidFill>
                            <a:schemeClr val="tx1"/>
                          </a:solidFill>
                          <a:effectLst/>
                          <a:latin typeface="Arial"/>
                        </a:rPr>
                        <a:t>2.c)</a:t>
                      </a:r>
                    </a:p>
                  </a:txBody>
                  <a:tcPr marL="6312" marR="6312" marT="63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1600" b="0" i="0" u="none" strike="noStrike">
                          <a:solidFill>
                            <a:schemeClr val="tx1"/>
                          </a:solidFill>
                          <a:effectLst/>
                          <a:latin typeface="Arial"/>
                        </a:rPr>
                        <a:t>Morfism de grupuri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chemeClr val="tx1"/>
                          </a:solidFill>
                          <a:effectLst/>
                          <a:latin typeface="Arial"/>
                        </a:rPr>
                        <a:t>13.17%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006">
                <a:tc gridSpan="3">
                  <a:txBody>
                    <a:bodyPr/>
                    <a:lstStyle/>
                    <a:p>
                      <a:pPr algn="l" fontAlgn="b"/>
                      <a:r>
                        <a:rPr lang="en-US" sz="1600" b="1" i="0" u="none" strike="noStrike" dirty="0">
                          <a:solidFill>
                            <a:schemeClr val="tx1"/>
                          </a:solidFill>
                          <a:effectLst/>
                          <a:latin typeface="Arial"/>
                        </a:rPr>
                        <a:t>SUBIECTUL III</a:t>
                      </a:r>
                    </a:p>
                  </a:txBody>
                  <a:tcPr marL="6312" marR="6312" marT="63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ctr"/>
                      <a:r>
                        <a:rPr lang="en-US" sz="1200" b="1" i="0" u="none" strike="noStrike" dirty="0" err="1">
                          <a:solidFill>
                            <a:schemeClr val="tx1"/>
                          </a:solidFill>
                          <a:effectLst/>
                          <a:latin typeface="Arial"/>
                        </a:rPr>
                        <a:t>Procentul</a:t>
                      </a:r>
                      <a:r>
                        <a:rPr lang="en-US" sz="1200" b="1" i="0" u="none" strike="noStrike" dirty="0">
                          <a:solidFill>
                            <a:schemeClr val="tx1"/>
                          </a:solidFill>
                          <a:effectLst/>
                          <a:latin typeface="Arial"/>
                        </a:rPr>
                        <a:t> </a:t>
                      </a:r>
                      <a:r>
                        <a:rPr lang="en-US" sz="1200" b="1" i="0" u="none" strike="noStrike" dirty="0" err="1">
                          <a:solidFill>
                            <a:schemeClr val="tx1"/>
                          </a:solidFill>
                          <a:effectLst/>
                          <a:latin typeface="Arial"/>
                        </a:rPr>
                        <a:t>elevilor</a:t>
                      </a:r>
                      <a:r>
                        <a:rPr lang="en-US" sz="1200" b="1" i="0" u="none" strike="noStrike" dirty="0">
                          <a:solidFill>
                            <a:schemeClr val="tx1"/>
                          </a:solidFill>
                          <a:effectLst/>
                          <a:latin typeface="Arial"/>
                        </a:rPr>
                        <a:t> care au </a:t>
                      </a:r>
                      <a:r>
                        <a:rPr lang="en-US" sz="1200" b="1" i="0" u="none" strike="noStrike" dirty="0" err="1">
                          <a:solidFill>
                            <a:schemeClr val="tx1"/>
                          </a:solidFill>
                          <a:effectLst/>
                          <a:latin typeface="Arial"/>
                        </a:rPr>
                        <a:t>rezolvat</a:t>
                      </a:r>
                      <a:r>
                        <a:rPr lang="en-US" sz="1200" b="1" i="0" u="none" strike="noStrike" dirty="0">
                          <a:solidFill>
                            <a:schemeClr val="tx1"/>
                          </a:solidFill>
                          <a:effectLst/>
                          <a:latin typeface="Arial"/>
                        </a:rPr>
                        <a:t> </a:t>
                      </a:r>
                      <a:r>
                        <a:rPr lang="en-US" sz="1200" b="1" i="0" u="none" strike="noStrike" dirty="0" err="1">
                          <a:solidFill>
                            <a:schemeClr val="tx1"/>
                          </a:solidFill>
                          <a:effectLst/>
                          <a:latin typeface="Arial"/>
                        </a:rPr>
                        <a:t>corect</a:t>
                      </a:r>
                      <a:r>
                        <a:rPr lang="en-US" sz="1200" b="1" i="0" u="none" strike="noStrike" dirty="0">
                          <a:solidFill>
                            <a:schemeClr val="tx1"/>
                          </a:solidFill>
                          <a:effectLst/>
                          <a:latin typeface="Arial"/>
                        </a:rPr>
                        <a:t> </a:t>
                      </a:r>
                    </a:p>
                  </a:txBody>
                  <a:tcPr marL="6312" marR="6312" marT="63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216">
                <a:tc>
                  <a:txBody>
                    <a:bodyPr/>
                    <a:lstStyle/>
                    <a:p>
                      <a:pPr algn="ctr" fontAlgn="b"/>
                      <a:r>
                        <a:rPr lang="en-US" sz="1600" b="1" i="0" u="none" strike="noStrike" dirty="0">
                          <a:solidFill>
                            <a:schemeClr val="tx1"/>
                          </a:solidFill>
                          <a:effectLst/>
                          <a:latin typeface="Arial"/>
                        </a:rPr>
                        <a:t>1.a)</a:t>
                      </a:r>
                    </a:p>
                  </a:txBody>
                  <a:tcPr marL="6312" marR="6312" marT="63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it-IT" sz="1600" b="0" i="0" u="none" strike="noStrike">
                          <a:solidFill>
                            <a:schemeClr val="tx1"/>
                          </a:solidFill>
                          <a:effectLst/>
                          <a:latin typeface="Arial"/>
                        </a:rPr>
                        <a:t>Limita unei funcții raționale (Derivata funcției într-un punct)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it-IT" sz="1600" b="0" i="0" u="none" strike="noStrike">
                        <a:solidFill>
                          <a:schemeClr val="tx1"/>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chemeClr val="tx1"/>
                          </a:solidFill>
                          <a:effectLst/>
                          <a:latin typeface="Arial"/>
                        </a:rPr>
                        <a:t>20.16%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216">
                <a:tc>
                  <a:txBody>
                    <a:bodyPr/>
                    <a:lstStyle/>
                    <a:p>
                      <a:pPr algn="ctr" fontAlgn="b"/>
                      <a:r>
                        <a:rPr lang="en-US" sz="1600" b="1" i="0" u="none" strike="noStrike" dirty="0">
                          <a:solidFill>
                            <a:schemeClr val="tx1"/>
                          </a:solidFill>
                          <a:effectLst/>
                          <a:latin typeface="Arial"/>
                        </a:rPr>
                        <a:t>1.b)</a:t>
                      </a:r>
                    </a:p>
                  </a:txBody>
                  <a:tcPr marL="6312" marR="6312" marT="63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1600" b="0" i="0" u="none" strike="noStrike">
                          <a:solidFill>
                            <a:schemeClr val="tx1"/>
                          </a:solidFill>
                          <a:effectLst/>
                          <a:latin typeface="Arial"/>
                        </a:rPr>
                        <a:t>Rolul derivatei întâi în studiul funcțiilor; Monotonia unei funcții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US" sz="1600" b="0" i="0" u="none" strike="noStrike">
                        <a:solidFill>
                          <a:schemeClr val="tx1"/>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chemeClr val="tx1"/>
                          </a:solidFill>
                          <a:effectLst/>
                          <a:latin typeface="Arial"/>
                        </a:rPr>
                        <a:t>21.40%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927">
                <a:tc>
                  <a:txBody>
                    <a:bodyPr/>
                    <a:lstStyle/>
                    <a:p>
                      <a:pPr algn="ctr" fontAlgn="b"/>
                      <a:r>
                        <a:rPr lang="en-US" sz="1600" b="1" i="0" u="none" strike="noStrike" dirty="0">
                          <a:solidFill>
                            <a:schemeClr val="tx1"/>
                          </a:solidFill>
                          <a:effectLst/>
                          <a:latin typeface="Arial"/>
                        </a:rPr>
                        <a:t>1.c)</a:t>
                      </a:r>
                    </a:p>
                  </a:txBody>
                  <a:tcPr marL="6312" marR="6312" marT="63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b"/>
                      <a:r>
                        <a:rPr lang="it-IT" sz="1600" b="0" i="0" u="none" strike="noStrike">
                          <a:solidFill>
                            <a:schemeClr val="tx1"/>
                          </a:solidFill>
                          <a:effectLst/>
                          <a:latin typeface="Arial"/>
                        </a:rPr>
                        <a:t>Calculul derivatei de ordinul doi a unei funcții; Suma unei progresii geometrice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it-IT" sz="1600" b="0" i="0" u="none" strike="noStrike">
                        <a:solidFill>
                          <a:schemeClr val="tx1"/>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chemeClr val="tx1"/>
                          </a:solidFill>
                          <a:effectLst/>
                          <a:latin typeface="Arial"/>
                        </a:rPr>
                        <a:t>4.53%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216">
                <a:tc>
                  <a:txBody>
                    <a:bodyPr/>
                    <a:lstStyle/>
                    <a:p>
                      <a:pPr algn="ctr" fontAlgn="b"/>
                      <a:r>
                        <a:rPr lang="en-US" sz="1600" b="1" i="0" u="none" strike="noStrike" dirty="0">
                          <a:solidFill>
                            <a:schemeClr val="tx1"/>
                          </a:solidFill>
                          <a:effectLst/>
                          <a:latin typeface="Arial"/>
                        </a:rPr>
                        <a:t>2.a)</a:t>
                      </a:r>
                    </a:p>
                  </a:txBody>
                  <a:tcPr marL="6312" marR="6312" marT="63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vi-VN" sz="1600" b="0" i="0" u="none" strike="noStrike" dirty="0">
                          <a:solidFill>
                            <a:schemeClr val="tx1"/>
                          </a:solidFill>
                          <a:effectLst/>
                          <a:latin typeface="Arial"/>
                        </a:rPr>
                        <a:t>Condiția ca o funcție să fie primitiva unei funcții date; Calculul derivatei unei funcții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vi-VN" sz="1600" b="0" i="0" u="none" strike="noStrike">
                        <a:solidFill>
                          <a:schemeClr val="tx1"/>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chemeClr val="tx1"/>
                          </a:solidFill>
                          <a:effectLst/>
                          <a:latin typeface="Arial"/>
                        </a:rPr>
                        <a:t>11.11%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216">
                <a:tc>
                  <a:txBody>
                    <a:bodyPr/>
                    <a:lstStyle/>
                    <a:p>
                      <a:pPr algn="ctr" fontAlgn="b"/>
                      <a:r>
                        <a:rPr lang="en-US" sz="1600" b="1" i="0" u="none" strike="noStrike" dirty="0">
                          <a:solidFill>
                            <a:schemeClr val="tx1"/>
                          </a:solidFill>
                          <a:effectLst/>
                          <a:latin typeface="Arial"/>
                        </a:rPr>
                        <a:t>2.b)</a:t>
                      </a:r>
                    </a:p>
                  </a:txBody>
                  <a:tcPr marL="6312" marR="6312" marT="63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it-IT" sz="1600" b="0" i="0" u="none" strike="noStrike">
                          <a:solidFill>
                            <a:schemeClr val="tx1"/>
                          </a:solidFill>
                          <a:effectLst/>
                          <a:latin typeface="Arial"/>
                        </a:rPr>
                        <a:t>Calculul primitivei unei funcții compuse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it-IT" sz="1600" b="0" i="0" u="none" strike="noStrike">
                        <a:solidFill>
                          <a:schemeClr val="tx1"/>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chemeClr val="tx1"/>
                          </a:solidFill>
                          <a:effectLst/>
                          <a:latin typeface="Arial"/>
                        </a:rPr>
                        <a:t>2.88%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927">
                <a:tc>
                  <a:txBody>
                    <a:bodyPr/>
                    <a:lstStyle/>
                    <a:p>
                      <a:pPr algn="ctr" fontAlgn="b"/>
                      <a:r>
                        <a:rPr lang="en-US" sz="1600" b="1" i="0" u="none" strike="noStrike" dirty="0">
                          <a:solidFill>
                            <a:schemeClr val="tx1"/>
                          </a:solidFill>
                          <a:effectLst/>
                          <a:latin typeface="Arial"/>
                        </a:rPr>
                        <a:t>2.c)</a:t>
                      </a:r>
                    </a:p>
                  </a:txBody>
                  <a:tcPr marL="6312" marR="6312" marT="63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b"/>
                      <a:r>
                        <a:rPr lang="it-IT" sz="1600" b="0" i="0" u="none" strike="noStrike">
                          <a:solidFill>
                            <a:schemeClr val="tx1"/>
                          </a:solidFill>
                          <a:effectLst/>
                          <a:latin typeface="Arial"/>
                        </a:rPr>
                        <a:t>Calculul primitivei unei funcții raționale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b"/>
                      <a:endParaRPr lang="it-IT" sz="1600" b="0" i="0" u="none" strike="noStrike">
                        <a:solidFill>
                          <a:schemeClr val="tx1"/>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chemeClr val="tx1"/>
                          </a:solidFill>
                          <a:effectLst/>
                          <a:latin typeface="Arial"/>
                        </a:rPr>
                        <a:t>10.29%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18064857"/>
      </p:ext>
    </p:extLst>
  </p:cSld>
  <p:clrMapOvr>
    <a:masterClrMapping/>
  </p:clrMapOvr>
  <p:transition spd="slow"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E29DED8C-FEFE-46E5-BF61-F8D098F457A8}" type="slidenum">
              <a:rPr lang="ro-RO" sz="1000">
                <a:solidFill>
                  <a:schemeClr val="tx2">
                    <a:shade val="50000"/>
                  </a:schemeClr>
                </a:solidFill>
              </a:rPr>
              <a:pPr algn="r" eaLnBrk="1" hangingPunct="1">
                <a:defRPr/>
              </a:pPr>
              <a:t>25</a:t>
            </a:fld>
            <a:endParaRPr lang="ro-RO" sz="1000">
              <a:solidFill>
                <a:schemeClr val="tx2">
                  <a:shade val="50000"/>
                </a:schemeClr>
              </a:solidFill>
            </a:endParaRPr>
          </a:p>
        </p:txBody>
      </p:sp>
      <p:sp>
        <p:nvSpPr>
          <p:cNvPr id="36869" name="AutoShape 10">
            <a:hlinkClick r:id="rId2" action="ppaction://hlinksldjump"/>
          </p:cNvPr>
          <p:cNvSpPr>
            <a:spLocks noChangeArrowheads="1"/>
          </p:cNvSpPr>
          <p:nvPr/>
        </p:nvSpPr>
        <p:spPr bwMode="auto">
          <a:xfrm rot="10800000">
            <a:off x="8794750" y="6477000"/>
            <a:ext cx="577850" cy="381000"/>
          </a:xfrm>
          <a:prstGeom prst="leftArrow">
            <a:avLst>
              <a:gd name="adj1" fmla="val 50000"/>
              <a:gd name="adj2" fmla="val 37917"/>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2" name="Dreptunghi 1"/>
          <p:cNvSpPr/>
          <p:nvPr/>
        </p:nvSpPr>
        <p:spPr>
          <a:xfrm>
            <a:off x="457199" y="152400"/>
            <a:ext cx="9067801" cy="461665"/>
          </a:xfrm>
          <a:prstGeom prst="rect">
            <a:avLst/>
          </a:prstGeom>
          <a:ln>
            <a:solidFill>
              <a:schemeClr val="tx1"/>
            </a:solidFill>
          </a:ln>
        </p:spPr>
        <p:txBody>
          <a:bodyPr wrap="square">
            <a:spAutoFit/>
          </a:bodyPr>
          <a:lstStyle/>
          <a:p>
            <a:pPr algn="ctr">
              <a:defRPr sz="1400" b="1" i="0" u="none" strike="noStrike" kern="1200" baseline="0">
                <a:solidFill>
                  <a:prstClr val="white"/>
                </a:solidFill>
                <a:latin typeface="+mn-lt"/>
                <a:ea typeface="+mn-ea"/>
                <a:cs typeface="+mn-cs"/>
              </a:defRPr>
            </a:pPr>
            <a:r>
              <a:rPr lang="ro-RO" sz="2400" dirty="0">
                <a:solidFill>
                  <a:srgbClr val="FFFF99"/>
                </a:solidFill>
                <a:latin typeface="Calibri"/>
                <a:ea typeface="Times New Roman"/>
                <a:cs typeface="Times New Roman"/>
              </a:rPr>
              <a:t>Simulare DECEMBRIE 2013 </a:t>
            </a:r>
            <a:r>
              <a:rPr lang="ro-RO" sz="2400" dirty="0" smtClean="0">
                <a:solidFill>
                  <a:srgbClr val="FFFF99"/>
                </a:solidFill>
              </a:rPr>
              <a:t>– Analiza pe </a:t>
            </a:r>
            <a:r>
              <a:rPr lang="ro-RO" sz="2400" dirty="0" err="1" smtClean="0">
                <a:solidFill>
                  <a:srgbClr val="FFFF99"/>
                </a:solidFill>
              </a:rPr>
              <a:t>itemi</a:t>
            </a:r>
            <a:r>
              <a:rPr lang="ro-RO" sz="2400" dirty="0" smtClean="0">
                <a:solidFill>
                  <a:srgbClr val="FFFF99"/>
                </a:solidFill>
              </a:rPr>
              <a:t> la nivel judeţean</a:t>
            </a:r>
            <a:endParaRPr lang="en-US" sz="2400" dirty="0">
              <a:solidFill>
                <a:srgbClr val="FFFF99"/>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407136608"/>
              </p:ext>
            </p:extLst>
          </p:nvPr>
        </p:nvGraphicFramePr>
        <p:xfrm>
          <a:off x="152401" y="614065"/>
          <a:ext cx="9505950" cy="5959063"/>
        </p:xfrm>
        <a:graphic>
          <a:graphicData uri="http://schemas.openxmlformats.org/drawingml/2006/table">
            <a:tbl>
              <a:tblPr/>
              <a:tblGrid>
                <a:gridCol w="457199"/>
                <a:gridCol w="76200"/>
                <a:gridCol w="122421"/>
                <a:gridCol w="7192779"/>
                <a:gridCol w="1657351"/>
              </a:tblGrid>
              <a:tr h="120124">
                <a:tc gridSpan="4">
                  <a:txBody>
                    <a:bodyPr/>
                    <a:lstStyle/>
                    <a:p>
                      <a:pPr algn="l" fontAlgn="b"/>
                      <a:r>
                        <a:rPr lang="vi-VN" sz="1800" b="1" i="0" u="none" strike="noStrike" dirty="0">
                          <a:solidFill>
                            <a:srgbClr val="FF0000"/>
                          </a:solidFill>
                          <a:effectLst/>
                          <a:latin typeface="Arial"/>
                        </a:rPr>
                        <a:t>Tip subiect: Matematică </a:t>
                      </a:r>
                      <a:r>
                        <a:rPr lang="vi-VN" sz="1800" b="1" i="0" u="none" strike="noStrike" dirty="0" smtClean="0">
                          <a:solidFill>
                            <a:srgbClr val="FF0000"/>
                          </a:solidFill>
                          <a:effectLst/>
                          <a:latin typeface="+mn-lt"/>
                        </a:rPr>
                        <a:t>M_tehnologic</a:t>
                      </a:r>
                      <a:endParaRPr lang="vi-VN" sz="1800" b="1" i="0" u="none" strike="noStrike" dirty="0">
                        <a:solidFill>
                          <a:srgbClr val="FF0000"/>
                        </a:solidFill>
                        <a:effectLst/>
                        <a:latin typeface="Arial"/>
                      </a:endParaRPr>
                    </a:p>
                  </a:txBody>
                  <a:tcPr marL="6312" marR="6312" marT="6312"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dirty="0"/>
                    </a:p>
                  </a:txBody>
                  <a:tcPr/>
                </a:tc>
                <a:tc>
                  <a:txBody>
                    <a:bodyPr/>
                    <a:lstStyle/>
                    <a:p>
                      <a:pPr algn="l" fontAlgn="b"/>
                      <a:endParaRPr lang="en-US" sz="1100" b="1" i="0" u="none" strike="noStrike">
                        <a:solidFill>
                          <a:schemeClr val="tx1"/>
                        </a:solidFill>
                        <a:effectLst/>
                        <a:latin typeface="Arial"/>
                      </a:endParaRPr>
                    </a:p>
                  </a:txBody>
                  <a:tcPr marL="6312" marR="6312" marT="6312" marB="0" anchor="b">
                    <a:lnL>
                      <a:noFill/>
                    </a:lnL>
                    <a:lnR>
                      <a:noFill/>
                    </a:lnR>
                    <a:lnT>
                      <a:noFill/>
                    </a:lnT>
                    <a:lnB>
                      <a:noFill/>
                    </a:lnB>
                  </a:tcPr>
                </a:tc>
              </a:tr>
              <a:tr h="239032">
                <a:tc gridSpan="4">
                  <a:txBody>
                    <a:bodyPr/>
                    <a:lstStyle/>
                    <a:p>
                      <a:pPr algn="l" fontAlgn="b"/>
                      <a:r>
                        <a:rPr lang="en-US" sz="1600" b="1" i="0" u="none" strike="noStrike" dirty="0">
                          <a:solidFill>
                            <a:schemeClr val="tx1"/>
                          </a:solidFill>
                          <a:effectLst/>
                          <a:latin typeface="Arial"/>
                        </a:rPr>
                        <a:t>SUBIECTUL I</a:t>
                      </a:r>
                    </a:p>
                  </a:txBody>
                  <a:tcPr marL="6312" marR="6312" marT="63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1200" b="1" i="0" u="none" strike="noStrike" dirty="0" err="1">
                          <a:solidFill>
                            <a:schemeClr val="tx1"/>
                          </a:solidFill>
                          <a:effectLst/>
                          <a:latin typeface="Arial"/>
                        </a:rPr>
                        <a:t>Procentul</a:t>
                      </a:r>
                      <a:r>
                        <a:rPr lang="en-US" sz="1200" b="1" i="0" u="none" strike="noStrike" dirty="0">
                          <a:solidFill>
                            <a:schemeClr val="tx1"/>
                          </a:solidFill>
                          <a:effectLst/>
                          <a:latin typeface="Arial"/>
                        </a:rPr>
                        <a:t> </a:t>
                      </a:r>
                      <a:r>
                        <a:rPr lang="en-US" sz="1200" b="1" i="0" u="none" strike="noStrike" dirty="0" err="1">
                          <a:solidFill>
                            <a:schemeClr val="tx1"/>
                          </a:solidFill>
                          <a:effectLst/>
                          <a:latin typeface="Arial"/>
                        </a:rPr>
                        <a:t>elevilor</a:t>
                      </a:r>
                      <a:r>
                        <a:rPr lang="en-US" sz="1200" b="1" i="0" u="none" strike="noStrike" dirty="0">
                          <a:solidFill>
                            <a:schemeClr val="tx1"/>
                          </a:solidFill>
                          <a:effectLst/>
                          <a:latin typeface="Arial"/>
                        </a:rPr>
                        <a:t> care au </a:t>
                      </a:r>
                      <a:r>
                        <a:rPr lang="en-US" sz="1200" b="1" i="0" u="none" strike="noStrike" dirty="0" err="1">
                          <a:solidFill>
                            <a:schemeClr val="tx1"/>
                          </a:solidFill>
                          <a:effectLst/>
                          <a:latin typeface="Arial"/>
                        </a:rPr>
                        <a:t>rezolvat</a:t>
                      </a:r>
                      <a:r>
                        <a:rPr lang="en-US" sz="1200" b="1" i="0" u="none" strike="noStrike" dirty="0">
                          <a:solidFill>
                            <a:schemeClr val="tx1"/>
                          </a:solidFill>
                          <a:effectLst/>
                          <a:latin typeface="Arial"/>
                        </a:rPr>
                        <a:t> </a:t>
                      </a:r>
                      <a:r>
                        <a:rPr lang="en-US" sz="1200" b="1" i="0" u="none" strike="noStrike" dirty="0" err="1">
                          <a:solidFill>
                            <a:schemeClr val="tx1"/>
                          </a:solidFill>
                          <a:effectLst/>
                          <a:latin typeface="Arial"/>
                        </a:rPr>
                        <a:t>corect</a:t>
                      </a:r>
                      <a:r>
                        <a:rPr lang="en-US" sz="1200" b="1" i="0" u="none" strike="noStrike" dirty="0">
                          <a:solidFill>
                            <a:schemeClr val="tx1"/>
                          </a:solidFill>
                          <a:effectLst/>
                          <a:latin typeface="Arial"/>
                        </a:rPr>
                        <a:t> </a:t>
                      </a:r>
                    </a:p>
                  </a:txBody>
                  <a:tcPr marL="6312" marR="6312" marT="63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010">
                <a:tc gridSpan="2">
                  <a:txBody>
                    <a:bodyPr/>
                    <a:lstStyle/>
                    <a:p>
                      <a:pPr algn="ctr" fontAlgn="ctr"/>
                      <a:r>
                        <a:rPr lang="en-US" sz="1600" b="1" i="0" u="none" strike="noStrike" dirty="0">
                          <a:solidFill>
                            <a:schemeClr val="tx1"/>
                          </a:solidFill>
                          <a:effectLst/>
                          <a:latin typeface="Arial"/>
                        </a:rPr>
                        <a:t>1</a:t>
                      </a:r>
                    </a:p>
                  </a:txBody>
                  <a:tcPr marL="6312" marR="6312" marT="63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l" fontAlgn="b"/>
                      <a:r>
                        <a:rPr lang="vi-VN" sz="1600" b="0" i="0" u="none" strike="noStrike" dirty="0">
                          <a:solidFill>
                            <a:schemeClr val="tx1"/>
                          </a:solidFill>
                          <a:effectLst/>
                          <a:latin typeface="Arial"/>
                        </a:rPr>
                        <a:t>Partea întreagă a unui număr real (definiție)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vi-VN" sz="1600" b="0" i="0" u="none" strike="noStrike">
                        <a:solidFill>
                          <a:schemeClr val="tx1"/>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chemeClr val="tx1"/>
                          </a:solidFill>
                          <a:effectLst/>
                          <a:latin typeface="Arial"/>
                        </a:rPr>
                        <a:t>23.27%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216">
                <a:tc gridSpan="2">
                  <a:txBody>
                    <a:bodyPr/>
                    <a:lstStyle/>
                    <a:p>
                      <a:pPr algn="ctr" fontAlgn="ctr"/>
                      <a:r>
                        <a:rPr lang="en-US" sz="1600" b="1" i="0" u="none" strike="noStrike" dirty="0">
                          <a:solidFill>
                            <a:schemeClr val="tx1"/>
                          </a:solidFill>
                          <a:effectLst/>
                          <a:latin typeface="Arial"/>
                        </a:rPr>
                        <a:t>2</a:t>
                      </a:r>
                    </a:p>
                  </a:txBody>
                  <a:tcPr marL="6312" marR="6312" marT="63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l" fontAlgn="b"/>
                      <a:r>
                        <a:rPr lang="it-IT" sz="1600" b="0" i="0" u="none" strike="noStrike">
                          <a:solidFill>
                            <a:schemeClr val="tx1"/>
                          </a:solidFill>
                          <a:effectLst/>
                          <a:latin typeface="Arial"/>
                        </a:rPr>
                        <a:t>Progresii aritmetice; Formula termenului general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it-IT" sz="1600" b="0" i="0" u="none" strike="noStrike">
                        <a:solidFill>
                          <a:schemeClr val="tx1"/>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chemeClr val="tx1"/>
                          </a:solidFill>
                          <a:effectLst/>
                          <a:latin typeface="Arial"/>
                        </a:rPr>
                        <a:t>11.55%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216">
                <a:tc gridSpan="2">
                  <a:txBody>
                    <a:bodyPr/>
                    <a:lstStyle/>
                    <a:p>
                      <a:pPr algn="ctr" fontAlgn="ctr"/>
                      <a:r>
                        <a:rPr lang="en-US" sz="1600" b="1" i="0" u="none" strike="noStrike" dirty="0">
                          <a:solidFill>
                            <a:schemeClr val="tx1"/>
                          </a:solidFill>
                          <a:effectLst/>
                          <a:latin typeface="Arial"/>
                        </a:rPr>
                        <a:t>3</a:t>
                      </a:r>
                    </a:p>
                  </a:txBody>
                  <a:tcPr marL="6312" marR="6312" marT="63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l" fontAlgn="b"/>
                      <a:r>
                        <a:rPr lang="vi-VN" sz="1600" b="0" i="0" u="none" strike="noStrike" dirty="0">
                          <a:solidFill>
                            <a:schemeClr val="tx1"/>
                          </a:solidFill>
                          <a:effectLst/>
                          <a:latin typeface="Arial"/>
                        </a:rPr>
                        <a:t>Proprietatea modulului unui număr real; Rezolvarea ecuației cu modul </a:t>
                      </a:r>
                      <a:r>
                        <a:rPr lang="vi-VN" sz="1600" b="0" i="0" u="none" strike="noStrike" dirty="0" smtClean="0">
                          <a:solidFill>
                            <a:schemeClr val="tx1"/>
                          </a:solidFill>
                          <a:effectLst/>
                          <a:latin typeface="Arial"/>
                        </a:rPr>
                        <a:t>în</a:t>
                      </a:r>
                      <a:r>
                        <a:rPr lang="ro-RO" sz="1600" b="0" i="0" u="none" strike="noStrike" dirty="0" smtClean="0">
                          <a:solidFill>
                            <a:schemeClr val="tx1"/>
                          </a:solidFill>
                          <a:effectLst/>
                          <a:latin typeface="Arial"/>
                        </a:rPr>
                        <a:t> Z</a:t>
                      </a:r>
                      <a:r>
                        <a:rPr lang="vi-VN" sz="1600" b="0" i="0" u="none" strike="noStrike" dirty="0" smtClean="0">
                          <a:solidFill>
                            <a:schemeClr val="tx1"/>
                          </a:solidFill>
                          <a:effectLst/>
                          <a:latin typeface="Arial"/>
                        </a:rPr>
                        <a:t> </a:t>
                      </a:r>
                      <a:endParaRPr lang="vi-VN" sz="1600" b="0" i="0" u="none" strike="noStrike" dirty="0">
                        <a:solidFill>
                          <a:schemeClr val="tx1"/>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vi-VN" sz="1600" b="0" i="0" u="none" strike="noStrike">
                        <a:solidFill>
                          <a:schemeClr val="tx1"/>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chemeClr val="tx1"/>
                          </a:solidFill>
                          <a:effectLst/>
                          <a:latin typeface="Arial"/>
                        </a:rPr>
                        <a:t>1.78%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216">
                <a:tc gridSpan="2">
                  <a:txBody>
                    <a:bodyPr/>
                    <a:lstStyle/>
                    <a:p>
                      <a:pPr algn="ctr" fontAlgn="ctr"/>
                      <a:r>
                        <a:rPr lang="en-US" sz="1600" b="1" i="0" u="none" strike="noStrike" dirty="0">
                          <a:solidFill>
                            <a:schemeClr val="tx1"/>
                          </a:solidFill>
                          <a:effectLst/>
                          <a:latin typeface="Arial"/>
                        </a:rPr>
                        <a:t>4</a:t>
                      </a:r>
                    </a:p>
                  </a:txBody>
                  <a:tcPr marL="6312" marR="6312" marT="63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l" fontAlgn="b"/>
                      <a:r>
                        <a:rPr lang="pt-BR" sz="1600" b="0" i="0" u="none" strike="noStrike">
                          <a:solidFill>
                            <a:schemeClr val="tx1"/>
                          </a:solidFill>
                          <a:effectLst/>
                          <a:latin typeface="Arial"/>
                        </a:rPr>
                        <a:t>Valoarea extremă a unei funcții de gradul doi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pt-BR" sz="1600" b="0" i="0" u="none" strike="noStrike">
                        <a:solidFill>
                          <a:schemeClr val="tx1"/>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chemeClr val="tx1"/>
                          </a:solidFill>
                          <a:effectLst/>
                          <a:latin typeface="Arial"/>
                        </a:rPr>
                        <a:t>6.39%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216">
                <a:tc gridSpan="2">
                  <a:txBody>
                    <a:bodyPr/>
                    <a:lstStyle/>
                    <a:p>
                      <a:pPr algn="ctr" fontAlgn="ctr"/>
                      <a:r>
                        <a:rPr lang="en-US" sz="1600" b="1" i="0" u="none" strike="noStrike" dirty="0">
                          <a:solidFill>
                            <a:schemeClr val="tx1"/>
                          </a:solidFill>
                          <a:effectLst/>
                          <a:latin typeface="Arial"/>
                        </a:rPr>
                        <a:t>5</a:t>
                      </a:r>
                    </a:p>
                  </a:txBody>
                  <a:tcPr marL="6312" marR="6312" marT="63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l" fontAlgn="b"/>
                      <a:r>
                        <a:rPr lang="vi-VN" sz="1600" b="0" i="0" u="none" strike="noStrike">
                          <a:solidFill>
                            <a:schemeClr val="tx1"/>
                          </a:solidFill>
                          <a:effectLst/>
                          <a:latin typeface="Arial"/>
                        </a:rPr>
                        <a:t>Operații cu vectori; Diagonala pătratului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vi-VN" sz="1600" b="0" i="0" u="none" strike="noStrike">
                        <a:solidFill>
                          <a:schemeClr val="tx1"/>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chemeClr val="tx1"/>
                          </a:solidFill>
                          <a:effectLst/>
                          <a:latin typeface="Arial"/>
                        </a:rPr>
                        <a:t>2.66%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927">
                <a:tc gridSpan="2">
                  <a:txBody>
                    <a:bodyPr/>
                    <a:lstStyle/>
                    <a:p>
                      <a:pPr algn="ctr" fontAlgn="ctr"/>
                      <a:r>
                        <a:rPr lang="en-US" sz="1600" b="1" i="0" u="none" strike="noStrike" dirty="0">
                          <a:solidFill>
                            <a:schemeClr val="tx1"/>
                          </a:solidFill>
                          <a:effectLst/>
                          <a:latin typeface="Arial"/>
                        </a:rPr>
                        <a:t>6</a:t>
                      </a:r>
                    </a:p>
                  </a:txBody>
                  <a:tcPr marL="6312" marR="6312" marT="63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l" fontAlgn="b"/>
                      <a:r>
                        <a:rPr lang="en-US" sz="1600" b="0" i="0" u="none" strike="noStrike">
                          <a:solidFill>
                            <a:schemeClr val="tx1"/>
                          </a:solidFill>
                          <a:effectLst/>
                          <a:latin typeface="Arial"/>
                        </a:rPr>
                        <a:t>Elemente de trigonometrie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b"/>
                      <a:endParaRPr lang="en-US" sz="1600" b="0" i="0" u="none" strike="noStrike">
                        <a:solidFill>
                          <a:schemeClr val="tx1"/>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chemeClr val="tx1"/>
                          </a:solidFill>
                          <a:effectLst/>
                          <a:latin typeface="Arial"/>
                        </a:rPr>
                        <a:t>7.28%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190">
                <a:tc gridSpan="4">
                  <a:txBody>
                    <a:bodyPr/>
                    <a:lstStyle/>
                    <a:p>
                      <a:pPr algn="l" fontAlgn="b"/>
                      <a:r>
                        <a:rPr lang="en-US" sz="1600" b="1" i="0" u="none" strike="noStrike" dirty="0">
                          <a:solidFill>
                            <a:schemeClr val="tx1"/>
                          </a:solidFill>
                          <a:effectLst/>
                          <a:latin typeface="Arial"/>
                        </a:rPr>
                        <a:t> SUBIECTUL II</a:t>
                      </a:r>
                    </a:p>
                  </a:txBody>
                  <a:tcPr marL="6312" marR="6312" marT="63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1200" b="1" i="0" u="none" strike="noStrike" dirty="0" err="1">
                          <a:solidFill>
                            <a:schemeClr val="tx1"/>
                          </a:solidFill>
                          <a:effectLst/>
                          <a:latin typeface="Arial"/>
                        </a:rPr>
                        <a:t>Procentul</a:t>
                      </a:r>
                      <a:r>
                        <a:rPr lang="en-US" sz="1200" b="1" i="0" u="none" strike="noStrike" dirty="0">
                          <a:solidFill>
                            <a:schemeClr val="tx1"/>
                          </a:solidFill>
                          <a:effectLst/>
                          <a:latin typeface="Arial"/>
                        </a:rPr>
                        <a:t> </a:t>
                      </a:r>
                      <a:r>
                        <a:rPr lang="en-US" sz="1200" b="1" i="0" u="none" strike="noStrike" dirty="0" err="1">
                          <a:solidFill>
                            <a:schemeClr val="tx1"/>
                          </a:solidFill>
                          <a:effectLst/>
                          <a:latin typeface="Arial"/>
                        </a:rPr>
                        <a:t>elevilor</a:t>
                      </a:r>
                      <a:r>
                        <a:rPr lang="en-US" sz="1200" b="1" i="0" u="none" strike="noStrike" dirty="0">
                          <a:solidFill>
                            <a:schemeClr val="tx1"/>
                          </a:solidFill>
                          <a:effectLst/>
                          <a:latin typeface="Arial"/>
                        </a:rPr>
                        <a:t> care au </a:t>
                      </a:r>
                      <a:r>
                        <a:rPr lang="en-US" sz="1200" b="1" i="0" u="none" strike="noStrike" dirty="0" err="1">
                          <a:solidFill>
                            <a:schemeClr val="tx1"/>
                          </a:solidFill>
                          <a:effectLst/>
                          <a:latin typeface="Arial"/>
                        </a:rPr>
                        <a:t>rezolvat</a:t>
                      </a:r>
                      <a:r>
                        <a:rPr lang="en-US" sz="1200" b="1" i="0" u="none" strike="noStrike" dirty="0">
                          <a:solidFill>
                            <a:schemeClr val="tx1"/>
                          </a:solidFill>
                          <a:effectLst/>
                          <a:latin typeface="Arial"/>
                        </a:rPr>
                        <a:t> </a:t>
                      </a:r>
                      <a:r>
                        <a:rPr lang="en-US" sz="1200" b="1" i="0" u="none" strike="noStrike" dirty="0" err="1">
                          <a:solidFill>
                            <a:schemeClr val="tx1"/>
                          </a:solidFill>
                          <a:effectLst/>
                          <a:latin typeface="Arial"/>
                        </a:rPr>
                        <a:t>corect</a:t>
                      </a:r>
                      <a:r>
                        <a:rPr lang="en-US" sz="1200" b="1" i="0" u="none" strike="noStrike" dirty="0">
                          <a:solidFill>
                            <a:schemeClr val="tx1"/>
                          </a:solidFill>
                          <a:effectLst/>
                          <a:latin typeface="Arial"/>
                        </a:rPr>
                        <a:t> </a:t>
                      </a:r>
                    </a:p>
                  </a:txBody>
                  <a:tcPr marL="6312" marR="6312" marT="63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216">
                <a:tc gridSpan="3">
                  <a:txBody>
                    <a:bodyPr/>
                    <a:lstStyle/>
                    <a:p>
                      <a:pPr algn="ctr" fontAlgn="b"/>
                      <a:r>
                        <a:rPr lang="en-US" sz="1600" b="1" i="0" u="none" strike="noStrike" dirty="0">
                          <a:solidFill>
                            <a:schemeClr val="tx1"/>
                          </a:solidFill>
                          <a:effectLst/>
                          <a:latin typeface="Arial"/>
                        </a:rPr>
                        <a:t>1.a)</a:t>
                      </a:r>
                    </a:p>
                  </a:txBody>
                  <a:tcPr marL="6312" marR="6312" marT="63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it-IT" sz="1600" b="0" i="0" u="none" strike="noStrike">
                          <a:solidFill>
                            <a:schemeClr val="tx1"/>
                          </a:solidFill>
                          <a:effectLst/>
                          <a:latin typeface="Arial"/>
                        </a:rPr>
                        <a:t>Inversa unei matrice; existența și calculul inversei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chemeClr val="tx1"/>
                          </a:solidFill>
                          <a:effectLst/>
                          <a:latin typeface="Arial"/>
                        </a:rPr>
                        <a:t>9.41%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216">
                <a:tc gridSpan="3">
                  <a:txBody>
                    <a:bodyPr/>
                    <a:lstStyle/>
                    <a:p>
                      <a:pPr algn="ctr" fontAlgn="b"/>
                      <a:r>
                        <a:rPr lang="en-US" sz="1600" b="1" i="0" u="none" strike="noStrike" dirty="0">
                          <a:solidFill>
                            <a:schemeClr val="tx1"/>
                          </a:solidFill>
                          <a:effectLst/>
                          <a:latin typeface="Arial"/>
                        </a:rPr>
                        <a:t>1.b)</a:t>
                      </a:r>
                    </a:p>
                  </a:txBody>
                  <a:tcPr marL="6312" marR="6312" marT="63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1600" b="0" i="0" u="none" strike="noStrike">
                          <a:solidFill>
                            <a:schemeClr val="tx1"/>
                          </a:solidFill>
                          <a:effectLst/>
                          <a:latin typeface="Arial"/>
                        </a:rPr>
                        <a:t>Rezolvarea ecuațiilor matriceale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chemeClr val="tx1"/>
                          </a:solidFill>
                          <a:effectLst/>
                          <a:latin typeface="Arial"/>
                        </a:rPr>
                        <a:t>4.09%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927">
                <a:tc gridSpan="3">
                  <a:txBody>
                    <a:bodyPr/>
                    <a:lstStyle/>
                    <a:p>
                      <a:pPr algn="ctr" fontAlgn="b"/>
                      <a:r>
                        <a:rPr lang="en-US" sz="1600" b="1" i="0" u="none" strike="noStrike" dirty="0">
                          <a:solidFill>
                            <a:schemeClr val="tx1"/>
                          </a:solidFill>
                          <a:effectLst/>
                          <a:latin typeface="Arial"/>
                        </a:rPr>
                        <a:t>1.c)</a:t>
                      </a:r>
                    </a:p>
                  </a:txBody>
                  <a:tcPr marL="6312" marR="6312" marT="63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it-IT" sz="1600" b="0" i="0" u="none" strike="noStrike">
                          <a:solidFill>
                            <a:schemeClr val="tx1"/>
                          </a:solidFill>
                          <a:effectLst/>
                          <a:latin typeface="Arial"/>
                        </a:rPr>
                        <a:t>Aplicații ale determinantului de ordinul 3 în geometrie; Aria unui triunghi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chemeClr val="tx1"/>
                          </a:solidFill>
                          <a:effectLst/>
                          <a:latin typeface="Arial"/>
                        </a:rPr>
                        <a:t>5.51%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216">
                <a:tc gridSpan="3">
                  <a:txBody>
                    <a:bodyPr/>
                    <a:lstStyle/>
                    <a:p>
                      <a:pPr algn="ctr" fontAlgn="b"/>
                      <a:r>
                        <a:rPr lang="en-US" sz="1600" b="1" i="0" u="none" strike="noStrike" dirty="0">
                          <a:solidFill>
                            <a:schemeClr val="tx1"/>
                          </a:solidFill>
                          <a:effectLst/>
                          <a:latin typeface="Arial"/>
                        </a:rPr>
                        <a:t>2.a)</a:t>
                      </a:r>
                    </a:p>
                  </a:txBody>
                  <a:tcPr marL="6312" marR="6312" marT="63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vi-VN" sz="1600" b="0" i="0" u="none" strike="noStrike">
                          <a:solidFill>
                            <a:schemeClr val="tx1"/>
                          </a:solidFill>
                          <a:effectLst/>
                          <a:latin typeface="Arial"/>
                        </a:rPr>
                        <a:t>Structuri algbrice; Calculul unui număr aplicând legea de compoziție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chemeClr val="tx1"/>
                          </a:solidFill>
                          <a:effectLst/>
                          <a:latin typeface="Arial"/>
                        </a:rPr>
                        <a:t>36.06%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216">
                <a:tc gridSpan="3">
                  <a:txBody>
                    <a:bodyPr/>
                    <a:lstStyle/>
                    <a:p>
                      <a:pPr algn="ctr" fontAlgn="b"/>
                      <a:r>
                        <a:rPr lang="en-US" sz="1600" b="1" i="0" u="none" strike="noStrike" dirty="0">
                          <a:solidFill>
                            <a:schemeClr val="tx1"/>
                          </a:solidFill>
                          <a:effectLst/>
                          <a:latin typeface="Arial"/>
                        </a:rPr>
                        <a:t>2.b)</a:t>
                      </a:r>
                    </a:p>
                  </a:txBody>
                  <a:tcPr marL="6312" marR="6312" marT="63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it-IT" sz="1600" b="0" i="0" u="none" strike="noStrike">
                          <a:solidFill>
                            <a:schemeClr val="tx1"/>
                          </a:solidFill>
                          <a:effectLst/>
                          <a:latin typeface="Arial"/>
                        </a:rPr>
                        <a:t>Structuri algbrice; Determinarea elementului neutru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chemeClr val="tx1"/>
                          </a:solidFill>
                          <a:effectLst/>
                          <a:latin typeface="Arial"/>
                        </a:rPr>
                        <a:t>6.93%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927">
                <a:tc gridSpan="3">
                  <a:txBody>
                    <a:bodyPr/>
                    <a:lstStyle/>
                    <a:p>
                      <a:pPr algn="ctr" fontAlgn="b"/>
                      <a:r>
                        <a:rPr lang="en-US" sz="1600" b="1" i="0" u="none" strike="noStrike" dirty="0">
                          <a:solidFill>
                            <a:schemeClr val="tx1"/>
                          </a:solidFill>
                          <a:effectLst/>
                          <a:latin typeface="Arial"/>
                        </a:rPr>
                        <a:t>2.c)</a:t>
                      </a:r>
                    </a:p>
                  </a:txBody>
                  <a:tcPr marL="6312" marR="6312" marT="63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1600" b="0" i="0" u="none" strike="noStrike">
                          <a:solidFill>
                            <a:schemeClr val="tx1"/>
                          </a:solidFill>
                          <a:effectLst/>
                          <a:latin typeface="Arial"/>
                        </a:rPr>
                        <a:t>Structuri algebrice; Rezolvare de ecuații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chemeClr val="tx1"/>
                          </a:solidFill>
                          <a:effectLst/>
                          <a:latin typeface="Arial"/>
                        </a:rPr>
                        <a:t>15.63%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006">
                <a:tc gridSpan="4">
                  <a:txBody>
                    <a:bodyPr/>
                    <a:lstStyle/>
                    <a:p>
                      <a:pPr algn="l" fontAlgn="b"/>
                      <a:r>
                        <a:rPr lang="en-US" sz="1600" b="1" i="0" u="none" strike="noStrike" dirty="0">
                          <a:solidFill>
                            <a:schemeClr val="tx1"/>
                          </a:solidFill>
                          <a:effectLst/>
                          <a:latin typeface="Arial"/>
                        </a:rPr>
                        <a:t>SUBIECTUL III</a:t>
                      </a:r>
                    </a:p>
                  </a:txBody>
                  <a:tcPr marL="6312" marR="6312" marT="63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1200" b="1" i="0" u="none" strike="noStrike" dirty="0" err="1">
                          <a:solidFill>
                            <a:schemeClr val="tx1"/>
                          </a:solidFill>
                          <a:effectLst/>
                          <a:latin typeface="Arial"/>
                        </a:rPr>
                        <a:t>Procentul</a:t>
                      </a:r>
                      <a:r>
                        <a:rPr lang="en-US" sz="1200" b="1" i="0" u="none" strike="noStrike" dirty="0">
                          <a:solidFill>
                            <a:schemeClr val="tx1"/>
                          </a:solidFill>
                          <a:effectLst/>
                          <a:latin typeface="Arial"/>
                        </a:rPr>
                        <a:t> </a:t>
                      </a:r>
                      <a:r>
                        <a:rPr lang="en-US" sz="1200" b="1" i="0" u="none" strike="noStrike" dirty="0" err="1">
                          <a:solidFill>
                            <a:schemeClr val="tx1"/>
                          </a:solidFill>
                          <a:effectLst/>
                          <a:latin typeface="Arial"/>
                        </a:rPr>
                        <a:t>elevilor</a:t>
                      </a:r>
                      <a:r>
                        <a:rPr lang="en-US" sz="1200" b="1" i="0" u="none" strike="noStrike" dirty="0">
                          <a:solidFill>
                            <a:schemeClr val="tx1"/>
                          </a:solidFill>
                          <a:effectLst/>
                          <a:latin typeface="Arial"/>
                        </a:rPr>
                        <a:t> care au </a:t>
                      </a:r>
                      <a:r>
                        <a:rPr lang="en-US" sz="1200" b="1" i="0" u="none" strike="noStrike" dirty="0" err="1">
                          <a:solidFill>
                            <a:schemeClr val="tx1"/>
                          </a:solidFill>
                          <a:effectLst/>
                          <a:latin typeface="Arial"/>
                        </a:rPr>
                        <a:t>rezolvat</a:t>
                      </a:r>
                      <a:r>
                        <a:rPr lang="en-US" sz="1200" b="1" i="0" u="none" strike="noStrike" dirty="0">
                          <a:solidFill>
                            <a:schemeClr val="tx1"/>
                          </a:solidFill>
                          <a:effectLst/>
                          <a:latin typeface="Arial"/>
                        </a:rPr>
                        <a:t> </a:t>
                      </a:r>
                      <a:r>
                        <a:rPr lang="en-US" sz="1200" b="1" i="0" u="none" strike="noStrike" dirty="0" err="1">
                          <a:solidFill>
                            <a:schemeClr val="tx1"/>
                          </a:solidFill>
                          <a:effectLst/>
                          <a:latin typeface="Arial"/>
                        </a:rPr>
                        <a:t>corect</a:t>
                      </a:r>
                      <a:r>
                        <a:rPr lang="en-US" sz="1200" b="1" i="0" u="none" strike="noStrike" dirty="0">
                          <a:solidFill>
                            <a:schemeClr val="tx1"/>
                          </a:solidFill>
                          <a:effectLst/>
                          <a:latin typeface="Arial"/>
                        </a:rPr>
                        <a:t> </a:t>
                      </a:r>
                    </a:p>
                  </a:txBody>
                  <a:tcPr marL="6312" marR="6312" marT="63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216">
                <a:tc>
                  <a:txBody>
                    <a:bodyPr/>
                    <a:lstStyle/>
                    <a:p>
                      <a:pPr algn="ctr" fontAlgn="b"/>
                      <a:r>
                        <a:rPr lang="en-US" sz="1600" b="1" i="0" u="none" strike="noStrike" dirty="0">
                          <a:solidFill>
                            <a:schemeClr val="tx1"/>
                          </a:solidFill>
                          <a:effectLst/>
                          <a:latin typeface="Arial"/>
                        </a:rPr>
                        <a:t>1.a)</a:t>
                      </a:r>
                    </a:p>
                  </a:txBody>
                  <a:tcPr marL="6312" marR="6312" marT="63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b"/>
                      <a:r>
                        <a:rPr lang="vi-VN" sz="1600" b="0" i="0" u="none" strike="noStrike" dirty="0" smtClean="0">
                          <a:solidFill>
                            <a:schemeClr val="tx1"/>
                          </a:solidFill>
                          <a:effectLst/>
                          <a:latin typeface="Arial"/>
                        </a:rPr>
                        <a:t>Determinarea asimptotei orizontale a graficului unei functii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algn="l" fontAlgn="b"/>
                      <a:endParaRPr lang="it-IT" sz="1600" b="0" i="0" u="none" strike="noStrike">
                        <a:solidFill>
                          <a:schemeClr val="tx1"/>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chemeClr val="tx1"/>
                          </a:solidFill>
                          <a:effectLst/>
                          <a:latin typeface="Arial"/>
                        </a:rPr>
                        <a:t>2.84%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216">
                <a:tc>
                  <a:txBody>
                    <a:bodyPr/>
                    <a:lstStyle/>
                    <a:p>
                      <a:pPr algn="ctr" fontAlgn="b"/>
                      <a:r>
                        <a:rPr lang="en-US" sz="1600" b="1" i="0" u="none" strike="noStrike" dirty="0">
                          <a:solidFill>
                            <a:schemeClr val="tx1"/>
                          </a:solidFill>
                          <a:effectLst/>
                          <a:latin typeface="Arial"/>
                        </a:rPr>
                        <a:t>1.b)</a:t>
                      </a:r>
                    </a:p>
                  </a:txBody>
                  <a:tcPr marL="6312" marR="6312" marT="63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b"/>
                      <a:r>
                        <a:rPr lang="vi-VN" sz="1600" b="0" i="0" u="none" strike="noStrike" dirty="0" smtClean="0">
                          <a:solidFill>
                            <a:schemeClr val="tx1"/>
                          </a:solidFill>
                          <a:effectLst/>
                          <a:latin typeface="Arial"/>
                        </a:rPr>
                        <a:t>Calculul derivatei întâi a unei funcții raționale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algn="l" fontAlgn="b"/>
                      <a:endParaRPr lang="en-US" sz="1600" b="0" i="0" u="none" strike="noStrike">
                        <a:solidFill>
                          <a:schemeClr val="tx1"/>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chemeClr val="tx1"/>
                          </a:solidFill>
                          <a:effectLst/>
                          <a:latin typeface="Arial"/>
                        </a:rPr>
                        <a:t>6.22%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927">
                <a:tc>
                  <a:txBody>
                    <a:bodyPr/>
                    <a:lstStyle/>
                    <a:p>
                      <a:pPr algn="ctr" fontAlgn="b"/>
                      <a:r>
                        <a:rPr lang="en-US" sz="1600" b="1" i="0" u="none" strike="noStrike" dirty="0">
                          <a:solidFill>
                            <a:schemeClr val="tx1"/>
                          </a:solidFill>
                          <a:effectLst/>
                          <a:latin typeface="Arial"/>
                        </a:rPr>
                        <a:t>1.c)</a:t>
                      </a:r>
                    </a:p>
                  </a:txBody>
                  <a:tcPr marL="6312" marR="6312" marT="63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fontAlgn="b"/>
                      <a:r>
                        <a:rPr lang="vi-VN" sz="1600" b="0" i="0" u="none" strike="noStrike" dirty="0" smtClean="0">
                          <a:solidFill>
                            <a:schemeClr val="tx1"/>
                          </a:solidFill>
                          <a:effectLst/>
                          <a:latin typeface="Arial"/>
                        </a:rPr>
                        <a:t>Ecuația tangentei întrun punct la graficul unei funcții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algn="l" fontAlgn="b"/>
                      <a:endParaRPr lang="it-IT" sz="1600" b="0" i="0" u="none" strike="noStrike">
                        <a:solidFill>
                          <a:schemeClr val="tx1"/>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chemeClr val="tx1"/>
                          </a:solidFill>
                          <a:effectLst/>
                          <a:latin typeface="Arial"/>
                        </a:rPr>
                        <a:t>0.89%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216">
                <a:tc>
                  <a:txBody>
                    <a:bodyPr/>
                    <a:lstStyle/>
                    <a:p>
                      <a:pPr algn="ctr" fontAlgn="b"/>
                      <a:r>
                        <a:rPr lang="en-US" sz="1600" b="1" i="0" u="none" strike="noStrike" dirty="0">
                          <a:solidFill>
                            <a:schemeClr val="tx1"/>
                          </a:solidFill>
                          <a:effectLst/>
                          <a:latin typeface="Arial"/>
                        </a:rPr>
                        <a:t>2.a)</a:t>
                      </a:r>
                    </a:p>
                  </a:txBody>
                  <a:tcPr marL="6312" marR="6312" marT="63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b"/>
                      <a:r>
                        <a:rPr lang="vi-VN" sz="1600" b="0" i="0" u="none" strike="noStrike" dirty="0" smtClean="0">
                          <a:solidFill>
                            <a:schemeClr val="tx1"/>
                          </a:solidFill>
                          <a:effectLst/>
                          <a:latin typeface="Arial"/>
                        </a:rPr>
                        <a:t>Condiția ca o funcție să fie primitiva unei funcții date; Calculul derivatei unei funcții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algn="l" fontAlgn="b"/>
                      <a:endParaRPr lang="vi-VN" sz="1600" b="0" i="0" u="none" strike="noStrike">
                        <a:solidFill>
                          <a:schemeClr val="tx1"/>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chemeClr val="tx1"/>
                          </a:solidFill>
                          <a:effectLst/>
                          <a:latin typeface="Arial"/>
                        </a:rPr>
                        <a:t>1.60%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216">
                <a:tc>
                  <a:txBody>
                    <a:bodyPr/>
                    <a:lstStyle/>
                    <a:p>
                      <a:pPr algn="ctr" fontAlgn="b"/>
                      <a:r>
                        <a:rPr lang="en-US" sz="1600" b="1" i="0" u="none" strike="noStrike" dirty="0">
                          <a:solidFill>
                            <a:schemeClr val="tx1"/>
                          </a:solidFill>
                          <a:effectLst/>
                          <a:latin typeface="Arial"/>
                        </a:rPr>
                        <a:t>2.b)</a:t>
                      </a:r>
                    </a:p>
                  </a:txBody>
                  <a:tcPr marL="6312" marR="6312" marT="63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b"/>
                      <a:r>
                        <a:rPr lang="vi-VN" sz="1600" b="0" i="0" u="none" strike="noStrike" dirty="0" smtClean="0">
                          <a:solidFill>
                            <a:schemeClr val="tx1"/>
                          </a:solidFill>
                          <a:effectLst/>
                          <a:latin typeface="Arial"/>
                        </a:rPr>
                        <a:t>Definiția primitivei unei funcții; Rolul derivatei I în studiul funcțiilor; monotonia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algn="l" fontAlgn="b"/>
                      <a:endParaRPr lang="it-IT" sz="1600" b="0" i="0" u="none" strike="noStrike">
                        <a:solidFill>
                          <a:schemeClr val="tx1"/>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chemeClr val="tx1"/>
                          </a:solidFill>
                          <a:effectLst/>
                          <a:latin typeface="Arial"/>
                        </a:rPr>
                        <a:t>1.60%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927">
                <a:tc>
                  <a:txBody>
                    <a:bodyPr/>
                    <a:lstStyle/>
                    <a:p>
                      <a:pPr algn="ctr" fontAlgn="b"/>
                      <a:r>
                        <a:rPr lang="en-US" sz="1600" b="1" i="0" u="none" strike="noStrike" dirty="0">
                          <a:solidFill>
                            <a:schemeClr val="tx1"/>
                          </a:solidFill>
                          <a:effectLst/>
                          <a:latin typeface="Arial"/>
                        </a:rPr>
                        <a:t>2.c)</a:t>
                      </a:r>
                    </a:p>
                  </a:txBody>
                  <a:tcPr marL="6312" marR="6312" marT="63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fontAlgn="b"/>
                      <a:r>
                        <a:rPr lang="vi-VN" sz="1600" b="0" i="0" u="none" strike="noStrike" dirty="0" smtClean="0">
                          <a:solidFill>
                            <a:schemeClr val="tx1"/>
                          </a:solidFill>
                          <a:effectLst/>
                          <a:latin typeface="Arial"/>
                        </a:rPr>
                        <a:t>Calculul primitivei unei funcții raționale</a:t>
                      </a:r>
                      <a:endParaRPr lang="vi-VN" sz="1600" b="0" i="0" u="none" strike="noStrike" dirty="0">
                        <a:solidFill>
                          <a:schemeClr val="tx1"/>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algn="l" fontAlgn="b"/>
                      <a:endParaRPr lang="it-IT" sz="1600" b="0" i="0" u="none" strike="noStrike" dirty="0">
                        <a:solidFill>
                          <a:schemeClr val="tx1"/>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chemeClr val="tx1"/>
                          </a:solidFill>
                          <a:effectLst/>
                          <a:latin typeface="Arial"/>
                        </a:rPr>
                        <a:t>1.07%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22346583"/>
      </p:ext>
    </p:extLst>
  </p:cSld>
  <p:clrMapOvr>
    <a:masterClrMapping/>
  </p:clrMapOvr>
  <p:transition spd="slow"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E29DED8C-FEFE-46E5-BF61-F8D098F457A8}" type="slidenum">
              <a:rPr lang="ro-RO" sz="1000">
                <a:solidFill>
                  <a:schemeClr val="tx2">
                    <a:shade val="50000"/>
                  </a:schemeClr>
                </a:solidFill>
              </a:rPr>
              <a:pPr algn="r" eaLnBrk="1" hangingPunct="1">
                <a:defRPr/>
              </a:pPr>
              <a:t>26</a:t>
            </a:fld>
            <a:endParaRPr lang="ro-RO" sz="1000">
              <a:solidFill>
                <a:schemeClr val="tx2">
                  <a:shade val="50000"/>
                </a:schemeClr>
              </a:solidFill>
            </a:endParaRPr>
          </a:p>
        </p:txBody>
      </p:sp>
      <p:sp>
        <p:nvSpPr>
          <p:cNvPr id="36869" name="AutoShape 10">
            <a:hlinkClick r:id="rId2" action="ppaction://hlinksldjump"/>
          </p:cNvPr>
          <p:cNvSpPr>
            <a:spLocks noChangeArrowheads="1"/>
          </p:cNvSpPr>
          <p:nvPr/>
        </p:nvSpPr>
        <p:spPr bwMode="auto">
          <a:xfrm rot="10800000">
            <a:off x="8794750" y="6477000"/>
            <a:ext cx="577850" cy="381000"/>
          </a:xfrm>
          <a:prstGeom prst="leftArrow">
            <a:avLst>
              <a:gd name="adj1" fmla="val 50000"/>
              <a:gd name="adj2" fmla="val 37917"/>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2" name="Dreptunghi 1"/>
          <p:cNvSpPr/>
          <p:nvPr/>
        </p:nvSpPr>
        <p:spPr>
          <a:xfrm>
            <a:off x="457199" y="152400"/>
            <a:ext cx="9067801" cy="461665"/>
          </a:xfrm>
          <a:prstGeom prst="rect">
            <a:avLst/>
          </a:prstGeom>
          <a:ln>
            <a:solidFill>
              <a:schemeClr val="tx1"/>
            </a:solidFill>
          </a:ln>
        </p:spPr>
        <p:txBody>
          <a:bodyPr wrap="square">
            <a:spAutoFit/>
          </a:bodyPr>
          <a:lstStyle/>
          <a:p>
            <a:pPr algn="ctr">
              <a:defRPr sz="1400" b="1" i="0" u="none" strike="noStrike" kern="1200" baseline="0">
                <a:solidFill>
                  <a:prstClr val="white"/>
                </a:solidFill>
                <a:latin typeface="+mn-lt"/>
                <a:ea typeface="+mn-ea"/>
                <a:cs typeface="+mn-cs"/>
              </a:defRPr>
            </a:pPr>
            <a:r>
              <a:rPr lang="ro-RO" sz="2400" dirty="0">
                <a:solidFill>
                  <a:srgbClr val="FFFF99"/>
                </a:solidFill>
                <a:latin typeface="Calibri"/>
                <a:ea typeface="Times New Roman"/>
                <a:cs typeface="Times New Roman"/>
              </a:rPr>
              <a:t>Simulare DECEMBRIE 2013 </a:t>
            </a:r>
            <a:r>
              <a:rPr lang="ro-RO" sz="2400" dirty="0" smtClean="0">
                <a:solidFill>
                  <a:srgbClr val="FFFF99"/>
                </a:solidFill>
              </a:rPr>
              <a:t>– Analiza pe </a:t>
            </a:r>
            <a:r>
              <a:rPr lang="ro-RO" sz="2400" dirty="0" err="1" smtClean="0">
                <a:solidFill>
                  <a:srgbClr val="FFFF99"/>
                </a:solidFill>
              </a:rPr>
              <a:t>itemi</a:t>
            </a:r>
            <a:r>
              <a:rPr lang="ro-RO" sz="2400" dirty="0" smtClean="0">
                <a:solidFill>
                  <a:srgbClr val="FFFF99"/>
                </a:solidFill>
              </a:rPr>
              <a:t> la nivel judeţean</a:t>
            </a:r>
            <a:endParaRPr lang="en-US" sz="2400" dirty="0">
              <a:solidFill>
                <a:srgbClr val="FFFF99"/>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478697611"/>
              </p:ext>
            </p:extLst>
          </p:nvPr>
        </p:nvGraphicFramePr>
        <p:xfrm>
          <a:off x="152401" y="614065"/>
          <a:ext cx="9505950" cy="5959063"/>
        </p:xfrm>
        <a:graphic>
          <a:graphicData uri="http://schemas.openxmlformats.org/drawingml/2006/table">
            <a:tbl>
              <a:tblPr/>
              <a:tblGrid>
                <a:gridCol w="380999"/>
                <a:gridCol w="152400"/>
                <a:gridCol w="7315200"/>
                <a:gridCol w="1657351"/>
              </a:tblGrid>
              <a:tr h="120124">
                <a:tc gridSpan="3">
                  <a:txBody>
                    <a:bodyPr/>
                    <a:lstStyle/>
                    <a:p>
                      <a:pPr algn="l" fontAlgn="b"/>
                      <a:r>
                        <a:rPr lang="vi-VN" sz="1800" b="1" i="0" u="none" strike="noStrike" dirty="0">
                          <a:solidFill>
                            <a:srgbClr val="FF0000"/>
                          </a:solidFill>
                          <a:effectLst/>
                          <a:latin typeface="Arial"/>
                        </a:rPr>
                        <a:t>Tip subiect: Matematică </a:t>
                      </a:r>
                      <a:r>
                        <a:rPr lang="vi-VN" sz="1800" b="1" i="0" u="none" strike="noStrike" dirty="0" smtClean="0">
                          <a:solidFill>
                            <a:srgbClr val="FF0000"/>
                          </a:solidFill>
                          <a:effectLst/>
                          <a:latin typeface="+mn-lt"/>
                        </a:rPr>
                        <a:t>M_pedagogic</a:t>
                      </a:r>
                      <a:endParaRPr lang="vi-VN" sz="1800" b="1" i="0" u="none" strike="noStrike" dirty="0">
                        <a:solidFill>
                          <a:srgbClr val="FF0000"/>
                        </a:solidFill>
                        <a:effectLst/>
                        <a:latin typeface="Arial"/>
                      </a:endParaRPr>
                    </a:p>
                  </a:txBody>
                  <a:tcPr marL="6312" marR="6312" marT="6312"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100" b="1" i="0" u="none" strike="noStrike">
                        <a:solidFill>
                          <a:schemeClr val="tx1"/>
                        </a:solidFill>
                        <a:effectLst/>
                        <a:latin typeface="Arial"/>
                      </a:endParaRPr>
                    </a:p>
                  </a:txBody>
                  <a:tcPr marL="6312" marR="6312" marT="6312" marB="0" anchor="b">
                    <a:lnL>
                      <a:noFill/>
                    </a:lnL>
                    <a:lnR>
                      <a:noFill/>
                    </a:lnR>
                    <a:lnT>
                      <a:noFill/>
                    </a:lnT>
                    <a:lnB>
                      <a:noFill/>
                    </a:lnB>
                  </a:tcPr>
                </a:tc>
              </a:tr>
              <a:tr h="239032">
                <a:tc gridSpan="3">
                  <a:txBody>
                    <a:bodyPr/>
                    <a:lstStyle/>
                    <a:p>
                      <a:pPr algn="l" fontAlgn="b"/>
                      <a:r>
                        <a:rPr lang="en-US" sz="1600" b="1" i="0" u="none" strike="noStrike" dirty="0">
                          <a:solidFill>
                            <a:schemeClr val="tx1"/>
                          </a:solidFill>
                          <a:effectLst/>
                          <a:latin typeface="Arial"/>
                        </a:rPr>
                        <a:t>SUBIECTUL I</a:t>
                      </a:r>
                    </a:p>
                  </a:txBody>
                  <a:tcPr marL="6312" marR="6312" marT="63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ctr"/>
                      <a:r>
                        <a:rPr lang="en-US" sz="1200" b="1" i="0" u="none" strike="noStrike" dirty="0" err="1">
                          <a:solidFill>
                            <a:schemeClr val="tx1"/>
                          </a:solidFill>
                          <a:effectLst/>
                          <a:latin typeface="Arial"/>
                        </a:rPr>
                        <a:t>Procentul</a:t>
                      </a:r>
                      <a:r>
                        <a:rPr lang="en-US" sz="1200" b="1" i="0" u="none" strike="noStrike" dirty="0">
                          <a:solidFill>
                            <a:schemeClr val="tx1"/>
                          </a:solidFill>
                          <a:effectLst/>
                          <a:latin typeface="Arial"/>
                        </a:rPr>
                        <a:t> </a:t>
                      </a:r>
                      <a:r>
                        <a:rPr lang="en-US" sz="1200" b="1" i="0" u="none" strike="noStrike" dirty="0" err="1">
                          <a:solidFill>
                            <a:schemeClr val="tx1"/>
                          </a:solidFill>
                          <a:effectLst/>
                          <a:latin typeface="Arial"/>
                        </a:rPr>
                        <a:t>elevilor</a:t>
                      </a:r>
                      <a:r>
                        <a:rPr lang="en-US" sz="1200" b="1" i="0" u="none" strike="noStrike" dirty="0">
                          <a:solidFill>
                            <a:schemeClr val="tx1"/>
                          </a:solidFill>
                          <a:effectLst/>
                          <a:latin typeface="Arial"/>
                        </a:rPr>
                        <a:t> care au </a:t>
                      </a:r>
                      <a:r>
                        <a:rPr lang="en-US" sz="1200" b="1" i="0" u="none" strike="noStrike" dirty="0" err="1">
                          <a:solidFill>
                            <a:schemeClr val="tx1"/>
                          </a:solidFill>
                          <a:effectLst/>
                          <a:latin typeface="Arial"/>
                        </a:rPr>
                        <a:t>rezolvat</a:t>
                      </a:r>
                      <a:r>
                        <a:rPr lang="en-US" sz="1200" b="1" i="0" u="none" strike="noStrike" dirty="0">
                          <a:solidFill>
                            <a:schemeClr val="tx1"/>
                          </a:solidFill>
                          <a:effectLst/>
                          <a:latin typeface="Arial"/>
                        </a:rPr>
                        <a:t> </a:t>
                      </a:r>
                      <a:r>
                        <a:rPr lang="en-US" sz="1200" b="1" i="0" u="none" strike="noStrike" dirty="0" err="1">
                          <a:solidFill>
                            <a:schemeClr val="tx1"/>
                          </a:solidFill>
                          <a:effectLst/>
                          <a:latin typeface="Arial"/>
                        </a:rPr>
                        <a:t>corect</a:t>
                      </a:r>
                      <a:r>
                        <a:rPr lang="en-US" sz="1200" b="1" i="0" u="none" strike="noStrike" dirty="0">
                          <a:solidFill>
                            <a:schemeClr val="tx1"/>
                          </a:solidFill>
                          <a:effectLst/>
                          <a:latin typeface="Arial"/>
                        </a:rPr>
                        <a:t> </a:t>
                      </a:r>
                    </a:p>
                  </a:txBody>
                  <a:tcPr marL="6312" marR="6312" marT="63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010">
                <a:tc>
                  <a:txBody>
                    <a:bodyPr/>
                    <a:lstStyle/>
                    <a:p>
                      <a:pPr algn="ctr" fontAlgn="ctr"/>
                      <a:r>
                        <a:rPr lang="en-US" sz="1600" b="1" i="0" u="none" strike="noStrike" dirty="0">
                          <a:solidFill>
                            <a:schemeClr val="tx1"/>
                          </a:solidFill>
                          <a:effectLst/>
                          <a:latin typeface="Arial"/>
                        </a:rPr>
                        <a:t>1</a:t>
                      </a:r>
                    </a:p>
                  </a:txBody>
                  <a:tcPr marL="6312" marR="6312" marT="63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it-IT" sz="1600" b="0" i="0" u="none" strike="noStrike" dirty="0">
                          <a:solidFill>
                            <a:schemeClr val="tx1"/>
                          </a:solidFill>
                          <a:effectLst/>
                          <a:latin typeface="Arial"/>
                        </a:rPr>
                        <a:t>Progresii aritmetice; Formula termenului general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b"/>
                      <a:r>
                        <a:rPr lang="en-US" sz="1600" b="1" i="0" u="none" strike="noStrike" dirty="0">
                          <a:solidFill>
                            <a:schemeClr val="tx1"/>
                          </a:solidFill>
                          <a:effectLst/>
                          <a:latin typeface="Arial"/>
                        </a:rPr>
                        <a:t>57.14%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216">
                <a:tc>
                  <a:txBody>
                    <a:bodyPr/>
                    <a:lstStyle/>
                    <a:p>
                      <a:pPr algn="ctr" fontAlgn="ctr"/>
                      <a:r>
                        <a:rPr lang="en-US" sz="1600" b="1" i="0" u="none" strike="noStrike" dirty="0">
                          <a:solidFill>
                            <a:schemeClr val="tx1"/>
                          </a:solidFill>
                          <a:effectLst/>
                          <a:latin typeface="Arial"/>
                        </a:rPr>
                        <a:t>2</a:t>
                      </a:r>
                    </a:p>
                  </a:txBody>
                  <a:tcPr marL="6312" marR="6312" marT="63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1600" b="0" i="0" u="none" strike="noStrike">
                          <a:solidFill>
                            <a:schemeClr val="tx1"/>
                          </a:solidFill>
                          <a:effectLst/>
                          <a:latin typeface="Arial"/>
                        </a:rPr>
                        <a:t>Imaginea unei funcții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b"/>
                      <a:r>
                        <a:rPr lang="en-US" sz="1600" b="1" i="0" u="none" strike="noStrike" dirty="0">
                          <a:solidFill>
                            <a:schemeClr val="tx1"/>
                          </a:solidFill>
                          <a:effectLst/>
                          <a:latin typeface="Arial"/>
                        </a:rPr>
                        <a:t>39.29%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216">
                <a:tc>
                  <a:txBody>
                    <a:bodyPr/>
                    <a:lstStyle/>
                    <a:p>
                      <a:pPr algn="ctr" fontAlgn="ctr"/>
                      <a:r>
                        <a:rPr lang="en-US" sz="1600" b="1" i="0" u="none" strike="noStrike" dirty="0">
                          <a:solidFill>
                            <a:schemeClr val="tx1"/>
                          </a:solidFill>
                          <a:effectLst/>
                          <a:latin typeface="Arial"/>
                        </a:rPr>
                        <a:t>3</a:t>
                      </a:r>
                    </a:p>
                  </a:txBody>
                  <a:tcPr marL="6312" marR="6312" marT="63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it-IT" sz="1600" b="0" i="0" u="none" strike="noStrike">
                          <a:solidFill>
                            <a:schemeClr val="tx1"/>
                          </a:solidFill>
                          <a:effectLst/>
                          <a:latin typeface="Arial"/>
                        </a:rPr>
                        <a:t>Determinarea coordonatelor vârfului unei parabole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b"/>
                      <a:r>
                        <a:rPr lang="en-US" sz="1600" b="1" i="0" u="none" strike="noStrike" dirty="0">
                          <a:solidFill>
                            <a:schemeClr val="tx1"/>
                          </a:solidFill>
                          <a:effectLst/>
                          <a:latin typeface="Arial"/>
                        </a:rPr>
                        <a:t>12.50%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216">
                <a:tc>
                  <a:txBody>
                    <a:bodyPr/>
                    <a:lstStyle/>
                    <a:p>
                      <a:pPr algn="ctr" fontAlgn="ctr"/>
                      <a:r>
                        <a:rPr lang="en-US" sz="1600" b="1" i="0" u="none" strike="noStrike" dirty="0">
                          <a:solidFill>
                            <a:schemeClr val="tx1"/>
                          </a:solidFill>
                          <a:effectLst/>
                          <a:latin typeface="Arial"/>
                        </a:rPr>
                        <a:t>4</a:t>
                      </a:r>
                    </a:p>
                  </a:txBody>
                  <a:tcPr marL="6312" marR="6312" marT="63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vi-VN" sz="1600" b="0" i="0" u="none" strike="noStrike" dirty="0">
                          <a:solidFill>
                            <a:schemeClr val="tx1"/>
                          </a:solidFill>
                          <a:effectLst/>
                          <a:latin typeface="Arial"/>
                        </a:rPr>
                        <a:t>Procente; aflarea raportului procentual; aflarea unui număr când se cunoaște p%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b"/>
                      <a:r>
                        <a:rPr lang="en-US" sz="1600" b="1" i="0" u="none" strike="noStrike" dirty="0">
                          <a:solidFill>
                            <a:schemeClr val="tx1"/>
                          </a:solidFill>
                          <a:effectLst/>
                          <a:latin typeface="Arial"/>
                        </a:rPr>
                        <a:t>10.71%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216">
                <a:tc>
                  <a:txBody>
                    <a:bodyPr/>
                    <a:lstStyle/>
                    <a:p>
                      <a:pPr algn="ctr" fontAlgn="ctr"/>
                      <a:r>
                        <a:rPr lang="en-US" sz="1600" b="1" i="0" u="none" strike="noStrike" dirty="0">
                          <a:solidFill>
                            <a:schemeClr val="tx1"/>
                          </a:solidFill>
                          <a:effectLst/>
                          <a:latin typeface="Arial"/>
                        </a:rPr>
                        <a:t>5</a:t>
                      </a:r>
                    </a:p>
                  </a:txBody>
                  <a:tcPr marL="6312" marR="6312" marT="63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1600" b="0" i="0" u="none" strike="noStrike">
                          <a:solidFill>
                            <a:schemeClr val="tx1"/>
                          </a:solidFill>
                          <a:effectLst/>
                          <a:latin typeface="Arial"/>
                        </a:rPr>
                        <a:t>Mijlocul unui segment; coordonatele punctului de mijloc al unui segment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b"/>
                      <a:r>
                        <a:rPr lang="en-US" sz="1600" b="1" i="0" u="none" strike="noStrike" dirty="0">
                          <a:solidFill>
                            <a:schemeClr val="tx1"/>
                          </a:solidFill>
                          <a:effectLst/>
                          <a:latin typeface="Arial"/>
                        </a:rPr>
                        <a:t>12.50%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927">
                <a:tc>
                  <a:txBody>
                    <a:bodyPr/>
                    <a:lstStyle/>
                    <a:p>
                      <a:pPr algn="ctr" fontAlgn="ctr"/>
                      <a:r>
                        <a:rPr lang="en-US" sz="1600" b="1" i="0" u="none" strike="noStrike" dirty="0">
                          <a:solidFill>
                            <a:schemeClr val="tx1"/>
                          </a:solidFill>
                          <a:effectLst/>
                          <a:latin typeface="Arial"/>
                        </a:rPr>
                        <a:t>6</a:t>
                      </a:r>
                    </a:p>
                  </a:txBody>
                  <a:tcPr marL="6312" marR="6312" marT="63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b"/>
                      <a:r>
                        <a:rPr lang="it-IT" sz="1600" b="0" i="0" u="none" strike="noStrike">
                          <a:solidFill>
                            <a:schemeClr val="tx1"/>
                          </a:solidFill>
                          <a:effectLst/>
                          <a:latin typeface="Arial"/>
                        </a:rPr>
                        <a:t>Rezolvarea triunghiului oarecare;Teorema cosinusului; Elemente de trigonometrie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b"/>
                      <a:r>
                        <a:rPr lang="en-US" sz="1600" b="1" i="0" u="none" strike="noStrike" dirty="0">
                          <a:solidFill>
                            <a:schemeClr val="tx1"/>
                          </a:solidFill>
                          <a:effectLst/>
                          <a:latin typeface="Arial"/>
                        </a:rPr>
                        <a:t>0.00%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190">
                <a:tc gridSpan="3">
                  <a:txBody>
                    <a:bodyPr/>
                    <a:lstStyle/>
                    <a:p>
                      <a:pPr algn="l" fontAlgn="b"/>
                      <a:r>
                        <a:rPr lang="en-US" sz="1600" b="1" i="0" u="none" strike="noStrike" dirty="0">
                          <a:solidFill>
                            <a:schemeClr val="tx1"/>
                          </a:solidFill>
                          <a:effectLst/>
                          <a:latin typeface="Arial"/>
                        </a:rPr>
                        <a:t> SUBIECTUL II</a:t>
                      </a:r>
                    </a:p>
                  </a:txBody>
                  <a:tcPr marL="6312" marR="6312" marT="63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ctr"/>
                      <a:r>
                        <a:rPr lang="en-US" sz="1200" b="1" i="0" u="none" strike="noStrike" dirty="0" err="1">
                          <a:solidFill>
                            <a:schemeClr val="tx1"/>
                          </a:solidFill>
                          <a:effectLst/>
                          <a:latin typeface="Arial"/>
                        </a:rPr>
                        <a:t>Procentul</a:t>
                      </a:r>
                      <a:r>
                        <a:rPr lang="en-US" sz="1200" b="1" i="0" u="none" strike="noStrike" dirty="0">
                          <a:solidFill>
                            <a:schemeClr val="tx1"/>
                          </a:solidFill>
                          <a:effectLst/>
                          <a:latin typeface="Arial"/>
                        </a:rPr>
                        <a:t> </a:t>
                      </a:r>
                      <a:r>
                        <a:rPr lang="en-US" sz="1200" b="1" i="0" u="none" strike="noStrike" dirty="0" err="1">
                          <a:solidFill>
                            <a:schemeClr val="tx1"/>
                          </a:solidFill>
                          <a:effectLst/>
                          <a:latin typeface="Arial"/>
                        </a:rPr>
                        <a:t>elevilor</a:t>
                      </a:r>
                      <a:r>
                        <a:rPr lang="en-US" sz="1200" b="1" i="0" u="none" strike="noStrike" dirty="0">
                          <a:solidFill>
                            <a:schemeClr val="tx1"/>
                          </a:solidFill>
                          <a:effectLst/>
                          <a:latin typeface="Arial"/>
                        </a:rPr>
                        <a:t> care au </a:t>
                      </a:r>
                      <a:r>
                        <a:rPr lang="en-US" sz="1200" b="1" i="0" u="none" strike="noStrike" dirty="0" err="1">
                          <a:solidFill>
                            <a:schemeClr val="tx1"/>
                          </a:solidFill>
                          <a:effectLst/>
                          <a:latin typeface="Arial"/>
                        </a:rPr>
                        <a:t>rezolvat</a:t>
                      </a:r>
                      <a:r>
                        <a:rPr lang="en-US" sz="1200" b="1" i="0" u="none" strike="noStrike" dirty="0">
                          <a:solidFill>
                            <a:schemeClr val="tx1"/>
                          </a:solidFill>
                          <a:effectLst/>
                          <a:latin typeface="Arial"/>
                        </a:rPr>
                        <a:t> </a:t>
                      </a:r>
                      <a:r>
                        <a:rPr lang="en-US" sz="1200" b="1" i="0" u="none" strike="noStrike" dirty="0" err="1">
                          <a:solidFill>
                            <a:schemeClr val="tx1"/>
                          </a:solidFill>
                          <a:effectLst/>
                          <a:latin typeface="Arial"/>
                        </a:rPr>
                        <a:t>corect</a:t>
                      </a:r>
                      <a:r>
                        <a:rPr lang="en-US" sz="1200" b="1" i="0" u="none" strike="noStrike" dirty="0">
                          <a:solidFill>
                            <a:schemeClr val="tx1"/>
                          </a:solidFill>
                          <a:effectLst/>
                          <a:latin typeface="Arial"/>
                        </a:rPr>
                        <a:t> </a:t>
                      </a:r>
                    </a:p>
                  </a:txBody>
                  <a:tcPr marL="6312" marR="6312" marT="63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216">
                <a:tc gridSpan="2">
                  <a:txBody>
                    <a:bodyPr/>
                    <a:lstStyle/>
                    <a:p>
                      <a:pPr algn="ctr" fontAlgn="b"/>
                      <a:r>
                        <a:rPr lang="en-US" sz="1600" b="1" i="0" u="none" strike="noStrike" dirty="0" smtClean="0">
                          <a:solidFill>
                            <a:schemeClr val="tx1"/>
                          </a:solidFill>
                          <a:effectLst/>
                          <a:latin typeface="Arial"/>
                        </a:rPr>
                        <a:t>1</a:t>
                      </a:r>
                      <a:endParaRPr lang="en-US" sz="1600" b="1" i="0" u="none" strike="noStrike" dirty="0">
                        <a:solidFill>
                          <a:schemeClr val="tx1"/>
                        </a:solidFill>
                        <a:effectLst/>
                        <a:latin typeface="Arial"/>
                      </a:endParaRPr>
                    </a:p>
                  </a:txBody>
                  <a:tcPr marL="6312" marR="6312" marT="63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vi-VN" sz="1600" b="0" i="0" u="none" strike="noStrike" dirty="0">
                          <a:solidFill>
                            <a:schemeClr val="tx1"/>
                          </a:solidFill>
                          <a:effectLst/>
                          <a:latin typeface="Arial"/>
                        </a:rPr>
                        <a:t>Proprietățile operațiilor pe mulțimea numerelor reale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chemeClr val="tx1"/>
                          </a:solidFill>
                          <a:effectLst/>
                          <a:latin typeface="Arial"/>
                        </a:rPr>
                        <a:t>57.14%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216">
                <a:tc gridSpan="2">
                  <a:txBody>
                    <a:bodyPr/>
                    <a:lstStyle/>
                    <a:p>
                      <a:pPr algn="ctr" fontAlgn="b"/>
                      <a:r>
                        <a:rPr lang="ro-RO" sz="1600" b="1" i="0" u="none" strike="noStrike" dirty="0" smtClean="0">
                          <a:solidFill>
                            <a:schemeClr val="tx1"/>
                          </a:solidFill>
                          <a:effectLst/>
                          <a:latin typeface="Arial"/>
                        </a:rPr>
                        <a:t>2</a:t>
                      </a:r>
                      <a:endParaRPr lang="en-US" sz="1600" b="1" i="0" u="none" strike="noStrike" dirty="0">
                        <a:solidFill>
                          <a:schemeClr val="tx1"/>
                        </a:solidFill>
                        <a:effectLst/>
                        <a:latin typeface="Arial"/>
                      </a:endParaRPr>
                    </a:p>
                  </a:txBody>
                  <a:tcPr marL="6312" marR="6312" marT="63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vi-VN" sz="1600" b="0" i="0" u="none" strike="noStrike">
                          <a:solidFill>
                            <a:schemeClr val="tx1"/>
                          </a:solidFill>
                          <a:effectLst/>
                          <a:latin typeface="Arial"/>
                        </a:rPr>
                        <a:t>Structuri algbrice; Demonstrarea asociativității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chemeClr val="tx1"/>
                          </a:solidFill>
                          <a:effectLst/>
                          <a:latin typeface="Arial"/>
                        </a:rPr>
                        <a:t>30.36%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927">
                <a:tc gridSpan="2">
                  <a:txBody>
                    <a:bodyPr/>
                    <a:lstStyle/>
                    <a:p>
                      <a:pPr algn="ctr" fontAlgn="b"/>
                      <a:r>
                        <a:rPr lang="ro-RO" sz="1600" b="1" i="0" u="none" strike="noStrike" dirty="0" smtClean="0">
                          <a:solidFill>
                            <a:schemeClr val="tx1"/>
                          </a:solidFill>
                          <a:effectLst/>
                          <a:latin typeface="Arial"/>
                        </a:rPr>
                        <a:t>3</a:t>
                      </a:r>
                      <a:endParaRPr lang="en-US" sz="1600" b="1" i="0" u="none" strike="noStrike" dirty="0">
                        <a:solidFill>
                          <a:schemeClr val="tx1"/>
                        </a:solidFill>
                        <a:effectLst/>
                        <a:latin typeface="Arial"/>
                      </a:endParaRPr>
                    </a:p>
                  </a:txBody>
                  <a:tcPr marL="6312" marR="6312" marT="63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it-IT" sz="1600" b="0" i="0" u="none" strike="noStrike">
                          <a:solidFill>
                            <a:schemeClr val="tx1"/>
                          </a:solidFill>
                          <a:effectLst/>
                          <a:latin typeface="Arial"/>
                        </a:rPr>
                        <a:t>Structuri algbrice; Determinarea elementului neutru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chemeClr val="tx1"/>
                          </a:solidFill>
                          <a:effectLst/>
                          <a:latin typeface="Arial"/>
                        </a:rPr>
                        <a:t>8.93%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216">
                <a:tc gridSpan="2">
                  <a:txBody>
                    <a:bodyPr/>
                    <a:lstStyle/>
                    <a:p>
                      <a:pPr algn="ctr" fontAlgn="b"/>
                      <a:r>
                        <a:rPr lang="ro-RO" sz="1600" b="1" i="0" u="none" strike="noStrike" dirty="0" smtClean="0">
                          <a:solidFill>
                            <a:schemeClr val="tx1"/>
                          </a:solidFill>
                          <a:effectLst/>
                          <a:latin typeface="Arial"/>
                        </a:rPr>
                        <a:t>4</a:t>
                      </a:r>
                      <a:endParaRPr lang="en-US" sz="1600" b="1" i="0" u="none" strike="noStrike" dirty="0">
                        <a:solidFill>
                          <a:schemeClr val="tx1"/>
                        </a:solidFill>
                        <a:effectLst/>
                        <a:latin typeface="Arial"/>
                      </a:endParaRPr>
                    </a:p>
                  </a:txBody>
                  <a:tcPr marL="6312" marR="6312" marT="63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1600" b="0" i="0" u="none" strike="noStrike" dirty="0" err="1">
                          <a:solidFill>
                            <a:schemeClr val="tx1"/>
                          </a:solidFill>
                          <a:effectLst/>
                          <a:latin typeface="Arial"/>
                        </a:rPr>
                        <a:t>Determinarea</a:t>
                      </a:r>
                      <a:r>
                        <a:rPr lang="en-US" sz="1600" b="0" i="0" u="none" strike="noStrike" dirty="0">
                          <a:solidFill>
                            <a:schemeClr val="tx1"/>
                          </a:solidFill>
                          <a:effectLst/>
                          <a:latin typeface="Arial"/>
                        </a:rPr>
                        <a:t> </a:t>
                      </a:r>
                      <a:r>
                        <a:rPr lang="en-US" sz="1600" b="0" i="0" u="none" strike="noStrike" dirty="0" err="1">
                          <a:solidFill>
                            <a:schemeClr val="tx1"/>
                          </a:solidFill>
                          <a:effectLst/>
                          <a:latin typeface="Arial"/>
                        </a:rPr>
                        <a:t>ecuației</a:t>
                      </a:r>
                      <a:r>
                        <a:rPr lang="en-US" sz="1600" b="0" i="0" u="none" strike="noStrike" dirty="0">
                          <a:solidFill>
                            <a:schemeClr val="tx1"/>
                          </a:solidFill>
                          <a:effectLst/>
                          <a:latin typeface="Arial"/>
                        </a:rPr>
                        <a:t> </a:t>
                      </a:r>
                      <a:r>
                        <a:rPr lang="en-US" sz="1600" b="0" i="0" u="none" strike="noStrike" dirty="0" err="1">
                          <a:solidFill>
                            <a:schemeClr val="tx1"/>
                          </a:solidFill>
                          <a:effectLst/>
                          <a:latin typeface="Arial"/>
                        </a:rPr>
                        <a:t>aplicând</a:t>
                      </a:r>
                      <a:r>
                        <a:rPr lang="en-US" sz="1600" b="0" i="0" u="none" strike="noStrike" dirty="0">
                          <a:solidFill>
                            <a:schemeClr val="tx1"/>
                          </a:solidFill>
                          <a:effectLst/>
                          <a:latin typeface="Arial"/>
                        </a:rPr>
                        <a:t> </a:t>
                      </a:r>
                      <a:r>
                        <a:rPr lang="en-US" sz="1600" b="0" i="0" u="none" strike="noStrike" dirty="0" err="1">
                          <a:solidFill>
                            <a:schemeClr val="tx1"/>
                          </a:solidFill>
                          <a:effectLst/>
                          <a:latin typeface="Arial"/>
                        </a:rPr>
                        <a:t>legea</a:t>
                      </a:r>
                      <a:r>
                        <a:rPr lang="en-US" sz="1600" b="0" i="0" u="none" strike="noStrike" dirty="0">
                          <a:solidFill>
                            <a:schemeClr val="tx1"/>
                          </a:solidFill>
                          <a:effectLst/>
                          <a:latin typeface="Arial"/>
                        </a:rPr>
                        <a:t> de </a:t>
                      </a:r>
                      <a:r>
                        <a:rPr lang="en-US" sz="1600" b="0" i="0" u="none" strike="noStrike" dirty="0" err="1">
                          <a:solidFill>
                            <a:schemeClr val="tx1"/>
                          </a:solidFill>
                          <a:effectLst/>
                          <a:latin typeface="Arial"/>
                        </a:rPr>
                        <a:t>compoziție</a:t>
                      </a:r>
                      <a:r>
                        <a:rPr lang="en-US" sz="1600" b="0" i="0" u="none" strike="noStrike" dirty="0">
                          <a:solidFill>
                            <a:schemeClr val="tx1"/>
                          </a:solidFill>
                          <a:effectLst/>
                          <a:latin typeface="Arial"/>
                        </a:rPr>
                        <a:t>; </a:t>
                      </a:r>
                      <a:r>
                        <a:rPr lang="en-US" sz="1600" b="0" i="0" u="none" strike="noStrike" dirty="0" err="1">
                          <a:solidFill>
                            <a:schemeClr val="tx1"/>
                          </a:solidFill>
                          <a:effectLst/>
                          <a:latin typeface="Arial"/>
                        </a:rPr>
                        <a:t>rezolvarea</a:t>
                      </a:r>
                      <a:r>
                        <a:rPr lang="en-US" sz="1600" b="0" i="0" u="none" strike="noStrike" dirty="0">
                          <a:solidFill>
                            <a:schemeClr val="tx1"/>
                          </a:solidFill>
                          <a:effectLst/>
                          <a:latin typeface="Arial"/>
                        </a:rPr>
                        <a:t> </a:t>
                      </a:r>
                      <a:r>
                        <a:rPr lang="en-US" sz="1600" b="0" i="0" u="none" strike="noStrike" dirty="0" err="1">
                          <a:solidFill>
                            <a:schemeClr val="tx1"/>
                          </a:solidFill>
                          <a:effectLst/>
                          <a:latin typeface="Arial"/>
                        </a:rPr>
                        <a:t>ecuației</a:t>
                      </a:r>
                      <a:r>
                        <a:rPr lang="en-US" sz="1600" b="0" i="0" u="none" strike="noStrike" dirty="0">
                          <a:solidFill>
                            <a:schemeClr val="tx1"/>
                          </a:solidFill>
                          <a:effectLst/>
                          <a:latin typeface="Arial"/>
                        </a:rPr>
                        <a:t> </a:t>
                      </a:r>
                      <a:r>
                        <a:rPr lang="en-US" sz="1600" b="0" i="0" u="none" strike="noStrike" dirty="0" err="1">
                          <a:solidFill>
                            <a:schemeClr val="tx1"/>
                          </a:solidFill>
                          <a:effectLst/>
                          <a:latin typeface="Arial"/>
                        </a:rPr>
                        <a:t>pe</a:t>
                      </a:r>
                      <a:r>
                        <a:rPr lang="en-US" sz="1600" b="0" i="0" u="none" strike="noStrike" dirty="0">
                          <a:solidFill>
                            <a:schemeClr val="tx1"/>
                          </a:solidFill>
                          <a:effectLst/>
                          <a:latin typeface="Arial"/>
                        </a:rPr>
                        <a:t> </a:t>
                      </a:r>
                      <a:r>
                        <a:rPr lang="en-US" sz="1600" b="1" i="0" u="none" strike="noStrike" dirty="0">
                          <a:solidFill>
                            <a:schemeClr val="tx1"/>
                          </a:solidFill>
                          <a:effectLst/>
                          <a:latin typeface="Arial"/>
                        </a:rPr>
                        <a:t>Q</a:t>
                      </a:r>
                      <a:endParaRPr lang="en-US" sz="1600" b="0" i="0" u="none" strike="noStrike" dirty="0">
                        <a:solidFill>
                          <a:schemeClr val="tx1"/>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chemeClr val="tx1"/>
                          </a:solidFill>
                          <a:effectLst/>
                          <a:latin typeface="Arial"/>
                        </a:rPr>
                        <a:t>26.79%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216">
                <a:tc gridSpan="2">
                  <a:txBody>
                    <a:bodyPr/>
                    <a:lstStyle/>
                    <a:p>
                      <a:pPr algn="ctr" fontAlgn="b"/>
                      <a:r>
                        <a:rPr lang="ro-RO" sz="1600" b="1" i="0" u="none" strike="noStrike" dirty="0" smtClean="0">
                          <a:solidFill>
                            <a:schemeClr val="tx1"/>
                          </a:solidFill>
                          <a:effectLst/>
                          <a:latin typeface="Arial"/>
                        </a:rPr>
                        <a:t>5</a:t>
                      </a:r>
                      <a:endParaRPr lang="en-US" sz="1600" b="1" i="0" u="none" strike="noStrike" dirty="0">
                        <a:solidFill>
                          <a:schemeClr val="tx1"/>
                        </a:solidFill>
                        <a:effectLst/>
                        <a:latin typeface="Arial"/>
                      </a:endParaRPr>
                    </a:p>
                  </a:txBody>
                  <a:tcPr marL="6312" marR="6312" marT="63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1600" b="0" i="0" u="none" strike="noStrike">
                          <a:solidFill>
                            <a:schemeClr val="tx1"/>
                          </a:solidFill>
                          <a:effectLst/>
                          <a:latin typeface="Arial"/>
                        </a:rPr>
                        <a:t>Determinarea ecuației aplicând legea de compoziție; rezolvarea ecuației pe </a:t>
                      </a:r>
                      <a:r>
                        <a:rPr lang="en-US" sz="1600" b="1" i="0" u="none" strike="noStrike">
                          <a:solidFill>
                            <a:schemeClr val="tx1"/>
                          </a:solidFill>
                          <a:effectLst/>
                          <a:latin typeface="Arial"/>
                        </a:rPr>
                        <a:t>R</a:t>
                      </a:r>
                      <a:endParaRPr lang="en-US" sz="1600" b="0" i="0" u="none" strike="noStrike">
                        <a:solidFill>
                          <a:schemeClr val="tx1"/>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chemeClr val="tx1"/>
                          </a:solidFill>
                          <a:effectLst/>
                          <a:latin typeface="Arial"/>
                        </a:rPr>
                        <a:t>8.93%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927">
                <a:tc gridSpan="2">
                  <a:txBody>
                    <a:bodyPr/>
                    <a:lstStyle/>
                    <a:p>
                      <a:pPr algn="ctr" fontAlgn="b"/>
                      <a:r>
                        <a:rPr lang="ro-RO" sz="1600" b="1" i="0" u="none" strike="noStrike" dirty="0" smtClean="0">
                          <a:solidFill>
                            <a:schemeClr val="tx1"/>
                          </a:solidFill>
                          <a:effectLst/>
                          <a:latin typeface="Arial"/>
                        </a:rPr>
                        <a:t>6</a:t>
                      </a:r>
                      <a:endParaRPr lang="en-US" sz="1600" b="1" i="0" u="none" strike="noStrike" dirty="0">
                        <a:solidFill>
                          <a:schemeClr val="tx1"/>
                        </a:solidFill>
                        <a:effectLst/>
                        <a:latin typeface="Arial"/>
                      </a:endParaRPr>
                    </a:p>
                  </a:txBody>
                  <a:tcPr marL="6312" marR="6312" marT="63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vi-VN" sz="1600" b="0" i="0" u="none" strike="noStrike">
                          <a:solidFill>
                            <a:schemeClr val="tx1"/>
                          </a:solidFill>
                          <a:effectLst/>
                          <a:latin typeface="Arial"/>
                        </a:rPr>
                        <a:t>Calcul unui număr prin aplicarea repetată a legii de compoziție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chemeClr val="tx1"/>
                          </a:solidFill>
                          <a:effectLst/>
                          <a:latin typeface="Arial"/>
                        </a:rPr>
                        <a:t>0.00%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006">
                <a:tc gridSpan="3">
                  <a:txBody>
                    <a:bodyPr/>
                    <a:lstStyle/>
                    <a:p>
                      <a:pPr algn="l" fontAlgn="b"/>
                      <a:r>
                        <a:rPr lang="en-US" sz="1600" b="1" i="0" u="none" strike="noStrike" dirty="0">
                          <a:solidFill>
                            <a:schemeClr val="tx1"/>
                          </a:solidFill>
                          <a:effectLst/>
                          <a:latin typeface="Arial"/>
                        </a:rPr>
                        <a:t>SUBIECTUL III</a:t>
                      </a:r>
                    </a:p>
                  </a:txBody>
                  <a:tcPr marL="6312" marR="6312" marT="63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ctr"/>
                      <a:r>
                        <a:rPr lang="en-US" sz="1200" b="1" i="0" u="none" strike="noStrike" dirty="0" err="1">
                          <a:solidFill>
                            <a:schemeClr val="tx1"/>
                          </a:solidFill>
                          <a:effectLst/>
                          <a:latin typeface="Arial"/>
                        </a:rPr>
                        <a:t>Procentul</a:t>
                      </a:r>
                      <a:r>
                        <a:rPr lang="en-US" sz="1200" b="1" i="0" u="none" strike="noStrike" dirty="0">
                          <a:solidFill>
                            <a:schemeClr val="tx1"/>
                          </a:solidFill>
                          <a:effectLst/>
                          <a:latin typeface="Arial"/>
                        </a:rPr>
                        <a:t> </a:t>
                      </a:r>
                      <a:r>
                        <a:rPr lang="en-US" sz="1200" b="1" i="0" u="none" strike="noStrike" dirty="0" err="1">
                          <a:solidFill>
                            <a:schemeClr val="tx1"/>
                          </a:solidFill>
                          <a:effectLst/>
                          <a:latin typeface="Arial"/>
                        </a:rPr>
                        <a:t>elevilor</a:t>
                      </a:r>
                      <a:r>
                        <a:rPr lang="en-US" sz="1200" b="1" i="0" u="none" strike="noStrike" dirty="0">
                          <a:solidFill>
                            <a:schemeClr val="tx1"/>
                          </a:solidFill>
                          <a:effectLst/>
                          <a:latin typeface="Arial"/>
                        </a:rPr>
                        <a:t> care au </a:t>
                      </a:r>
                      <a:r>
                        <a:rPr lang="en-US" sz="1200" b="1" i="0" u="none" strike="noStrike" dirty="0" err="1">
                          <a:solidFill>
                            <a:schemeClr val="tx1"/>
                          </a:solidFill>
                          <a:effectLst/>
                          <a:latin typeface="Arial"/>
                        </a:rPr>
                        <a:t>rezolvat</a:t>
                      </a:r>
                      <a:r>
                        <a:rPr lang="en-US" sz="1200" b="1" i="0" u="none" strike="noStrike" dirty="0">
                          <a:solidFill>
                            <a:schemeClr val="tx1"/>
                          </a:solidFill>
                          <a:effectLst/>
                          <a:latin typeface="Arial"/>
                        </a:rPr>
                        <a:t> </a:t>
                      </a:r>
                      <a:r>
                        <a:rPr lang="en-US" sz="1200" b="1" i="0" u="none" strike="noStrike" dirty="0" err="1">
                          <a:solidFill>
                            <a:schemeClr val="tx1"/>
                          </a:solidFill>
                          <a:effectLst/>
                          <a:latin typeface="Arial"/>
                        </a:rPr>
                        <a:t>corect</a:t>
                      </a:r>
                      <a:r>
                        <a:rPr lang="en-US" sz="1200" b="1" i="0" u="none" strike="noStrike" dirty="0">
                          <a:solidFill>
                            <a:schemeClr val="tx1"/>
                          </a:solidFill>
                          <a:effectLst/>
                          <a:latin typeface="Arial"/>
                        </a:rPr>
                        <a:t> </a:t>
                      </a:r>
                    </a:p>
                  </a:txBody>
                  <a:tcPr marL="6312" marR="6312" marT="63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216">
                <a:tc gridSpan="2">
                  <a:txBody>
                    <a:bodyPr/>
                    <a:lstStyle/>
                    <a:p>
                      <a:pPr algn="ctr" fontAlgn="b"/>
                      <a:r>
                        <a:rPr lang="en-US" sz="1600" b="1" i="0" u="none" strike="noStrike" dirty="0" smtClean="0">
                          <a:solidFill>
                            <a:schemeClr val="tx1"/>
                          </a:solidFill>
                          <a:effectLst/>
                          <a:latin typeface="Arial"/>
                        </a:rPr>
                        <a:t>1</a:t>
                      </a:r>
                      <a:endParaRPr lang="en-US" sz="1600" b="1" i="0" u="none" strike="noStrike" dirty="0">
                        <a:solidFill>
                          <a:schemeClr val="tx1"/>
                        </a:solidFill>
                        <a:effectLst/>
                        <a:latin typeface="Arial"/>
                      </a:endParaRPr>
                    </a:p>
                  </a:txBody>
                  <a:tcPr marL="6312" marR="6312" marT="63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vi-VN" sz="1600" b="0" i="0" u="none" strike="noStrike">
                          <a:solidFill>
                            <a:schemeClr val="tx1"/>
                          </a:solidFill>
                          <a:effectLst/>
                          <a:latin typeface="Arial"/>
                        </a:rPr>
                        <a:t>Operații cu matrice; înmulțirea matricelor cu un scalar; suma a două matrice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chemeClr val="tx1"/>
                          </a:solidFill>
                          <a:effectLst/>
                          <a:latin typeface="Arial"/>
                        </a:rPr>
                        <a:t>41.07%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216">
                <a:tc gridSpan="2">
                  <a:txBody>
                    <a:bodyPr/>
                    <a:lstStyle/>
                    <a:p>
                      <a:pPr algn="ctr" fontAlgn="b"/>
                      <a:r>
                        <a:rPr lang="ro-RO" sz="1600" b="1" i="0" u="none" strike="noStrike" dirty="0" smtClean="0">
                          <a:solidFill>
                            <a:schemeClr val="tx1"/>
                          </a:solidFill>
                          <a:effectLst/>
                          <a:latin typeface="Arial"/>
                        </a:rPr>
                        <a:t>2</a:t>
                      </a:r>
                      <a:endParaRPr lang="en-US" sz="1600" b="1" i="0" u="none" strike="noStrike" dirty="0">
                        <a:solidFill>
                          <a:schemeClr val="tx1"/>
                        </a:solidFill>
                        <a:effectLst/>
                        <a:latin typeface="Arial"/>
                      </a:endParaRPr>
                    </a:p>
                  </a:txBody>
                  <a:tcPr marL="6312" marR="6312" marT="63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pt-BR" sz="1600" b="0" i="0" u="none" strike="noStrike">
                          <a:solidFill>
                            <a:schemeClr val="tx1"/>
                          </a:solidFill>
                          <a:effectLst/>
                          <a:latin typeface="Arial"/>
                        </a:rPr>
                        <a:t>Transpusa sumei a două matrice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chemeClr val="tx1"/>
                          </a:solidFill>
                          <a:effectLst/>
                          <a:latin typeface="Arial"/>
                        </a:rPr>
                        <a:t>58.93%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927">
                <a:tc gridSpan="2">
                  <a:txBody>
                    <a:bodyPr/>
                    <a:lstStyle/>
                    <a:p>
                      <a:pPr algn="ctr" fontAlgn="b"/>
                      <a:r>
                        <a:rPr lang="ro-RO" sz="1600" b="1" i="0" u="none" strike="noStrike" dirty="0" smtClean="0">
                          <a:solidFill>
                            <a:schemeClr val="tx1"/>
                          </a:solidFill>
                          <a:effectLst/>
                          <a:latin typeface="Arial"/>
                        </a:rPr>
                        <a:t>3</a:t>
                      </a:r>
                      <a:endParaRPr lang="en-US" sz="1600" b="1" i="0" u="none" strike="noStrike" dirty="0">
                        <a:solidFill>
                          <a:schemeClr val="tx1"/>
                        </a:solidFill>
                        <a:effectLst/>
                        <a:latin typeface="Arial"/>
                      </a:endParaRPr>
                    </a:p>
                  </a:txBody>
                  <a:tcPr marL="6312" marR="6312" marT="63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vi-VN" sz="1600" b="0" i="0" u="none" strike="noStrike">
                          <a:solidFill>
                            <a:schemeClr val="tx1"/>
                          </a:solidFill>
                          <a:effectLst/>
                          <a:latin typeface="Arial"/>
                        </a:rPr>
                        <a:t>Operații cu matrice; înmulțirea a două matrice pătratice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chemeClr val="tx1"/>
                          </a:solidFill>
                          <a:effectLst/>
                          <a:latin typeface="Arial"/>
                        </a:rPr>
                        <a:t>48.21%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216">
                <a:tc gridSpan="2">
                  <a:txBody>
                    <a:bodyPr/>
                    <a:lstStyle/>
                    <a:p>
                      <a:pPr algn="ctr" fontAlgn="b"/>
                      <a:r>
                        <a:rPr lang="ro-RO" sz="1600" b="1" i="0" u="none" strike="noStrike" dirty="0" smtClean="0">
                          <a:solidFill>
                            <a:schemeClr val="tx1"/>
                          </a:solidFill>
                          <a:effectLst/>
                          <a:latin typeface="Arial"/>
                        </a:rPr>
                        <a:t>4</a:t>
                      </a:r>
                      <a:endParaRPr lang="en-US" sz="1600" b="1" i="0" u="none" strike="noStrike" dirty="0">
                        <a:solidFill>
                          <a:schemeClr val="tx1"/>
                        </a:solidFill>
                        <a:effectLst/>
                        <a:latin typeface="Arial"/>
                      </a:endParaRPr>
                    </a:p>
                  </a:txBody>
                  <a:tcPr marL="6312" marR="6312" marT="63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it-IT" sz="1600" b="0" i="0" u="none" strike="noStrike">
                          <a:solidFill>
                            <a:schemeClr val="tx1"/>
                          </a:solidFill>
                          <a:effectLst/>
                          <a:latin typeface="Arial"/>
                        </a:rPr>
                        <a:t>Operații cu matrice;calculul valorii unei funcții matriceale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chemeClr val="tx1"/>
                          </a:solidFill>
                          <a:effectLst/>
                          <a:latin typeface="Arial"/>
                        </a:rPr>
                        <a:t>26.79%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216">
                <a:tc gridSpan="2">
                  <a:txBody>
                    <a:bodyPr/>
                    <a:lstStyle/>
                    <a:p>
                      <a:pPr algn="ctr" fontAlgn="b"/>
                      <a:r>
                        <a:rPr lang="ro-RO" sz="1600" b="1" i="0" u="none" strike="noStrike" dirty="0" smtClean="0">
                          <a:solidFill>
                            <a:schemeClr val="tx1"/>
                          </a:solidFill>
                          <a:effectLst/>
                          <a:latin typeface="Arial"/>
                        </a:rPr>
                        <a:t>5</a:t>
                      </a:r>
                      <a:endParaRPr lang="en-US" sz="1600" b="1" i="0" u="none" strike="noStrike" dirty="0">
                        <a:solidFill>
                          <a:schemeClr val="tx1"/>
                        </a:solidFill>
                        <a:effectLst/>
                        <a:latin typeface="Arial"/>
                      </a:endParaRPr>
                    </a:p>
                  </a:txBody>
                  <a:tcPr marL="6312" marR="6312" marT="63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1600" b="0" i="0" u="none" strike="noStrike">
                          <a:solidFill>
                            <a:schemeClr val="tx1"/>
                          </a:solidFill>
                          <a:effectLst/>
                          <a:latin typeface="Arial"/>
                        </a:rPr>
                        <a:t>Ecuații matriceale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chemeClr val="tx1"/>
                          </a:solidFill>
                          <a:effectLst/>
                          <a:latin typeface="Arial"/>
                        </a:rPr>
                        <a:t>28.57%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927">
                <a:tc gridSpan="2">
                  <a:txBody>
                    <a:bodyPr/>
                    <a:lstStyle/>
                    <a:p>
                      <a:pPr algn="ctr" fontAlgn="b"/>
                      <a:r>
                        <a:rPr lang="ro-RO" sz="1600" b="1" i="0" u="none" strike="noStrike" dirty="0" smtClean="0">
                          <a:solidFill>
                            <a:schemeClr val="tx1"/>
                          </a:solidFill>
                          <a:effectLst/>
                          <a:latin typeface="Arial"/>
                        </a:rPr>
                        <a:t>6</a:t>
                      </a:r>
                      <a:endParaRPr lang="en-US" sz="1600" b="1" i="0" u="none" strike="noStrike" dirty="0">
                        <a:solidFill>
                          <a:schemeClr val="tx1"/>
                        </a:solidFill>
                        <a:effectLst/>
                        <a:latin typeface="Arial"/>
                      </a:endParaRPr>
                    </a:p>
                  </a:txBody>
                  <a:tcPr marL="6312" marR="6312" marT="631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vi-VN" sz="1600" b="0" i="0" u="none" strike="noStrike" dirty="0">
                          <a:solidFill>
                            <a:schemeClr val="tx1"/>
                          </a:solidFill>
                          <a:effectLst/>
                          <a:latin typeface="Arial"/>
                        </a:rPr>
                        <a:t>Puterea unei matrice; rezolvarea ecuației de gradul I cu două necunoscute pe </a:t>
                      </a:r>
                      <a:r>
                        <a:rPr lang="vi-VN" sz="1600" b="1" i="0" u="none" strike="noStrike" dirty="0">
                          <a:solidFill>
                            <a:schemeClr val="tx1"/>
                          </a:solidFill>
                          <a:effectLst/>
                          <a:latin typeface="Arial"/>
                        </a:rPr>
                        <a:t>N</a:t>
                      </a:r>
                      <a:endParaRPr lang="vi-VN" sz="1600" b="0" i="0" u="none" strike="noStrike" dirty="0">
                        <a:solidFill>
                          <a:schemeClr val="tx1"/>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chemeClr val="tx1"/>
                          </a:solidFill>
                          <a:effectLst/>
                          <a:latin typeface="Arial"/>
                        </a:rPr>
                        <a:t>8.93%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22346583"/>
      </p:ext>
    </p:extLst>
  </p:cSld>
  <p:clrMapOvr>
    <a:masterClrMapping/>
  </p:clrMapOvr>
  <p:transition spd="slow"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E29DED8C-FEFE-46E5-BF61-F8D098F457A8}" type="slidenum">
              <a:rPr lang="ro-RO" sz="1000">
                <a:solidFill>
                  <a:schemeClr val="tx2">
                    <a:shade val="50000"/>
                  </a:schemeClr>
                </a:solidFill>
              </a:rPr>
              <a:pPr algn="r" eaLnBrk="1" hangingPunct="1">
                <a:defRPr/>
              </a:pPr>
              <a:t>27</a:t>
            </a:fld>
            <a:endParaRPr lang="ro-RO" sz="1000">
              <a:solidFill>
                <a:schemeClr val="tx2">
                  <a:shade val="50000"/>
                </a:schemeClr>
              </a:solidFill>
            </a:endParaRPr>
          </a:p>
        </p:txBody>
      </p:sp>
      <p:sp>
        <p:nvSpPr>
          <p:cNvPr id="115720" name="Rectangle 8"/>
          <p:cNvSpPr>
            <a:spLocks noChangeArrowheads="1"/>
          </p:cNvSpPr>
          <p:nvPr/>
        </p:nvSpPr>
        <p:spPr bwMode="auto">
          <a:xfrm>
            <a:off x="2696188" y="161926"/>
            <a:ext cx="466666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ro-RO" sz="3200" dirty="0">
                <a:solidFill>
                  <a:srgbClr val="FFFF99"/>
                </a:solidFill>
                <a:effectLst>
                  <a:outerShdw blurRad="38100" dist="38100" dir="2700000" algn="tl">
                    <a:srgbClr val="000000"/>
                  </a:outerShdw>
                </a:effectLst>
                <a:latin typeface="Tahoma" pitchFamily="34" charset="0"/>
              </a:rPr>
              <a:t>BACALAUREAT </a:t>
            </a:r>
            <a:r>
              <a:rPr lang="ro-RO" sz="3200" dirty="0" smtClean="0">
                <a:solidFill>
                  <a:srgbClr val="FFFF99"/>
                </a:solidFill>
                <a:effectLst>
                  <a:outerShdw blurRad="38100" dist="38100" dir="2700000" algn="tl">
                    <a:srgbClr val="000000"/>
                  </a:outerShdw>
                </a:effectLst>
                <a:latin typeface="Tahoma" pitchFamily="34" charset="0"/>
              </a:rPr>
              <a:t>- 2014</a:t>
            </a:r>
            <a:endParaRPr lang="en-GB" sz="3200" dirty="0">
              <a:solidFill>
                <a:srgbClr val="FFFF99"/>
              </a:solidFill>
              <a:effectLst>
                <a:outerShdw blurRad="38100" dist="38100" dir="2700000" algn="tl">
                  <a:srgbClr val="000000"/>
                </a:outerShdw>
              </a:effectLst>
              <a:latin typeface="Tahoma" pitchFamily="34" charset="0"/>
            </a:endParaRPr>
          </a:p>
        </p:txBody>
      </p:sp>
      <p:sp>
        <p:nvSpPr>
          <p:cNvPr id="36869" name="AutoShape 10">
            <a:hlinkClick r:id="rId2" action="ppaction://hlinksldjump"/>
          </p:cNvPr>
          <p:cNvSpPr>
            <a:spLocks noChangeArrowheads="1"/>
          </p:cNvSpPr>
          <p:nvPr/>
        </p:nvSpPr>
        <p:spPr bwMode="auto">
          <a:xfrm rot="10800000">
            <a:off x="8730255" y="6239301"/>
            <a:ext cx="577850" cy="381000"/>
          </a:xfrm>
          <a:prstGeom prst="leftArrow">
            <a:avLst>
              <a:gd name="adj1" fmla="val 50000"/>
              <a:gd name="adj2" fmla="val 37917"/>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2" name="Dreptunghi 1"/>
          <p:cNvSpPr/>
          <p:nvPr/>
        </p:nvSpPr>
        <p:spPr>
          <a:xfrm>
            <a:off x="457199" y="821322"/>
            <a:ext cx="3886201" cy="523220"/>
          </a:xfrm>
          <a:prstGeom prst="rect">
            <a:avLst/>
          </a:prstGeom>
          <a:ln>
            <a:solidFill>
              <a:schemeClr val="tx1"/>
            </a:solidFill>
          </a:ln>
        </p:spPr>
        <p:txBody>
          <a:bodyPr wrap="square">
            <a:spAutoFit/>
          </a:bodyPr>
          <a:lstStyle/>
          <a:p>
            <a:pPr>
              <a:defRPr sz="1400" b="1" i="0" u="none" strike="noStrike" kern="1200" baseline="0">
                <a:solidFill>
                  <a:prstClr val="white"/>
                </a:solidFill>
                <a:latin typeface="+mn-lt"/>
                <a:ea typeface="+mn-ea"/>
                <a:cs typeface="+mn-cs"/>
              </a:defRPr>
            </a:pPr>
            <a:r>
              <a:rPr lang="ro-RO" sz="2800" dirty="0">
                <a:latin typeface="Calibri"/>
                <a:ea typeface="Times New Roman"/>
                <a:cs typeface="Times New Roman"/>
              </a:rPr>
              <a:t>Simulare </a:t>
            </a:r>
            <a:r>
              <a:rPr lang="ro-RO" sz="2800" dirty="0" smtClean="0">
                <a:latin typeface="Calibri"/>
                <a:ea typeface="Times New Roman"/>
                <a:cs typeface="Times New Roman"/>
              </a:rPr>
              <a:t>MARTIE  2014 </a:t>
            </a:r>
            <a:endParaRPr lang="en-US" sz="2800" dirty="0">
              <a:solidFill>
                <a:prstClr val="white"/>
              </a:solidFill>
            </a:endParaRPr>
          </a:p>
        </p:txBody>
      </p:sp>
      <p:graphicFrame>
        <p:nvGraphicFramePr>
          <p:cNvPr id="21" name="Chart 20"/>
          <p:cNvGraphicFramePr>
            <a:graphicFrameLocks/>
          </p:cNvGraphicFramePr>
          <p:nvPr>
            <p:extLst>
              <p:ext uri="{D42A27DB-BD31-4B8C-83A1-F6EECF244321}">
                <p14:modId xmlns:p14="http://schemas.microsoft.com/office/powerpoint/2010/main" val="1198204724"/>
              </p:ext>
            </p:extLst>
          </p:nvPr>
        </p:nvGraphicFramePr>
        <p:xfrm>
          <a:off x="706982" y="1676400"/>
          <a:ext cx="84074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8791813"/>
      </p:ext>
    </p:extLst>
  </p:cSld>
  <p:clrMapOvr>
    <a:masterClrMapping/>
  </p:clrMapOvr>
  <p:transition spd="slow"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E29DED8C-FEFE-46E5-BF61-F8D098F457A8}" type="slidenum">
              <a:rPr lang="ro-RO" sz="1000">
                <a:solidFill>
                  <a:schemeClr val="tx2">
                    <a:shade val="50000"/>
                  </a:schemeClr>
                </a:solidFill>
              </a:rPr>
              <a:pPr algn="r" eaLnBrk="1" hangingPunct="1">
                <a:defRPr/>
              </a:pPr>
              <a:t>28</a:t>
            </a:fld>
            <a:endParaRPr lang="ro-RO" sz="1000">
              <a:solidFill>
                <a:schemeClr val="tx2">
                  <a:shade val="50000"/>
                </a:schemeClr>
              </a:solidFill>
            </a:endParaRPr>
          </a:p>
        </p:txBody>
      </p:sp>
      <p:sp>
        <p:nvSpPr>
          <p:cNvPr id="115720" name="Rectangle 8"/>
          <p:cNvSpPr>
            <a:spLocks noChangeArrowheads="1"/>
          </p:cNvSpPr>
          <p:nvPr/>
        </p:nvSpPr>
        <p:spPr bwMode="auto">
          <a:xfrm>
            <a:off x="2696188" y="161926"/>
            <a:ext cx="466666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ro-RO" sz="3200" dirty="0">
                <a:solidFill>
                  <a:srgbClr val="FFFF99"/>
                </a:solidFill>
                <a:effectLst>
                  <a:outerShdw blurRad="38100" dist="38100" dir="2700000" algn="tl">
                    <a:srgbClr val="000000"/>
                  </a:outerShdw>
                </a:effectLst>
                <a:latin typeface="Tahoma" pitchFamily="34" charset="0"/>
              </a:rPr>
              <a:t>BACALAUREAT </a:t>
            </a:r>
            <a:r>
              <a:rPr lang="ro-RO" sz="3200" dirty="0" smtClean="0">
                <a:solidFill>
                  <a:srgbClr val="FFFF99"/>
                </a:solidFill>
                <a:effectLst>
                  <a:outerShdw blurRad="38100" dist="38100" dir="2700000" algn="tl">
                    <a:srgbClr val="000000"/>
                  </a:outerShdw>
                </a:effectLst>
                <a:latin typeface="Tahoma" pitchFamily="34" charset="0"/>
              </a:rPr>
              <a:t>- 2014</a:t>
            </a:r>
            <a:endParaRPr lang="en-GB" sz="3200" dirty="0">
              <a:solidFill>
                <a:srgbClr val="FFFF99"/>
              </a:solidFill>
              <a:effectLst>
                <a:outerShdw blurRad="38100" dist="38100" dir="2700000" algn="tl">
                  <a:srgbClr val="000000"/>
                </a:outerShdw>
              </a:effectLst>
              <a:latin typeface="Tahoma" pitchFamily="34" charset="0"/>
            </a:endParaRPr>
          </a:p>
        </p:txBody>
      </p:sp>
      <p:sp>
        <p:nvSpPr>
          <p:cNvPr id="36869" name="AutoShape 10">
            <a:hlinkClick r:id="rId2" action="ppaction://hlinksldjump"/>
          </p:cNvPr>
          <p:cNvSpPr>
            <a:spLocks noChangeArrowheads="1"/>
          </p:cNvSpPr>
          <p:nvPr/>
        </p:nvSpPr>
        <p:spPr bwMode="auto">
          <a:xfrm rot="10800000">
            <a:off x="8794750" y="6477000"/>
            <a:ext cx="577850" cy="381000"/>
          </a:xfrm>
          <a:prstGeom prst="leftArrow">
            <a:avLst>
              <a:gd name="adj1" fmla="val 50000"/>
              <a:gd name="adj2" fmla="val 37917"/>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2" name="Dreptunghi 1"/>
          <p:cNvSpPr/>
          <p:nvPr/>
        </p:nvSpPr>
        <p:spPr>
          <a:xfrm>
            <a:off x="457199" y="821322"/>
            <a:ext cx="8626475" cy="461665"/>
          </a:xfrm>
          <a:prstGeom prst="rect">
            <a:avLst/>
          </a:prstGeom>
          <a:ln>
            <a:solidFill>
              <a:schemeClr val="tx1"/>
            </a:solidFill>
          </a:ln>
        </p:spPr>
        <p:txBody>
          <a:bodyPr wrap="square">
            <a:spAutoFit/>
          </a:bodyPr>
          <a:lstStyle/>
          <a:p>
            <a:pPr algn="ctr">
              <a:defRPr sz="1400" b="1" i="0" u="none" strike="noStrike" kern="1200" baseline="0">
                <a:solidFill>
                  <a:prstClr val="white"/>
                </a:solidFill>
                <a:latin typeface="+mn-lt"/>
                <a:ea typeface="+mn-ea"/>
                <a:cs typeface="+mn-cs"/>
              </a:defRPr>
            </a:pPr>
            <a:r>
              <a:rPr lang="ro-RO" sz="2400" dirty="0">
                <a:latin typeface="Calibri"/>
                <a:ea typeface="Times New Roman"/>
                <a:cs typeface="Times New Roman"/>
              </a:rPr>
              <a:t>Simulare </a:t>
            </a:r>
            <a:r>
              <a:rPr lang="ro-RO" sz="2400" dirty="0" smtClean="0">
                <a:latin typeface="Calibri"/>
                <a:ea typeface="Times New Roman"/>
                <a:cs typeface="Times New Roman"/>
              </a:rPr>
              <a:t>MARTIE 2014 </a:t>
            </a:r>
            <a:r>
              <a:rPr lang="ro-RO" sz="2400" dirty="0">
                <a:solidFill>
                  <a:prstClr val="white"/>
                </a:solidFill>
              </a:rPr>
              <a:t>- </a:t>
            </a:r>
            <a:r>
              <a:rPr lang="en-US" sz="2400" dirty="0" err="1">
                <a:solidFill>
                  <a:prstClr val="white"/>
                </a:solidFill>
              </a:rPr>
              <a:t>Procent</a:t>
            </a:r>
            <a:r>
              <a:rPr lang="en-US" sz="2400" dirty="0">
                <a:solidFill>
                  <a:prstClr val="white"/>
                </a:solidFill>
              </a:rPr>
              <a:t> de </a:t>
            </a:r>
            <a:r>
              <a:rPr lang="en-US" sz="2400" dirty="0" err="1">
                <a:solidFill>
                  <a:prstClr val="white"/>
                </a:solidFill>
              </a:rPr>
              <a:t>promovare</a:t>
            </a:r>
            <a:r>
              <a:rPr lang="en-US" sz="2400" dirty="0">
                <a:solidFill>
                  <a:prstClr val="white"/>
                </a:solidFill>
              </a:rPr>
              <a:t> </a:t>
            </a:r>
            <a:r>
              <a:rPr lang="ro-RO" sz="2400" dirty="0" smtClean="0">
                <a:solidFill>
                  <a:prstClr val="white"/>
                </a:solidFill>
              </a:rPr>
              <a:t>36</a:t>
            </a:r>
            <a:r>
              <a:rPr lang="en-US" sz="2400" dirty="0" smtClean="0">
                <a:solidFill>
                  <a:prstClr val="white"/>
                </a:solidFill>
              </a:rPr>
              <a:t>,</a:t>
            </a:r>
            <a:r>
              <a:rPr lang="ro-RO" sz="2400" dirty="0" smtClean="0">
                <a:solidFill>
                  <a:prstClr val="white"/>
                </a:solidFill>
              </a:rPr>
              <a:t>62</a:t>
            </a:r>
            <a:r>
              <a:rPr lang="en-US" sz="2400" dirty="0" smtClean="0">
                <a:solidFill>
                  <a:prstClr val="white"/>
                </a:solidFill>
              </a:rPr>
              <a:t>%</a:t>
            </a:r>
            <a:endParaRPr lang="en-US" sz="2400" dirty="0">
              <a:solidFill>
                <a:prstClr val="white"/>
              </a:solidFill>
            </a:endParaRPr>
          </a:p>
        </p:txBody>
      </p:sp>
      <p:graphicFrame>
        <p:nvGraphicFramePr>
          <p:cNvPr id="10" name="Content Placeholder 9"/>
          <p:cNvGraphicFramePr>
            <a:graphicFrameLocks noGrp="1"/>
          </p:cNvGraphicFramePr>
          <p:nvPr>
            <p:ph sz="half" idx="1"/>
            <p:extLst>
              <p:ext uri="{D42A27DB-BD31-4B8C-83A1-F6EECF244321}">
                <p14:modId xmlns:p14="http://schemas.microsoft.com/office/powerpoint/2010/main" val="2415493132"/>
              </p:ext>
            </p:extLst>
          </p:nvPr>
        </p:nvGraphicFramePr>
        <p:xfrm>
          <a:off x="228599" y="1600200"/>
          <a:ext cx="4800919" cy="4876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10"/>
          <p:cNvGraphicFramePr>
            <a:graphicFrameLocks noGrp="1"/>
          </p:cNvGraphicFramePr>
          <p:nvPr>
            <p:ph sz="half" idx="2"/>
            <p:extLst>
              <p:ext uri="{D42A27DB-BD31-4B8C-83A1-F6EECF244321}">
                <p14:modId xmlns:p14="http://schemas.microsoft.com/office/powerpoint/2010/main" val="2737446111"/>
              </p:ext>
            </p:extLst>
          </p:nvPr>
        </p:nvGraphicFramePr>
        <p:xfrm>
          <a:off x="5146296" y="1524000"/>
          <a:ext cx="4607304" cy="508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62970769"/>
      </p:ext>
    </p:extLst>
  </p:cSld>
  <p:clrMapOvr>
    <a:masterClrMapping/>
  </p:clrMapOvr>
  <p:transition spd="slow"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E29DED8C-FEFE-46E5-BF61-F8D098F457A8}" type="slidenum">
              <a:rPr lang="ro-RO" sz="1000">
                <a:solidFill>
                  <a:schemeClr val="tx2">
                    <a:shade val="50000"/>
                  </a:schemeClr>
                </a:solidFill>
              </a:rPr>
              <a:pPr algn="r" eaLnBrk="1" hangingPunct="1">
                <a:defRPr/>
              </a:pPr>
              <a:t>29</a:t>
            </a:fld>
            <a:endParaRPr lang="ro-RO" sz="1000">
              <a:solidFill>
                <a:schemeClr val="tx2">
                  <a:shade val="50000"/>
                </a:schemeClr>
              </a:solidFill>
            </a:endParaRPr>
          </a:p>
        </p:txBody>
      </p:sp>
      <p:sp>
        <p:nvSpPr>
          <p:cNvPr id="115720" name="Rectangle 8"/>
          <p:cNvSpPr>
            <a:spLocks noChangeArrowheads="1"/>
          </p:cNvSpPr>
          <p:nvPr/>
        </p:nvSpPr>
        <p:spPr bwMode="auto">
          <a:xfrm>
            <a:off x="2696188" y="161926"/>
            <a:ext cx="466666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ro-RO" sz="3200" dirty="0">
                <a:solidFill>
                  <a:srgbClr val="FFFF99"/>
                </a:solidFill>
                <a:effectLst>
                  <a:outerShdw blurRad="38100" dist="38100" dir="2700000" algn="tl">
                    <a:srgbClr val="000000"/>
                  </a:outerShdw>
                </a:effectLst>
                <a:latin typeface="Tahoma" pitchFamily="34" charset="0"/>
              </a:rPr>
              <a:t>BACALAUREAT </a:t>
            </a:r>
            <a:r>
              <a:rPr lang="ro-RO" sz="3200" dirty="0" smtClean="0">
                <a:solidFill>
                  <a:srgbClr val="FFFF99"/>
                </a:solidFill>
                <a:effectLst>
                  <a:outerShdw blurRad="38100" dist="38100" dir="2700000" algn="tl">
                    <a:srgbClr val="000000"/>
                  </a:outerShdw>
                </a:effectLst>
                <a:latin typeface="Tahoma" pitchFamily="34" charset="0"/>
              </a:rPr>
              <a:t>- 2014</a:t>
            </a:r>
            <a:endParaRPr lang="en-GB" sz="3200" dirty="0">
              <a:solidFill>
                <a:srgbClr val="FFFF99"/>
              </a:solidFill>
              <a:effectLst>
                <a:outerShdw blurRad="38100" dist="38100" dir="2700000" algn="tl">
                  <a:srgbClr val="000000"/>
                </a:outerShdw>
              </a:effectLst>
              <a:latin typeface="Tahoma" pitchFamily="34" charset="0"/>
            </a:endParaRPr>
          </a:p>
        </p:txBody>
      </p:sp>
      <p:sp>
        <p:nvSpPr>
          <p:cNvPr id="36869" name="AutoShape 10">
            <a:hlinkClick r:id="rId2" action="ppaction://hlinksldjump"/>
          </p:cNvPr>
          <p:cNvSpPr>
            <a:spLocks noChangeArrowheads="1"/>
          </p:cNvSpPr>
          <p:nvPr/>
        </p:nvSpPr>
        <p:spPr bwMode="auto">
          <a:xfrm rot="10800000">
            <a:off x="9221716" y="454313"/>
            <a:ext cx="577850" cy="381000"/>
          </a:xfrm>
          <a:prstGeom prst="leftArrow">
            <a:avLst>
              <a:gd name="adj1" fmla="val 50000"/>
              <a:gd name="adj2" fmla="val 37917"/>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2" name="Dreptunghi 1"/>
          <p:cNvSpPr/>
          <p:nvPr/>
        </p:nvSpPr>
        <p:spPr>
          <a:xfrm>
            <a:off x="457199" y="821322"/>
            <a:ext cx="8626475" cy="461665"/>
          </a:xfrm>
          <a:prstGeom prst="rect">
            <a:avLst/>
          </a:prstGeom>
          <a:ln>
            <a:solidFill>
              <a:schemeClr val="tx1"/>
            </a:solidFill>
          </a:ln>
        </p:spPr>
        <p:txBody>
          <a:bodyPr wrap="square">
            <a:spAutoFit/>
          </a:bodyPr>
          <a:lstStyle/>
          <a:p>
            <a:pPr algn="ctr">
              <a:defRPr sz="1400" b="1" i="0" u="none" strike="noStrike" kern="1200" baseline="0">
                <a:solidFill>
                  <a:prstClr val="white"/>
                </a:solidFill>
                <a:latin typeface="+mn-lt"/>
                <a:ea typeface="+mn-ea"/>
                <a:cs typeface="+mn-cs"/>
              </a:defRPr>
            </a:pPr>
            <a:r>
              <a:rPr lang="ro-RO" sz="2400" dirty="0">
                <a:latin typeface="Calibri"/>
                <a:ea typeface="Times New Roman"/>
                <a:cs typeface="Times New Roman"/>
              </a:rPr>
              <a:t>Simulare </a:t>
            </a:r>
            <a:r>
              <a:rPr lang="ro-RO" sz="2400" dirty="0" smtClean="0">
                <a:latin typeface="Calibri"/>
                <a:ea typeface="Times New Roman"/>
                <a:cs typeface="Times New Roman"/>
              </a:rPr>
              <a:t>MARTIE 2014 </a:t>
            </a:r>
            <a:r>
              <a:rPr lang="ro-RO" sz="2400" dirty="0">
                <a:solidFill>
                  <a:prstClr val="white"/>
                </a:solidFill>
              </a:rPr>
              <a:t>- </a:t>
            </a:r>
            <a:r>
              <a:rPr lang="en-US" sz="2400" dirty="0" err="1">
                <a:solidFill>
                  <a:prstClr val="white"/>
                </a:solidFill>
              </a:rPr>
              <a:t>Procent</a:t>
            </a:r>
            <a:r>
              <a:rPr lang="en-US" sz="2400" dirty="0">
                <a:solidFill>
                  <a:prstClr val="white"/>
                </a:solidFill>
              </a:rPr>
              <a:t> de </a:t>
            </a:r>
            <a:r>
              <a:rPr lang="en-US" sz="2400" dirty="0" err="1">
                <a:solidFill>
                  <a:prstClr val="white"/>
                </a:solidFill>
              </a:rPr>
              <a:t>promovare</a:t>
            </a:r>
            <a:r>
              <a:rPr lang="en-US" sz="2400" dirty="0">
                <a:solidFill>
                  <a:prstClr val="white"/>
                </a:solidFill>
              </a:rPr>
              <a:t> </a:t>
            </a:r>
            <a:r>
              <a:rPr lang="ro-RO" sz="2400" dirty="0" smtClean="0">
                <a:solidFill>
                  <a:prstClr val="white"/>
                </a:solidFill>
              </a:rPr>
              <a:t>36</a:t>
            </a:r>
            <a:r>
              <a:rPr lang="en-US" sz="2400" dirty="0" smtClean="0">
                <a:solidFill>
                  <a:prstClr val="white"/>
                </a:solidFill>
              </a:rPr>
              <a:t>,</a:t>
            </a:r>
            <a:r>
              <a:rPr lang="ro-RO" sz="2400" dirty="0" smtClean="0">
                <a:solidFill>
                  <a:prstClr val="white"/>
                </a:solidFill>
              </a:rPr>
              <a:t>62</a:t>
            </a:r>
            <a:r>
              <a:rPr lang="en-US" sz="2400" dirty="0" smtClean="0">
                <a:solidFill>
                  <a:prstClr val="white"/>
                </a:solidFill>
              </a:rPr>
              <a:t>%</a:t>
            </a:r>
            <a:endParaRPr lang="en-US" sz="2400" dirty="0">
              <a:solidFill>
                <a:prstClr val="white"/>
              </a:solidFill>
            </a:endParaRPr>
          </a:p>
        </p:txBody>
      </p:sp>
      <p:graphicFrame>
        <p:nvGraphicFramePr>
          <p:cNvPr id="12" name="Content Placeholder 11"/>
          <p:cNvGraphicFramePr>
            <a:graphicFrameLocks noGrp="1"/>
          </p:cNvGraphicFramePr>
          <p:nvPr>
            <p:ph sz="half" idx="1"/>
            <p:extLst>
              <p:ext uri="{D42A27DB-BD31-4B8C-83A1-F6EECF244321}">
                <p14:modId xmlns:p14="http://schemas.microsoft.com/office/powerpoint/2010/main" val="3091784012"/>
              </p:ext>
            </p:extLst>
          </p:nvPr>
        </p:nvGraphicFramePr>
        <p:xfrm>
          <a:off x="228600" y="1600200"/>
          <a:ext cx="4953000" cy="51863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12"/>
          <p:cNvGraphicFramePr>
            <a:graphicFrameLocks noGrp="1"/>
          </p:cNvGraphicFramePr>
          <p:nvPr>
            <p:ph sz="half" idx="2"/>
            <p:extLst>
              <p:ext uri="{D42A27DB-BD31-4B8C-83A1-F6EECF244321}">
                <p14:modId xmlns:p14="http://schemas.microsoft.com/office/powerpoint/2010/main" val="1189136421"/>
              </p:ext>
            </p:extLst>
          </p:nvPr>
        </p:nvGraphicFramePr>
        <p:xfrm>
          <a:off x="5048434" y="1567407"/>
          <a:ext cx="4628831" cy="50673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33680875"/>
      </p:ext>
    </p:extLst>
  </p:cSld>
  <p:clrMapOvr>
    <a:masterClrMapping/>
  </p:clrMapOvr>
  <p:transition spd="slow"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89"/>
          <p:cNvSpPr>
            <a:spLocks noGrp="1" noChangeArrowheads="1"/>
          </p:cNvSpPr>
          <p:nvPr>
            <p:ph type="title" idx="4294967295"/>
          </p:nvPr>
        </p:nvSpPr>
        <p:spPr>
          <a:xfrm>
            <a:off x="304800" y="914400"/>
            <a:ext cx="8197850" cy="609600"/>
          </a:xfrm>
          <a:ln>
            <a:solidFill>
              <a:schemeClr val="tx1"/>
            </a:solidFill>
          </a:ln>
        </p:spPr>
        <p:txBody>
          <a:bodyPr/>
          <a:lstStyle/>
          <a:p>
            <a:pPr algn="ctr" eaLnBrk="1" hangingPunct="1"/>
            <a:r>
              <a:rPr lang="ro-RO" altLang="ro-RO" sz="2800" b="1" dirty="0" smtClean="0">
                <a:latin typeface="Tahoma" pitchFamily="34" charset="0"/>
              </a:rPr>
              <a:t>EN 2014</a:t>
            </a:r>
            <a:r>
              <a:rPr lang="en-US" altLang="ro-RO" sz="2800" b="1" dirty="0" smtClean="0">
                <a:latin typeface="Tahoma" pitchFamily="34" charset="0"/>
              </a:rPr>
              <a:t> </a:t>
            </a:r>
            <a:r>
              <a:rPr lang="ro-RO" altLang="ro-RO" sz="2800" b="1" dirty="0">
                <a:latin typeface="Tahoma" pitchFamily="34" charset="0"/>
              </a:rPr>
              <a:t>–</a:t>
            </a:r>
            <a:r>
              <a:rPr lang="en-US" altLang="ro-RO" sz="2800" b="1" dirty="0" smtClean="0">
                <a:latin typeface="Tahoma" pitchFamily="34" charset="0"/>
              </a:rPr>
              <a:t> </a:t>
            </a:r>
            <a:r>
              <a:rPr lang="ro-RO" altLang="ro-RO" sz="2800" b="1" dirty="0" smtClean="0">
                <a:latin typeface="Tahoma" pitchFamily="34" charset="0"/>
              </a:rPr>
              <a:t>Participare şi rezultate generale</a:t>
            </a:r>
          </a:p>
        </p:txBody>
      </p:sp>
      <p:sp>
        <p:nvSpPr>
          <p:cNvPr id="62"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010A852B-3445-4686-8247-4E7ACF613C79}" type="slidenum">
              <a:rPr lang="ro-RO" sz="1000">
                <a:solidFill>
                  <a:schemeClr val="tx2">
                    <a:shade val="50000"/>
                  </a:schemeClr>
                </a:solidFill>
              </a:rPr>
              <a:pPr algn="r" eaLnBrk="1" hangingPunct="1">
                <a:defRPr/>
              </a:pPr>
              <a:t>3</a:t>
            </a:fld>
            <a:endParaRPr lang="ro-RO" sz="1000">
              <a:solidFill>
                <a:schemeClr val="tx2">
                  <a:shade val="50000"/>
                </a:schemeClr>
              </a:solidFill>
            </a:endParaRPr>
          </a:p>
        </p:txBody>
      </p:sp>
      <p:sp>
        <p:nvSpPr>
          <p:cNvPr id="21508" name="AutoShape 10">
            <a:hlinkClick r:id="rId3" action="ppaction://hlinksldjump"/>
          </p:cNvPr>
          <p:cNvSpPr>
            <a:spLocks noChangeArrowheads="1"/>
          </p:cNvSpPr>
          <p:nvPr/>
        </p:nvSpPr>
        <p:spPr bwMode="auto">
          <a:xfrm rot="10800000">
            <a:off x="8502650" y="6324599"/>
            <a:ext cx="577850" cy="381000"/>
          </a:xfrm>
          <a:prstGeom prst="leftArrow">
            <a:avLst>
              <a:gd name="adj1" fmla="val 50000"/>
              <a:gd name="adj2" fmla="val 37917"/>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112519" name="Rectangle 903"/>
          <p:cNvSpPr>
            <a:spLocks noChangeArrowheads="1"/>
          </p:cNvSpPr>
          <p:nvPr/>
        </p:nvSpPr>
        <p:spPr bwMode="auto">
          <a:xfrm>
            <a:off x="1799771" y="304800"/>
            <a:ext cx="7543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ro-RO" sz="3200" dirty="0">
                <a:solidFill>
                  <a:srgbClr val="FFFF99"/>
                </a:solidFill>
                <a:effectLst>
                  <a:outerShdw blurRad="38100" dist="38100" dir="2700000" algn="tl">
                    <a:srgbClr val="000000"/>
                  </a:outerShdw>
                </a:effectLst>
                <a:latin typeface="Tahoma" pitchFamily="34" charset="0"/>
              </a:rPr>
              <a:t>EVALUAREA NAŢIONALĂ</a:t>
            </a:r>
            <a:r>
              <a:rPr lang="en-GB" sz="3200" dirty="0">
                <a:solidFill>
                  <a:srgbClr val="FFFF99"/>
                </a:solidFill>
                <a:effectLst>
                  <a:outerShdw blurRad="38100" dist="38100" dir="2700000" algn="tl">
                    <a:srgbClr val="000000"/>
                  </a:outerShdw>
                </a:effectLst>
                <a:latin typeface="Tahoma" pitchFamily="34" charset="0"/>
              </a:rPr>
              <a:t> </a:t>
            </a:r>
            <a:r>
              <a:rPr lang="en-GB" sz="3200" dirty="0" smtClean="0">
                <a:solidFill>
                  <a:srgbClr val="FFFF99"/>
                </a:solidFill>
                <a:effectLst>
                  <a:outerShdw blurRad="38100" dist="38100" dir="2700000" algn="tl">
                    <a:srgbClr val="000000"/>
                  </a:outerShdw>
                </a:effectLst>
                <a:latin typeface="Tahoma" pitchFamily="34" charset="0"/>
              </a:rPr>
              <a:t>2014</a:t>
            </a:r>
            <a:endParaRPr lang="en-GB" sz="3200" dirty="0">
              <a:solidFill>
                <a:srgbClr val="FFFF99"/>
              </a:solidFill>
              <a:effectLst>
                <a:outerShdw blurRad="38100" dist="38100" dir="2700000" algn="tl">
                  <a:srgbClr val="000000"/>
                </a:outerShdw>
              </a:effectLst>
              <a:latin typeface="Tahoma"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642014282"/>
              </p:ext>
            </p:extLst>
          </p:nvPr>
        </p:nvGraphicFramePr>
        <p:xfrm>
          <a:off x="529041" y="1752600"/>
          <a:ext cx="8699499" cy="3810000"/>
        </p:xfrm>
        <a:graphic>
          <a:graphicData uri="http://schemas.openxmlformats.org/drawingml/2006/table">
            <a:tbl>
              <a:tblPr>
                <a:tableStyleId>{5C22544A-7EE6-4342-B048-85BDC9FD1C3A}</a:tableStyleId>
              </a:tblPr>
              <a:tblGrid>
                <a:gridCol w="3022133"/>
                <a:gridCol w="1274511"/>
                <a:gridCol w="1506239"/>
                <a:gridCol w="1385483"/>
                <a:gridCol w="1511133"/>
              </a:tblGrid>
              <a:tr h="458729">
                <a:tc>
                  <a:txBody>
                    <a:bodyPr/>
                    <a:lstStyle/>
                    <a:p>
                      <a:pPr algn="l" fontAlgn="b"/>
                      <a:endParaRPr lang="ro-RO" sz="2000" b="1" i="0" u="none" strike="noStrike" baseline="0" dirty="0">
                        <a:solidFill>
                          <a:schemeClr val="bg2"/>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99"/>
                    </a:solidFill>
                  </a:tcPr>
                </a:tc>
                <a:tc gridSpan="2">
                  <a:txBody>
                    <a:bodyPr/>
                    <a:lstStyle/>
                    <a:p>
                      <a:pPr algn="ctr" fontAlgn="b"/>
                      <a:r>
                        <a:rPr lang="en-US" sz="1800" b="0" i="0" u="none" strike="noStrike" baseline="0" dirty="0" smtClean="0">
                          <a:solidFill>
                            <a:schemeClr val="bg2"/>
                          </a:solidFill>
                          <a:effectLst/>
                          <a:latin typeface="Calibri"/>
                        </a:rPr>
                        <a:t>EN_2013</a:t>
                      </a:r>
                      <a:endParaRPr lang="ro-RO" sz="1800" b="0" i="0" u="none" strike="noStrike" baseline="0" dirty="0">
                        <a:solidFill>
                          <a:schemeClr val="bg2"/>
                        </a:solidFill>
                        <a:effectLst/>
                        <a:latin typeface="Calibri"/>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99"/>
                    </a:solidFill>
                  </a:tcPr>
                </a:tc>
                <a:tc hMerge="1">
                  <a:txBody>
                    <a:bodyPr/>
                    <a:lstStyle/>
                    <a:p>
                      <a:pPr algn="ctr" fontAlgn="b"/>
                      <a:endParaRPr lang="ro-RO" sz="2000" b="1" i="0" u="none" strike="noStrike" baseline="0" dirty="0">
                        <a:solidFill>
                          <a:schemeClr val="bg2"/>
                        </a:solidFill>
                        <a:effectLst/>
                        <a:latin typeface="Calibri"/>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99"/>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400" b="1" i="0" u="none" strike="noStrike" baseline="0" dirty="0" smtClean="0">
                          <a:solidFill>
                            <a:schemeClr val="bg2"/>
                          </a:solidFill>
                          <a:effectLst/>
                          <a:latin typeface="Calibri"/>
                        </a:rPr>
                        <a:t>EN_2014</a:t>
                      </a:r>
                      <a:endParaRPr lang="ro-RO" sz="2400" b="1" i="0" u="none" strike="noStrike" baseline="0" dirty="0" smtClean="0">
                        <a:solidFill>
                          <a:schemeClr val="bg2"/>
                        </a:solidFill>
                        <a:effectLst/>
                        <a:latin typeface="Calibri"/>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99"/>
                    </a:solidFill>
                  </a:tcPr>
                </a:tc>
                <a:tc hMerge="1">
                  <a:txBody>
                    <a:bodyPr/>
                    <a:lstStyle/>
                    <a:p>
                      <a:pPr algn="ctr" fontAlgn="b"/>
                      <a:endParaRPr lang="ro-RO" sz="2000" b="1" i="0" u="none" strike="noStrike" baseline="0" dirty="0">
                        <a:solidFill>
                          <a:schemeClr val="bg2"/>
                        </a:solidFill>
                        <a:effectLst/>
                        <a:latin typeface="Calibri"/>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99"/>
                    </a:solidFill>
                  </a:tcPr>
                </a:tc>
              </a:tr>
              <a:tr h="535184">
                <a:tc>
                  <a:txBody>
                    <a:bodyPr/>
                    <a:lstStyle/>
                    <a:p>
                      <a:pPr algn="l" fontAlgn="b"/>
                      <a:r>
                        <a:rPr lang="ro-RO" sz="2000" b="1" u="none" strike="noStrike" baseline="0" dirty="0" smtClean="0">
                          <a:solidFill>
                            <a:schemeClr val="bg2"/>
                          </a:solidFill>
                          <a:effectLst/>
                        </a:rPr>
                        <a:t>Înscriși</a:t>
                      </a:r>
                      <a:endParaRPr lang="ro-RO" sz="2000" b="1" i="0" u="none" strike="noStrike" baseline="0" dirty="0">
                        <a:solidFill>
                          <a:schemeClr val="bg2"/>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99"/>
                    </a:solidFill>
                  </a:tcPr>
                </a:tc>
                <a:tc>
                  <a:txBody>
                    <a:bodyPr/>
                    <a:lstStyle/>
                    <a:p>
                      <a:pPr algn="ctr" fontAlgn="b"/>
                      <a:r>
                        <a:rPr lang="ro-RO" sz="2000" b="0" u="none" strike="noStrike" baseline="0" dirty="0">
                          <a:solidFill>
                            <a:schemeClr val="bg2"/>
                          </a:solidFill>
                          <a:effectLst/>
                        </a:rPr>
                        <a:t>1624</a:t>
                      </a:r>
                      <a:endParaRPr lang="ro-RO" sz="2000" b="0" i="0" u="none" strike="noStrike" baseline="0" dirty="0">
                        <a:solidFill>
                          <a:schemeClr val="bg2"/>
                        </a:solidFill>
                        <a:effectLst/>
                        <a:latin typeface="Calibri"/>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99"/>
                    </a:solidFill>
                  </a:tcPr>
                </a:tc>
                <a:tc>
                  <a:txBody>
                    <a:bodyPr/>
                    <a:lstStyle/>
                    <a:p>
                      <a:pPr algn="ctr" fontAlgn="b"/>
                      <a:r>
                        <a:rPr lang="ro-RO" sz="2000" b="0" u="none" strike="noStrike" baseline="0" dirty="0">
                          <a:solidFill>
                            <a:schemeClr val="bg2"/>
                          </a:solidFill>
                          <a:effectLst/>
                        </a:rPr>
                        <a:t> </a:t>
                      </a:r>
                      <a:endParaRPr lang="ro-RO" sz="2000" b="0" i="0" u="none" strike="noStrike" baseline="0" dirty="0">
                        <a:solidFill>
                          <a:schemeClr val="bg2"/>
                        </a:solidFill>
                        <a:effectLst/>
                        <a:latin typeface="Calibri"/>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99"/>
                    </a:solidFill>
                  </a:tcPr>
                </a:tc>
                <a:tc>
                  <a:txBody>
                    <a:bodyPr/>
                    <a:lstStyle/>
                    <a:p>
                      <a:pPr algn="ctr" fontAlgn="b"/>
                      <a:r>
                        <a:rPr lang="en-US" sz="2400" b="1" i="0" u="none" strike="noStrike" baseline="0" dirty="0" smtClean="0">
                          <a:solidFill>
                            <a:schemeClr val="bg2"/>
                          </a:solidFill>
                          <a:effectLst/>
                          <a:latin typeface="Calibri"/>
                        </a:rPr>
                        <a:t>1558</a:t>
                      </a:r>
                      <a:endParaRPr lang="ro-RO" sz="2400" b="1" i="0" u="none" strike="noStrike" baseline="0" dirty="0">
                        <a:solidFill>
                          <a:schemeClr val="bg2"/>
                        </a:solidFill>
                        <a:effectLst/>
                        <a:latin typeface="Calibri"/>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99"/>
                    </a:solidFill>
                  </a:tcPr>
                </a:tc>
                <a:tc>
                  <a:txBody>
                    <a:bodyPr/>
                    <a:lstStyle/>
                    <a:p>
                      <a:pPr algn="ctr" fontAlgn="b"/>
                      <a:endParaRPr lang="ro-RO" sz="2400" b="1" i="0" u="none" strike="noStrike" baseline="0" dirty="0">
                        <a:solidFill>
                          <a:schemeClr val="bg2"/>
                        </a:solidFill>
                        <a:effectLst/>
                        <a:latin typeface="Calibri"/>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99"/>
                    </a:solidFill>
                  </a:tcPr>
                </a:tc>
              </a:tr>
              <a:tr h="535184">
                <a:tc>
                  <a:txBody>
                    <a:bodyPr/>
                    <a:lstStyle/>
                    <a:p>
                      <a:pPr algn="l" fontAlgn="b"/>
                      <a:r>
                        <a:rPr lang="ro-RO" sz="2000" b="1" u="none" strike="noStrike" baseline="0" dirty="0">
                          <a:solidFill>
                            <a:schemeClr val="bg2"/>
                          </a:solidFill>
                          <a:effectLst/>
                        </a:rPr>
                        <a:t>Neprezentaţi</a:t>
                      </a:r>
                      <a:endParaRPr lang="ro-RO" sz="2000" b="1" i="0" u="none" strike="noStrike" baseline="0" dirty="0">
                        <a:solidFill>
                          <a:schemeClr val="bg2"/>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99"/>
                    </a:solidFill>
                  </a:tcPr>
                </a:tc>
                <a:tc>
                  <a:txBody>
                    <a:bodyPr/>
                    <a:lstStyle/>
                    <a:p>
                      <a:pPr algn="ctr" fontAlgn="b"/>
                      <a:r>
                        <a:rPr lang="ro-RO" sz="2000" b="0" u="none" strike="noStrike" baseline="0" dirty="0">
                          <a:solidFill>
                            <a:schemeClr val="bg2"/>
                          </a:solidFill>
                          <a:effectLst/>
                        </a:rPr>
                        <a:t>44</a:t>
                      </a:r>
                      <a:endParaRPr lang="ro-RO" sz="2000" b="0" i="0" u="none" strike="noStrike" baseline="0" dirty="0">
                        <a:solidFill>
                          <a:schemeClr val="bg2"/>
                        </a:solidFill>
                        <a:effectLst/>
                        <a:latin typeface="Calibri"/>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99"/>
                    </a:solidFill>
                  </a:tcPr>
                </a:tc>
                <a:tc>
                  <a:txBody>
                    <a:bodyPr/>
                    <a:lstStyle/>
                    <a:p>
                      <a:pPr algn="ctr" fontAlgn="b"/>
                      <a:r>
                        <a:rPr lang="ro-RO" sz="2000" b="0" u="none" strike="noStrike" baseline="0" dirty="0" smtClean="0">
                          <a:solidFill>
                            <a:schemeClr val="bg2"/>
                          </a:solidFill>
                          <a:effectLst/>
                        </a:rPr>
                        <a:t>2,71%</a:t>
                      </a:r>
                      <a:endParaRPr lang="ro-RO" sz="2000" b="0" i="0" u="none" strike="noStrike" baseline="0" dirty="0">
                        <a:solidFill>
                          <a:schemeClr val="bg2"/>
                        </a:solidFill>
                        <a:effectLst/>
                        <a:latin typeface="Calibri"/>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99"/>
                    </a:solidFill>
                  </a:tcPr>
                </a:tc>
                <a:tc>
                  <a:txBody>
                    <a:bodyPr/>
                    <a:lstStyle/>
                    <a:p>
                      <a:pPr algn="ctr" fontAlgn="b"/>
                      <a:r>
                        <a:rPr lang="en-US" sz="2400" b="1" i="0" u="none" strike="noStrike" baseline="0" dirty="0" smtClean="0">
                          <a:solidFill>
                            <a:schemeClr val="bg2"/>
                          </a:solidFill>
                          <a:effectLst/>
                          <a:latin typeface="Calibri"/>
                        </a:rPr>
                        <a:t>36</a:t>
                      </a:r>
                      <a:endParaRPr lang="ro-RO" sz="2400" b="1" i="0" u="none" strike="noStrike" baseline="0" dirty="0">
                        <a:solidFill>
                          <a:schemeClr val="bg2"/>
                        </a:solidFill>
                        <a:effectLst/>
                        <a:latin typeface="Calibri"/>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99"/>
                    </a:solidFill>
                  </a:tcPr>
                </a:tc>
                <a:tc>
                  <a:txBody>
                    <a:bodyPr/>
                    <a:lstStyle/>
                    <a:p>
                      <a:pPr algn="ctr" fontAlgn="b"/>
                      <a:r>
                        <a:rPr lang="en-US" sz="2400" b="1" i="0" u="none" strike="noStrike" baseline="0" dirty="0" smtClean="0">
                          <a:solidFill>
                            <a:schemeClr val="bg2"/>
                          </a:solidFill>
                          <a:effectLst/>
                          <a:latin typeface="Calibri"/>
                        </a:rPr>
                        <a:t>2,31%</a:t>
                      </a:r>
                      <a:endParaRPr lang="ro-RO" sz="2400" b="1" i="0" u="none" strike="noStrike" baseline="0" dirty="0">
                        <a:solidFill>
                          <a:schemeClr val="bg2"/>
                        </a:solidFill>
                        <a:effectLst/>
                        <a:latin typeface="Calibri"/>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99"/>
                    </a:solidFill>
                  </a:tcPr>
                </a:tc>
              </a:tr>
              <a:tr h="535184">
                <a:tc>
                  <a:txBody>
                    <a:bodyPr/>
                    <a:lstStyle/>
                    <a:p>
                      <a:pPr algn="l" fontAlgn="b"/>
                      <a:r>
                        <a:rPr lang="ro-RO" sz="2000" b="1" u="none" strike="noStrike" baseline="0" dirty="0">
                          <a:solidFill>
                            <a:schemeClr val="bg2"/>
                          </a:solidFill>
                          <a:effectLst/>
                        </a:rPr>
                        <a:t>Prezenţi</a:t>
                      </a:r>
                      <a:endParaRPr lang="ro-RO" sz="2000" b="1" i="0" u="none" strike="noStrike" baseline="0" dirty="0">
                        <a:solidFill>
                          <a:schemeClr val="bg2"/>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99"/>
                    </a:solidFill>
                  </a:tcPr>
                </a:tc>
                <a:tc>
                  <a:txBody>
                    <a:bodyPr/>
                    <a:lstStyle/>
                    <a:p>
                      <a:pPr algn="ctr" fontAlgn="b"/>
                      <a:r>
                        <a:rPr lang="ro-RO" sz="2000" b="0" u="none" strike="noStrike" baseline="0" dirty="0">
                          <a:solidFill>
                            <a:schemeClr val="bg2"/>
                          </a:solidFill>
                          <a:effectLst/>
                        </a:rPr>
                        <a:t>1580</a:t>
                      </a:r>
                      <a:endParaRPr lang="ro-RO" sz="2000" b="0" i="0" u="none" strike="noStrike" baseline="0" dirty="0">
                        <a:solidFill>
                          <a:schemeClr val="bg2"/>
                        </a:solidFill>
                        <a:effectLst/>
                        <a:latin typeface="Calibri"/>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99"/>
                    </a:solidFill>
                  </a:tcPr>
                </a:tc>
                <a:tc>
                  <a:txBody>
                    <a:bodyPr/>
                    <a:lstStyle/>
                    <a:p>
                      <a:pPr algn="ctr" fontAlgn="b"/>
                      <a:r>
                        <a:rPr lang="ro-RO" sz="2000" b="0" u="none" strike="noStrike" baseline="0" dirty="0">
                          <a:solidFill>
                            <a:schemeClr val="bg2"/>
                          </a:solidFill>
                          <a:effectLst/>
                        </a:rPr>
                        <a:t>97,29%</a:t>
                      </a:r>
                      <a:endParaRPr lang="ro-RO" sz="2000" b="0" i="0" u="none" strike="noStrike" baseline="0" dirty="0">
                        <a:solidFill>
                          <a:schemeClr val="bg2"/>
                        </a:solidFill>
                        <a:effectLst/>
                        <a:latin typeface="Calibri"/>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99"/>
                    </a:solidFill>
                  </a:tcPr>
                </a:tc>
                <a:tc>
                  <a:txBody>
                    <a:bodyPr/>
                    <a:lstStyle/>
                    <a:p>
                      <a:pPr algn="ctr" fontAlgn="b"/>
                      <a:r>
                        <a:rPr lang="en-US" sz="2400" b="1" i="0" u="none" strike="noStrike" baseline="0" dirty="0" smtClean="0">
                          <a:solidFill>
                            <a:schemeClr val="bg2"/>
                          </a:solidFill>
                          <a:effectLst/>
                          <a:latin typeface="Calibri"/>
                        </a:rPr>
                        <a:t>1522</a:t>
                      </a:r>
                      <a:endParaRPr lang="ro-RO" sz="2400" b="1" i="0" u="none" strike="noStrike" baseline="0" dirty="0">
                        <a:solidFill>
                          <a:schemeClr val="bg2"/>
                        </a:solidFill>
                        <a:effectLst/>
                        <a:latin typeface="Calibri"/>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99"/>
                    </a:solidFill>
                  </a:tcPr>
                </a:tc>
                <a:tc>
                  <a:txBody>
                    <a:bodyPr/>
                    <a:lstStyle/>
                    <a:p>
                      <a:pPr algn="ctr" fontAlgn="b"/>
                      <a:r>
                        <a:rPr lang="en-US" sz="2400" b="1" i="0" u="none" strike="noStrike" baseline="0" dirty="0" smtClean="0">
                          <a:solidFill>
                            <a:schemeClr val="bg2"/>
                          </a:solidFill>
                          <a:effectLst/>
                          <a:latin typeface="Calibri"/>
                        </a:rPr>
                        <a:t>97,69%</a:t>
                      </a:r>
                      <a:endParaRPr lang="ro-RO" sz="2400" b="1" i="0" u="none" strike="noStrike" baseline="0" dirty="0">
                        <a:solidFill>
                          <a:schemeClr val="bg2"/>
                        </a:solidFill>
                        <a:effectLst/>
                        <a:latin typeface="Calibri"/>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99"/>
                    </a:solidFill>
                  </a:tcPr>
                </a:tc>
              </a:tr>
              <a:tr h="535184">
                <a:tc>
                  <a:txBody>
                    <a:bodyPr/>
                    <a:lstStyle/>
                    <a:p>
                      <a:pPr algn="l" fontAlgn="b"/>
                      <a:r>
                        <a:rPr lang="ro-RO" sz="2000" b="1" u="none" strike="noStrike" baseline="0" dirty="0">
                          <a:solidFill>
                            <a:schemeClr val="bg2"/>
                          </a:solidFill>
                          <a:effectLst/>
                        </a:rPr>
                        <a:t>Respinşi</a:t>
                      </a:r>
                      <a:endParaRPr lang="ro-RO" sz="2000" b="1" i="0" u="none" strike="noStrike" baseline="0" dirty="0">
                        <a:solidFill>
                          <a:schemeClr val="bg2"/>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99"/>
                    </a:solidFill>
                  </a:tcPr>
                </a:tc>
                <a:tc>
                  <a:txBody>
                    <a:bodyPr/>
                    <a:lstStyle/>
                    <a:p>
                      <a:pPr algn="ctr" fontAlgn="b"/>
                      <a:r>
                        <a:rPr lang="ro-RO" sz="2000" b="0" u="none" strike="noStrike" baseline="0" dirty="0">
                          <a:solidFill>
                            <a:schemeClr val="bg2"/>
                          </a:solidFill>
                          <a:effectLst/>
                        </a:rPr>
                        <a:t>722</a:t>
                      </a:r>
                      <a:endParaRPr lang="ro-RO" sz="2000" b="0" i="0" u="none" strike="noStrike" baseline="0" dirty="0">
                        <a:solidFill>
                          <a:schemeClr val="bg2"/>
                        </a:solidFill>
                        <a:effectLst/>
                        <a:latin typeface="Calibri"/>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99"/>
                    </a:solidFill>
                  </a:tcPr>
                </a:tc>
                <a:tc>
                  <a:txBody>
                    <a:bodyPr/>
                    <a:lstStyle/>
                    <a:p>
                      <a:pPr algn="ctr" fontAlgn="b"/>
                      <a:r>
                        <a:rPr lang="ro-RO" sz="2000" b="0" u="none" strike="noStrike" baseline="0" dirty="0">
                          <a:solidFill>
                            <a:schemeClr val="bg2"/>
                          </a:solidFill>
                          <a:effectLst/>
                        </a:rPr>
                        <a:t>45,70%</a:t>
                      </a:r>
                      <a:endParaRPr lang="ro-RO" sz="2000" b="0" i="0" u="none" strike="noStrike" baseline="0" dirty="0">
                        <a:solidFill>
                          <a:schemeClr val="bg2"/>
                        </a:solidFill>
                        <a:effectLst/>
                        <a:latin typeface="Calibri"/>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99"/>
                    </a:solidFill>
                  </a:tcPr>
                </a:tc>
                <a:tc>
                  <a:txBody>
                    <a:bodyPr/>
                    <a:lstStyle/>
                    <a:p>
                      <a:pPr algn="ctr" fontAlgn="b"/>
                      <a:r>
                        <a:rPr lang="en-US" sz="2400" b="1" i="0" u="none" strike="noStrike" baseline="0" dirty="0" smtClean="0">
                          <a:solidFill>
                            <a:schemeClr val="bg2"/>
                          </a:solidFill>
                          <a:effectLst/>
                          <a:latin typeface="Calibri"/>
                        </a:rPr>
                        <a:t>747</a:t>
                      </a:r>
                      <a:endParaRPr lang="ro-RO" sz="2400" b="1" i="0" u="none" strike="noStrike" baseline="0" dirty="0">
                        <a:solidFill>
                          <a:schemeClr val="bg2"/>
                        </a:solidFill>
                        <a:effectLst/>
                        <a:latin typeface="Calibri"/>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99"/>
                    </a:solidFill>
                  </a:tcPr>
                </a:tc>
                <a:tc>
                  <a:txBody>
                    <a:bodyPr/>
                    <a:lstStyle/>
                    <a:p>
                      <a:pPr algn="ctr" fontAlgn="b"/>
                      <a:r>
                        <a:rPr lang="en-US" sz="2400" b="1" i="0" u="none" strike="noStrike" baseline="0" dirty="0" smtClean="0">
                          <a:solidFill>
                            <a:schemeClr val="bg2"/>
                          </a:solidFill>
                          <a:effectLst/>
                          <a:latin typeface="Calibri"/>
                        </a:rPr>
                        <a:t>49,08%</a:t>
                      </a:r>
                      <a:endParaRPr lang="ro-RO" sz="2400" b="1" i="0" u="none" strike="noStrike" baseline="0" dirty="0">
                        <a:solidFill>
                          <a:schemeClr val="bg2"/>
                        </a:solidFill>
                        <a:effectLst/>
                        <a:latin typeface="Calibri"/>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99"/>
                    </a:solidFill>
                  </a:tcPr>
                </a:tc>
              </a:tr>
              <a:tr h="611639">
                <a:tc>
                  <a:txBody>
                    <a:bodyPr/>
                    <a:lstStyle/>
                    <a:p>
                      <a:pPr algn="l" fontAlgn="b"/>
                      <a:r>
                        <a:rPr lang="ro-RO" sz="2000" b="1" u="none" strike="noStrike" baseline="0" dirty="0">
                          <a:solidFill>
                            <a:schemeClr val="bg2"/>
                          </a:solidFill>
                          <a:effectLst/>
                        </a:rPr>
                        <a:t>Admişi la toate probele</a:t>
                      </a:r>
                      <a:endParaRPr lang="ro-RO" sz="2000" b="1" i="0" u="none" strike="noStrike" baseline="0" dirty="0">
                        <a:solidFill>
                          <a:schemeClr val="bg2"/>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99"/>
                    </a:solidFill>
                  </a:tcPr>
                </a:tc>
                <a:tc>
                  <a:txBody>
                    <a:bodyPr/>
                    <a:lstStyle/>
                    <a:p>
                      <a:pPr algn="ctr" fontAlgn="b"/>
                      <a:r>
                        <a:rPr lang="ro-RO" sz="2000" b="0" u="none" strike="noStrike" baseline="0" dirty="0">
                          <a:solidFill>
                            <a:schemeClr val="bg2"/>
                          </a:solidFill>
                          <a:effectLst/>
                        </a:rPr>
                        <a:t>858</a:t>
                      </a:r>
                      <a:endParaRPr lang="ro-RO" sz="2000" b="0" i="0" u="none" strike="noStrike" baseline="0" dirty="0">
                        <a:solidFill>
                          <a:schemeClr val="bg2"/>
                        </a:solidFill>
                        <a:effectLst/>
                        <a:latin typeface="Calibri"/>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99"/>
                    </a:solidFill>
                  </a:tcPr>
                </a:tc>
                <a:tc>
                  <a:txBody>
                    <a:bodyPr/>
                    <a:lstStyle/>
                    <a:p>
                      <a:pPr algn="ctr" fontAlgn="b"/>
                      <a:r>
                        <a:rPr lang="ro-RO" sz="2000" b="0" u="none" strike="noStrike" baseline="0" dirty="0">
                          <a:solidFill>
                            <a:srgbClr val="FF0000"/>
                          </a:solidFill>
                          <a:effectLst/>
                        </a:rPr>
                        <a:t>54,30%</a:t>
                      </a:r>
                      <a:endParaRPr lang="ro-RO" sz="2000" b="0" i="0" u="none" strike="noStrike" baseline="0" dirty="0">
                        <a:solidFill>
                          <a:srgbClr val="FF0000"/>
                        </a:solidFill>
                        <a:effectLst/>
                        <a:latin typeface="Calibri"/>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99"/>
                    </a:solidFill>
                  </a:tcPr>
                </a:tc>
                <a:tc>
                  <a:txBody>
                    <a:bodyPr/>
                    <a:lstStyle/>
                    <a:p>
                      <a:pPr algn="ctr" fontAlgn="b"/>
                      <a:r>
                        <a:rPr lang="en-US" sz="2400" b="1" i="0" u="none" strike="noStrike" baseline="0" dirty="0" smtClean="0">
                          <a:solidFill>
                            <a:schemeClr val="bg2"/>
                          </a:solidFill>
                          <a:effectLst/>
                          <a:latin typeface="Calibri"/>
                        </a:rPr>
                        <a:t>775</a:t>
                      </a:r>
                      <a:endParaRPr lang="ro-RO" sz="2400" b="1" i="0" u="none" strike="noStrike" baseline="0" dirty="0">
                        <a:solidFill>
                          <a:schemeClr val="bg2"/>
                        </a:solidFill>
                        <a:effectLst/>
                        <a:latin typeface="Calibri"/>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99"/>
                    </a:solidFill>
                  </a:tcPr>
                </a:tc>
                <a:tc>
                  <a:txBody>
                    <a:bodyPr/>
                    <a:lstStyle/>
                    <a:p>
                      <a:pPr algn="ctr" fontAlgn="b"/>
                      <a:r>
                        <a:rPr lang="en-US" sz="2400" b="1" i="0" u="none" strike="noStrike" baseline="0" dirty="0" smtClean="0">
                          <a:solidFill>
                            <a:srgbClr val="FF0000"/>
                          </a:solidFill>
                          <a:effectLst/>
                          <a:latin typeface="Calibri"/>
                        </a:rPr>
                        <a:t>50,92%</a:t>
                      </a:r>
                      <a:endParaRPr lang="ro-RO" sz="2400" b="1" i="0" u="none" strike="noStrike" baseline="0" dirty="0">
                        <a:solidFill>
                          <a:srgbClr val="FF0000"/>
                        </a:solidFill>
                        <a:effectLst/>
                        <a:latin typeface="Calibri"/>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99"/>
                    </a:solidFill>
                  </a:tcPr>
                </a:tc>
              </a:tr>
              <a:tr h="598896">
                <a:tc>
                  <a:txBody>
                    <a:bodyPr/>
                    <a:lstStyle/>
                    <a:p>
                      <a:pPr algn="l" fontAlgn="b"/>
                      <a:r>
                        <a:rPr lang="vi-VN" sz="2000" b="1" u="none" strike="noStrike" baseline="0" dirty="0">
                          <a:solidFill>
                            <a:schemeClr val="bg2"/>
                          </a:solidFill>
                          <a:effectLst/>
                        </a:rPr>
                        <a:t>Medie generală &gt;5</a:t>
                      </a:r>
                      <a:endParaRPr lang="vi-VN" sz="2000" b="1" i="0" u="none" strike="noStrike" baseline="0" dirty="0">
                        <a:solidFill>
                          <a:schemeClr val="bg2"/>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rgbClr val="FFFF99"/>
                    </a:solidFill>
                  </a:tcPr>
                </a:tc>
                <a:tc>
                  <a:txBody>
                    <a:bodyPr/>
                    <a:lstStyle/>
                    <a:p>
                      <a:pPr algn="ctr" fontAlgn="b"/>
                      <a:r>
                        <a:rPr lang="ro-RO" sz="2000" b="0" u="none" strike="noStrike" baseline="0" dirty="0">
                          <a:solidFill>
                            <a:schemeClr val="bg2"/>
                          </a:solidFill>
                          <a:effectLst/>
                        </a:rPr>
                        <a:t>1201</a:t>
                      </a:r>
                      <a:endParaRPr lang="ro-RO" sz="2000" b="0" i="0" u="none" strike="noStrike" baseline="0" dirty="0">
                        <a:solidFill>
                          <a:schemeClr val="bg2"/>
                        </a:solidFill>
                        <a:effectLst/>
                        <a:latin typeface="Calibri"/>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rgbClr val="FFFF99"/>
                    </a:solidFill>
                  </a:tcPr>
                </a:tc>
                <a:tc>
                  <a:txBody>
                    <a:bodyPr/>
                    <a:lstStyle/>
                    <a:p>
                      <a:pPr algn="ctr" fontAlgn="b"/>
                      <a:r>
                        <a:rPr lang="ro-RO" sz="2000" b="0" u="none" strike="noStrike" baseline="0" dirty="0">
                          <a:solidFill>
                            <a:srgbClr val="FF0000"/>
                          </a:solidFill>
                          <a:effectLst/>
                        </a:rPr>
                        <a:t>76,01%</a:t>
                      </a:r>
                      <a:endParaRPr lang="ro-RO" sz="2000" b="0" i="0" u="none" strike="noStrike" baseline="0" dirty="0">
                        <a:solidFill>
                          <a:srgbClr val="FF0000"/>
                        </a:solidFill>
                        <a:effectLst/>
                        <a:latin typeface="Calibri"/>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rgbClr val="FFFF99"/>
                    </a:solidFill>
                  </a:tcPr>
                </a:tc>
                <a:tc>
                  <a:txBody>
                    <a:bodyPr/>
                    <a:lstStyle/>
                    <a:p>
                      <a:pPr algn="ctr" fontAlgn="b"/>
                      <a:r>
                        <a:rPr lang="en-US" sz="2400" b="1" i="0" u="none" strike="noStrike" baseline="0" dirty="0" smtClean="0">
                          <a:solidFill>
                            <a:schemeClr val="bg2"/>
                          </a:solidFill>
                          <a:effectLst/>
                          <a:latin typeface="Calibri"/>
                        </a:rPr>
                        <a:t>1096</a:t>
                      </a:r>
                      <a:endParaRPr lang="ro-RO" sz="2400" b="1" i="0" u="none" strike="noStrike" baseline="0" dirty="0">
                        <a:solidFill>
                          <a:schemeClr val="bg2"/>
                        </a:solidFill>
                        <a:effectLst/>
                        <a:latin typeface="Calibri"/>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rgbClr val="FFFF99"/>
                    </a:solidFill>
                  </a:tcPr>
                </a:tc>
                <a:tc>
                  <a:txBody>
                    <a:bodyPr/>
                    <a:lstStyle/>
                    <a:p>
                      <a:pPr algn="ctr" fontAlgn="b"/>
                      <a:r>
                        <a:rPr lang="en-US" sz="2400" b="1" i="0" u="none" strike="noStrike" baseline="0" dirty="0" smtClean="0">
                          <a:solidFill>
                            <a:srgbClr val="FF0000"/>
                          </a:solidFill>
                          <a:effectLst/>
                          <a:latin typeface="Calibri"/>
                        </a:rPr>
                        <a:t>72.01%</a:t>
                      </a:r>
                      <a:endParaRPr lang="ro-RO" sz="2400" b="1" i="0" u="none" strike="noStrike" baseline="0" dirty="0">
                        <a:solidFill>
                          <a:srgbClr val="FF0000"/>
                        </a:solidFill>
                        <a:effectLst/>
                        <a:latin typeface="Calibri"/>
                      </a:endParaRPr>
                    </a:p>
                  </a:txBody>
                  <a:tcPr marL="9525" marR="9525" marT="9525"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solidFill>
                      <a:srgbClr val="FFFF99"/>
                    </a:solidFill>
                  </a:tcPr>
                </a:tc>
              </a:tr>
            </a:tbl>
          </a:graphicData>
        </a:graphic>
      </p:graphicFrame>
      <p:sp>
        <p:nvSpPr>
          <p:cNvPr id="4" name="TextBox 3"/>
          <p:cNvSpPr txBox="1"/>
          <p:nvPr/>
        </p:nvSpPr>
        <p:spPr>
          <a:xfrm>
            <a:off x="533400" y="5791200"/>
            <a:ext cx="8915400" cy="461665"/>
          </a:xfrm>
          <a:prstGeom prst="rect">
            <a:avLst/>
          </a:prstGeom>
          <a:noFill/>
        </p:spPr>
        <p:txBody>
          <a:bodyPr wrap="square" rtlCol="0">
            <a:spAutoFit/>
          </a:bodyPr>
          <a:lstStyle/>
          <a:p>
            <a:r>
              <a:rPr lang="en-US" dirty="0" err="1" smtClean="0"/>
              <a:t>Procentul</a:t>
            </a:r>
            <a:r>
              <a:rPr lang="en-US" dirty="0" smtClean="0"/>
              <a:t> </a:t>
            </a:r>
            <a:r>
              <a:rPr lang="en-US" dirty="0" err="1" smtClean="0"/>
              <a:t>elevilor</a:t>
            </a:r>
            <a:r>
              <a:rPr lang="en-US" dirty="0" smtClean="0"/>
              <a:t> </a:t>
            </a:r>
            <a:r>
              <a:rPr lang="ro-RO" dirty="0" smtClean="0"/>
              <a:t>c</a:t>
            </a:r>
            <a:r>
              <a:rPr lang="en-US" dirty="0" smtClean="0"/>
              <a:t>u media general</a:t>
            </a:r>
            <a:r>
              <a:rPr lang="ro-RO" dirty="0" smtClean="0"/>
              <a:t>ă </a:t>
            </a:r>
            <a:r>
              <a:rPr lang="en-US" dirty="0" smtClean="0"/>
              <a:t>&gt;5 la </a:t>
            </a:r>
            <a:r>
              <a:rPr lang="en-US" dirty="0" err="1" smtClean="0"/>
              <a:t>nivel</a:t>
            </a:r>
            <a:r>
              <a:rPr lang="en-US" dirty="0" smtClean="0"/>
              <a:t> </a:t>
            </a:r>
            <a:r>
              <a:rPr lang="en-US" dirty="0" err="1" smtClean="0"/>
              <a:t>na</a:t>
            </a:r>
            <a:r>
              <a:rPr lang="ro-RO" dirty="0" err="1" smtClean="0"/>
              <a:t>ţional</a:t>
            </a:r>
            <a:r>
              <a:rPr lang="ro-RO" dirty="0" smtClean="0"/>
              <a:t>: </a:t>
            </a:r>
            <a:r>
              <a:rPr lang="ro-RO" sz="2400" dirty="0" smtClean="0"/>
              <a:t>70,80%</a:t>
            </a:r>
            <a:r>
              <a:rPr lang="ro-RO" dirty="0" smtClean="0"/>
              <a:t> </a:t>
            </a:r>
            <a:endParaRPr lang="en-US" dirty="0"/>
          </a:p>
        </p:txBody>
      </p:sp>
    </p:spTree>
  </p:cSld>
  <p:clrMapOvr>
    <a:masterClrMapping/>
  </p:clrMapOvr>
  <p:transition spd="slow"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E29DED8C-FEFE-46E5-BF61-F8D098F457A8}" type="slidenum">
              <a:rPr lang="ro-RO" sz="1000">
                <a:solidFill>
                  <a:schemeClr val="tx2">
                    <a:shade val="50000"/>
                  </a:schemeClr>
                </a:solidFill>
              </a:rPr>
              <a:pPr algn="r" eaLnBrk="1" hangingPunct="1">
                <a:defRPr/>
              </a:pPr>
              <a:t>30</a:t>
            </a:fld>
            <a:endParaRPr lang="ro-RO" sz="1000">
              <a:solidFill>
                <a:schemeClr val="tx2">
                  <a:shade val="50000"/>
                </a:schemeClr>
              </a:solidFill>
            </a:endParaRPr>
          </a:p>
        </p:txBody>
      </p:sp>
      <p:sp>
        <p:nvSpPr>
          <p:cNvPr id="115720" name="Rectangle 8"/>
          <p:cNvSpPr>
            <a:spLocks noChangeArrowheads="1"/>
          </p:cNvSpPr>
          <p:nvPr/>
        </p:nvSpPr>
        <p:spPr bwMode="auto">
          <a:xfrm>
            <a:off x="381000" y="182563"/>
            <a:ext cx="92805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ro-RO" sz="3200" dirty="0">
                <a:solidFill>
                  <a:srgbClr val="FFFF99"/>
                </a:solidFill>
                <a:effectLst>
                  <a:outerShdw blurRad="38100" dist="38100" dir="2700000" algn="tl">
                    <a:srgbClr val="000000"/>
                  </a:outerShdw>
                </a:effectLst>
                <a:latin typeface="Tahoma" pitchFamily="34" charset="0"/>
              </a:rPr>
              <a:t>BACALAUREAT SESIUNEA IUNIE-IULIE </a:t>
            </a:r>
            <a:r>
              <a:rPr lang="ro-RO" sz="3200" dirty="0" smtClean="0">
                <a:solidFill>
                  <a:srgbClr val="FFFF99"/>
                </a:solidFill>
                <a:effectLst>
                  <a:outerShdw blurRad="38100" dist="38100" dir="2700000" algn="tl">
                    <a:srgbClr val="000000"/>
                  </a:outerShdw>
                </a:effectLst>
                <a:latin typeface="Tahoma" pitchFamily="34" charset="0"/>
              </a:rPr>
              <a:t>2014</a:t>
            </a:r>
            <a:endParaRPr lang="en-GB" sz="3200" dirty="0">
              <a:solidFill>
                <a:srgbClr val="FFFF99"/>
              </a:solidFill>
              <a:effectLst>
                <a:outerShdw blurRad="38100" dist="38100" dir="2700000" algn="tl">
                  <a:srgbClr val="000000"/>
                </a:outerShdw>
              </a:effectLst>
              <a:latin typeface="Tahoma" pitchFamily="34" charset="0"/>
            </a:endParaRPr>
          </a:p>
        </p:txBody>
      </p:sp>
      <p:sp>
        <p:nvSpPr>
          <p:cNvPr id="36868" name="Rectangle 289"/>
          <p:cNvSpPr>
            <a:spLocks noChangeArrowheads="1"/>
          </p:cNvSpPr>
          <p:nvPr/>
        </p:nvSpPr>
        <p:spPr bwMode="auto">
          <a:xfrm>
            <a:off x="533400" y="740229"/>
            <a:ext cx="81534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5720" rIns="45720"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pPr algn="ctr" eaLnBrk="1" hangingPunct="1"/>
            <a:r>
              <a:rPr lang="ro-RO" altLang="ro-RO" sz="2400" dirty="0">
                <a:latin typeface="Tahoma" pitchFamily="34" charset="0"/>
              </a:rPr>
              <a:t>Rezultate generale - Procent de promovare </a:t>
            </a:r>
            <a:r>
              <a:rPr lang="ro-RO" altLang="ro-RO" sz="2400" dirty="0" smtClean="0">
                <a:latin typeface="Tahoma" pitchFamily="34" charset="0"/>
              </a:rPr>
              <a:t>57,25%</a:t>
            </a:r>
            <a:endParaRPr lang="ro-RO" altLang="ro-RO" sz="2400" dirty="0">
              <a:latin typeface="Tahoma" pitchFamily="34" charset="0"/>
            </a:endParaRPr>
          </a:p>
        </p:txBody>
      </p:sp>
      <p:sp>
        <p:nvSpPr>
          <p:cNvPr id="36869" name="AutoShape 10">
            <a:hlinkClick r:id="rId2" action="ppaction://hlinksldjump"/>
          </p:cNvPr>
          <p:cNvSpPr>
            <a:spLocks noChangeArrowheads="1"/>
          </p:cNvSpPr>
          <p:nvPr/>
        </p:nvSpPr>
        <p:spPr bwMode="auto">
          <a:xfrm rot="10800000">
            <a:off x="8775368" y="6376751"/>
            <a:ext cx="577850" cy="381000"/>
          </a:xfrm>
          <a:prstGeom prst="leftArrow">
            <a:avLst>
              <a:gd name="adj1" fmla="val 50000"/>
              <a:gd name="adj2" fmla="val 37917"/>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graphicFrame>
        <p:nvGraphicFramePr>
          <p:cNvPr id="10" name="Chart 9"/>
          <p:cNvGraphicFramePr>
            <a:graphicFrameLocks/>
          </p:cNvGraphicFramePr>
          <p:nvPr>
            <p:extLst>
              <p:ext uri="{D42A27DB-BD31-4B8C-83A1-F6EECF244321}">
                <p14:modId xmlns:p14="http://schemas.microsoft.com/office/powerpoint/2010/main" val="1755094382"/>
              </p:ext>
            </p:extLst>
          </p:nvPr>
        </p:nvGraphicFramePr>
        <p:xfrm>
          <a:off x="228600" y="1828800"/>
          <a:ext cx="45720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1481337372"/>
              </p:ext>
            </p:extLst>
          </p:nvPr>
        </p:nvGraphicFramePr>
        <p:xfrm>
          <a:off x="4632846" y="1828800"/>
          <a:ext cx="5138382" cy="42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3349793"/>
      </p:ext>
    </p:extLst>
  </p:cSld>
  <p:clrMapOvr>
    <a:masterClrMapping/>
  </p:clrMapOvr>
  <p:transition spd="slow"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E29DED8C-FEFE-46E5-BF61-F8D098F457A8}" type="slidenum">
              <a:rPr lang="ro-RO" sz="1000">
                <a:solidFill>
                  <a:schemeClr val="tx2">
                    <a:shade val="50000"/>
                  </a:schemeClr>
                </a:solidFill>
              </a:rPr>
              <a:pPr algn="r" eaLnBrk="1" hangingPunct="1">
                <a:defRPr/>
              </a:pPr>
              <a:t>31</a:t>
            </a:fld>
            <a:endParaRPr lang="ro-RO" sz="1000">
              <a:solidFill>
                <a:schemeClr val="tx2">
                  <a:shade val="50000"/>
                </a:schemeClr>
              </a:solidFill>
            </a:endParaRPr>
          </a:p>
        </p:txBody>
      </p:sp>
      <p:sp>
        <p:nvSpPr>
          <p:cNvPr id="115720" name="Rectangle 8"/>
          <p:cNvSpPr>
            <a:spLocks noChangeArrowheads="1"/>
          </p:cNvSpPr>
          <p:nvPr/>
        </p:nvSpPr>
        <p:spPr bwMode="auto">
          <a:xfrm>
            <a:off x="381000" y="182563"/>
            <a:ext cx="92805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ro-RO" sz="3200" dirty="0">
                <a:solidFill>
                  <a:srgbClr val="FFFF99"/>
                </a:solidFill>
                <a:effectLst>
                  <a:outerShdw blurRad="38100" dist="38100" dir="2700000" algn="tl">
                    <a:srgbClr val="000000"/>
                  </a:outerShdw>
                </a:effectLst>
                <a:latin typeface="Tahoma" pitchFamily="34" charset="0"/>
              </a:rPr>
              <a:t>BACALAUREAT SESIUNEA IUNIE-IULIE </a:t>
            </a:r>
            <a:r>
              <a:rPr lang="ro-RO" sz="3200" dirty="0" smtClean="0">
                <a:solidFill>
                  <a:srgbClr val="FFFF99"/>
                </a:solidFill>
                <a:effectLst>
                  <a:outerShdw blurRad="38100" dist="38100" dir="2700000" algn="tl">
                    <a:srgbClr val="000000"/>
                  </a:outerShdw>
                </a:effectLst>
                <a:latin typeface="Tahoma" pitchFamily="34" charset="0"/>
              </a:rPr>
              <a:t>2014</a:t>
            </a:r>
            <a:endParaRPr lang="en-GB" sz="3200" dirty="0">
              <a:solidFill>
                <a:srgbClr val="FFFF99"/>
              </a:solidFill>
              <a:effectLst>
                <a:outerShdw blurRad="38100" dist="38100" dir="2700000" algn="tl">
                  <a:srgbClr val="000000"/>
                </a:outerShdw>
              </a:effectLst>
              <a:latin typeface="Tahoma" pitchFamily="34" charset="0"/>
            </a:endParaRPr>
          </a:p>
        </p:txBody>
      </p:sp>
      <p:sp>
        <p:nvSpPr>
          <p:cNvPr id="36868" name="Rectangle 289"/>
          <p:cNvSpPr>
            <a:spLocks noChangeArrowheads="1"/>
          </p:cNvSpPr>
          <p:nvPr/>
        </p:nvSpPr>
        <p:spPr bwMode="auto">
          <a:xfrm>
            <a:off x="533400" y="740229"/>
            <a:ext cx="81534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5720" rIns="45720"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pPr algn="ctr" eaLnBrk="1" hangingPunct="1"/>
            <a:r>
              <a:rPr lang="ro-RO" altLang="ro-RO" sz="2400" dirty="0">
                <a:latin typeface="Tahoma" pitchFamily="34" charset="0"/>
              </a:rPr>
              <a:t>Rezultate generale - Procent de promovare </a:t>
            </a:r>
            <a:r>
              <a:rPr lang="ro-RO" altLang="ro-RO" sz="2400" dirty="0" smtClean="0">
                <a:latin typeface="Tahoma" pitchFamily="34" charset="0"/>
              </a:rPr>
              <a:t>57,25%</a:t>
            </a:r>
            <a:endParaRPr lang="ro-RO" altLang="ro-RO" sz="2400" dirty="0">
              <a:latin typeface="Tahoma" pitchFamily="34" charset="0"/>
            </a:endParaRPr>
          </a:p>
        </p:txBody>
      </p:sp>
      <p:sp>
        <p:nvSpPr>
          <p:cNvPr id="36869" name="AutoShape 10">
            <a:hlinkClick r:id="rId2" action="ppaction://hlinksldjump"/>
          </p:cNvPr>
          <p:cNvSpPr>
            <a:spLocks noChangeArrowheads="1"/>
          </p:cNvSpPr>
          <p:nvPr/>
        </p:nvSpPr>
        <p:spPr bwMode="auto">
          <a:xfrm rot="10800000">
            <a:off x="8794750" y="6307540"/>
            <a:ext cx="577850" cy="381000"/>
          </a:xfrm>
          <a:prstGeom prst="leftArrow">
            <a:avLst>
              <a:gd name="adj1" fmla="val 50000"/>
              <a:gd name="adj2" fmla="val 37917"/>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graphicFrame>
        <p:nvGraphicFramePr>
          <p:cNvPr id="9" name="Chart 8"/>
          <p:cNvGraphicFramePr>
            <a:graphicFrameLocks/>
          </p:cNvGraphicFramePr>
          <p:nvPr>
            <p:extLst>
              <p:ext uri="{D42A27DB-BD31-4B8C-83A1-F6EECF244321}">
                <p14:modId xmlns:p14="http://schemas.microsoft.com/office/powerpoint/2010/main" val="2180661216"/>
              </p:ext>
            </p:extLst>
          </p:nvPr>
        </p:nvGraphicFramePr>
        <p:xfrm>
          <a:off x="5030361" y="1676400"/>
          <a:ext cx="4572000" cy="4745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ext uri="{D42A27DB-BD31-4B8C-83A1-F6EECF244321}">
                <p14:modId xmlns:p14="http://schemas.microsoft.com/office/powerpoint/2010/main" val="4040475086"/>
              </p:ext>
            </p:extLst>
          </p:nvPr>
        </p:nvGraphicFramePr>
        <p:xfrm>
          <a:off x="381000" y="1676400"/>
          <a:ext cx="4819650" cy="47450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99424260"/>
      </p:ext>
    </p:extLst>
  </p:cSld>
  <p:clrMapOvr>
    <a:masterClrMapping/>
  </p:clrMapOvr>
  <p:transition spd="slow"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E29DED8C-FEFE-46E5-BF61-F8D098F457A8}" type="slidenum">
              <a:rPr lang="ro-RO" sz="1000">
                <a:solidFill>
                  <a:schemeClr val="tx2">
                    <a:shade val="50000"/>
                  </a:schemeClr>
                </a:solidFill>
              </a:rPr>
              <a:pPr algn="r" eaLnBrk="1" hangingPunct="1">
                <a:defRPr/>
              </a:pPr>
              <a:t>32</a:t>
            </a:fld>
            <a:endParaRPr lang="ro-RO" sz="1000">
              <a:solidFill>
                <a:schemeClr val="tx2">
                  <a:shade val="50000"/>
                </a:schemeClr>
              </a:solidFill>
            </a:endParaRPr>
          </a:p>
        </p:txBody>
      </p:sp>
      <p:sp>
        <p:nvSpPr>
          <p:cNvPr id="115720" name="Rectangle 8"/>
          <p:cNvSpPr>
            <a:spLocks noChangeArrowheads="1"/>
          </p:cNvSpPr>
          <p:nvPr/>
        </p:nvSpPr>
        <p:spPr bwMode="auto">
          <a:xfrm>
            <a:off x="381000" y="182563"/>
            <a:ext cx="92805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ro-RO" sz="3200" dirty="0">
                <a:solidFill>
                  <a:srgbClr val="FFFF99"/>
                </a:solidFill>
                <a:effectLst>
                  <a:outerShdw blurRad="38100" dist="38100" dir="2700000" algn="tl">
                    <a:srgbClr val="000000"/>
                  </a:outerShdw>
                </a:effectLst>
                <a:latin typeface="Tahoma" pitchFamily="34" charset="0"/>
              </a:rPr>
              <a:t>BACALAUREAT SESIUNEA IUNIE-IULIE </a:t>
            </a:r>
            <a:r>
              <a:rPr lang="ro-RO" sz="3200" dirty="0" smtClean="0">
                <a:solidFill>
                  <a:srgbClr val="FFFF99"/>
                </a:solidFill>
                <a:effectLst>
                  <a:outerShdw blurRad="38100" dist="38100" dir="2700000" algn="tl">
                    <a:srgbClr val="000000"/>
                  </a:outerShdw>
                </a:effectLst>
                <a:latin typeface="Tahoma" pitchFamily="34" charset="0"/>
              </a:rPr>
              <a:t>2014</a:t>
            </a:r>
            <a:endParaRPr lang="en-GB" sz="3200" dirty="0">
              <a:solidFill>
                <a:srgbClr val="FFFF99"/>
              </a:solidFill>
              <a:effectLst>
                <a:outerShdw blurRad="38100" dist="38100" dir="2700000" algn="tl">
                  <a:srgbClr val="000000"/>
                </a:outerShdw>
              </a:effectLst>
              <a:latin typeface="Tahoma" pitchFamily="34" charset="0"/>
            </a:endParaRPr>
          </a:p>
        </p:txBody>
      </p:sp>
      <p:sp>
        <p:nvSpPr>
          <p:cNvPr id="36868" name="Rectangle 289"/>
          <p:cNvSpPr>
            <a:spLocks noChangeArrowheads="1"/>
          </p:cNvSpPr>
          <p:nvPr/>
        </p:nvSpPr>
        <p:spPr bwMode="auto">
          <a:xfrm>
            <a:off x="457200" y="740229"/>
            <a:ext cx="81534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5720" rIns="45720"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pPr algn="ctr" eaLnBrk="1" hangingPunct="1"/>
            <a:r>
              <a:rPr lang="ro-RO" altLang="ro-RO" sz="2400" dirty="0">
                <a:latin typeface="Tahoma" pitchFamily="34" charset="0"/>
              </a:rPr>
              <a:t>Rezultate generale - Procent de promovare </a:t>
            </a:r>
            <a:r>
              <a:rPr lang="ro-RO" altLang="ro-RO" sz="2400" dirty="0" smtClean="0">
                <a:latin typeface="Tahoma" pitchFamily="34" charset="0"/>
              </a:rPr>
              <a:t>57,25%</a:t>
            </a:r>
            <a:endParaRPr lang="ro-RO" altLang="ro-RO" sz="2400" dirty="0">
              <a:latin typeface="Tahoma" pitchFamily="34" charset="0"/>
            </a:endParaRPr>
          </a:p>
        </p:txBody>
      </p:sp>
      <p:sp>
        <p:nvSpPr>
          <p:cNvPr id="36869" name="AutoShape 10">
            <a:hlinkClick r:id="rId2" action="ppaction://hlinksldjump"/>
          </p:cNvPr>
          <p:cNvSpPr>
            <a:spLocks noChangeArrowheads="1"/>
          </p:cNvSpPr>
          <p:nvPr/>
        </p:nvSpPr>
        <p:spPr bwMode="auto">
          <a:xfrm rot="10800000">
            <a:off x="8794750" y="6286500"/>
            <a:ext cx="577850" cy="381000"/>
          </a:xfrm>
          <a:prstGeom prst="leftArrow">
            <a:avLst>
              <a:gd name="adj1" fmla="val 50000"/>
              <a:gd name="adj2" fmla="val 37917"/>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graphicFrame>
        <p:nvGraphicFramePr>
          <p:cNvPr id="9" name="Chart 8"/>
          <p:cNvGraphicFramePr>
            <a:graphicFrameLocks/>
          </p:cNvGraphicFramePr>
          <p:nvPr>
            <p:extLst>
              <p:ext uri="{D42A27DB-BD31-4B8C-83A1-F6EECF244321}">
                <p14:modId xmlns:p14="http://schemas.microsoft.com/office/powerpoint/2010/main" val="281844983"/>
              </p:ext>
            </p:extLst>
          </p:nvPr>
        </p:nvGraphicFramePr>
        <p:xfrm>
          <a:off x="838484" y="1676400"/>
          <a:ext cx="7772116"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3764162"/>
      </p:ext>
    </p:extLst>
  </p:cSld>
  <p:clrMapOvr>
    <a:masterClrMapping/>
  </p:clrMapOvr>
  <p:transition spd="slow"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E29DED8C-FEFE-46E5-BF61-F8D098F457A8}" type="slidenum">
              <a:rPr lang="ro-RO" sz="1000">
                <a:solidFill>
                  <a:schemeClr val="tx2">
                    <a:shade val="50000"/>
                  </a:schemeClr>
                </a:solidFill>
              </a:rPr>
              <a:pPr algn="r" eaLnBrk="1" hangingPunct="1">
                <a:defRPr/>
              </a:pPr>
              <a:t>33</a:t>
            </a:fld>
            <a:endParaRPr lang="ro-RO" sz="1000">
              <a:solidFill>
                <a:schemeClr val="tx2">
                  <a:shade val="50000"/>
                </a:schemeClr>
              </a:solidFill>
            </a:endParaRPr>
          </a:p>
        </p:txBody>
      </p:sp>
      <p:sp>
        <p:nvSpPr>
          <p:cNvPr id="115720" name="Rectangle 8"/>
          <p:cNvSpPr>
            <a:spLocks noChangeArrowheads="1"/>
          </p:cNvSpPr>
          <p:nvPr/>
        </p:nvSpPr>
        <p:spPr bwMode="auto">
          <a:xfrm>
            <a:off x="381000" y="182563"/>
            <a:ext cx="92805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ro-RO" sz="3200" dirty="0">
                <a:solidFill>
                  <a:srgbClr val="FFFF99"/>
                </a:solidFill>
                <a:effectLst>
                  <a:outerShdw blurRad="38100" dist="38100" dir="2700000" algn="tl">
                    <a:srgbClr val="000000"/>
                  </a:outerShdw>
                </a:effectLst>
                <a:latin typeface="Tahoma" pitchFamily="34" charset="0"/>
              </a:rPr>
              <a:t>BACALAUREAT SESIUNEA IUNIE-IULIE </a:t>
            </a:r>
            <a:r>
              <a:rPr lang="ro-RO" sz="3200" dirty="0" smtClean="0">
                <a:solidFill>
                  <a:srgbClr val="FFFF99"/>
                </a:solidFill>
                <a:effectLst>
                  <a:outerShdw blurRad="38100" dist="38100" dir="2700000" algn="tl">
                    <a:srgbClr val="000000"/>
                  </a:outerShdw>
                </a:effectLst>
                <a:latin typeface="Tahoma" pitchFamily="34" charset="0"/>
              </a:rPr>
              <a:t>2014</a:t>
            </a:r>
            <a:endParaRPr lang="en-GB" sz="3200" dirty="0">
              <a:solidFill>
                <a:srgbClr val="FFFF99"/>
              </a:solidFill>
              <a:effectLst>
                <a:outerShdw blurRad="38100" dist="38100" dir="2700000" algn="tl">
                  <a:srgbClr val="000000"/>
                </a:outerShdw>
              </a:effectLst>
              <a:latin typeface="Tahoma" pitchFamily="34" charset="0"/>
            </a:endParaRPr>
          </a:p>
        </p:txBody>
      </p:sp>
      <p:sp>
        <p:nvSpPr>
          <p:cNvPr id="36869" name="AutoShape 10">
            <a:hlinkClick r:id="rId2" action="ppaction://hlinksldjump"/>
          </p:cNvPr>
          <p:cNvSpPr>
            <a:spLocks noChangeArrowheads="1"/>
          </p:cNvSpPr>
          <p:nvPr/>
        </p:nvSpPr>
        <p:spPr bwMode="auto">
          <a:xfrm rot="10800000">
            <a:off x="8667750" y="6286500"/>
            <a:ext cx="577850" cy="381000"/>
          </a:xfrm>
          <a:prstGeom prst="leftArrow">
            <a:avLst>
              <a:gd name="adj1" fmla="val 50000"/>
              <a:gd name="adj2" fmla="val 37917"/>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graphicFrame>
        <p:nvGraphicFramePr>
          <p:cNvPr id="7" name="Chart 6"/>
          <p:cNvGraphicFramePr>
            <a:graphicFrameLocks/>
          </p:cNvGraphicFramePr>
          <p:nvPr>
            <p:extLst>
              <p:ext uri="{D42A27DB-BD31-4B8C-83A1-F6EECF244321}">
                <p14:modId xmlns:p14="http://schemas.microsoft.com/office/powerpoint/2010/main" val="3501676989"/>
              </p:ext>
            </p:extLst>
          </p:nvPr>
        </p:nvGraphicFramePr>
        <p:xfrm>
          <a:off x="762001" y="1676400"/>
          <a:ext cx="8321674"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289"/>
          <p:cNvSpPr>
            <a:spLocks noChangeArrowheads="1"/>
          </p:cNvSpPr>
          <p:nvPr/>
        </p:nvSpPr>
        <p:spPr bwMode="auto">
          <a:xfrm>
            <a:off x="533400" y="740229"/>
            <a:ext cx="81534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5720" rIns="45720"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pPr algn="ctr" eaLnBrk="1" hangingPunct="1"/>
            <a:r>
              <a:rPr lang="ro-RO" altLang="ro-RO" sz="2400" dirty="0">
                <a:latin typeface="Tahoma" pitchFamily="34" charset="0"/>
              </a:rPr>
              <a:t>Rezultate generale - Procent de promovare </a:t>
            </a:r>
            <a:r>
              <a:rPr lang="ro-RO" altLang="ro-RO" sz="2400" dirty="0" smtClean="0">
                <a:latin typeface="Tahoma" pitchFamily="34" charset="0"/>
              </a:rPr>
              <a:t>57,25%</a:t>
            </a:r>
            <a:endParaRPr lang="ro-RO" altLang="ro-RO" sz="2400" dirty="0">
              <a:latin typeface="Tahoma" pitchFamily="34" charset="0"/>
            </a:endParaRPr>
          </a:p>
        </p:txBody>
      </p:sp>
    </p:spTree>
    <p:extLst>
      <p:ext uri="{BB962C8B-B14F-4D97-AF65-F5344CB8AC3E}">
        <p14:creationId xmlns:p14="http://schemas.microsoft.com/office/powerpoint/2010/main" val="2012879975"/>
      </p:ext>
    </p:extLst>
  </p:cSld>
  <p:clrMapOvr>
    <a:masterClrMapping/>
  </p:clrMapOvr>
  <p:transition spd="slow"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E29DED8C-FEFE-46E5-BF61-F8D098F457A8}" type="slidenum">
              <a:rPr lang="ro-RO" sz="1000">
                <a:solidFill>
                  <a:schemeClr val="tx2">
                    <a:shade val="50000"/>
                  </a:schemeClr>
                </a:solidFill>
              </a:rPr>
              <a:pPr algn="r" eaLnBrk="1" hangingPunct="1">
                <a:defRPr/>
              </a:pPr>
              <a:t>34</a:t>
            </a:fld>
            <a:endParaRPr lang="ro-RO" sz="1000">
              <a:solidFill>
                <a:schemeClr val="tx2">
                  <a:shade val="50000"/>
                </a:schemeClr>
              </a:solidFill>
            </a:endParaRPr>
          </a:p>
        </p:txBody>
      </p:sp>
      <p:sp>
        <p:nvSpPr>
          <p:cNvPr id="115720" name="Rectangle 8"/>
          <p:cNvSpPr>
            <a:spLocks noChangeArrowheads="1"/>
          </p:cNvSpPr>
          <p:nvPr/>
        </p:nvSpPr>
        <p:spPr bwMode="auto">
          <a:xfrm>
            <a:off x="381000" y="182563"/>
            <a:ext cx="92805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ro-RO" sz="3200" dirty="0">
                <a:solidFill>
                  <a:srgbClr val="FFFF99"/>
                </a:solidFill>
                <a:effectLst>
                  <a:outerShdw blurRad="38100" dist="38100" dir="2700000" algn="tl">
                    <a:srgbClr val="000000"/>
                  </a:outerShdw>
                </a:effectLst>
                <a:latin typeface="Tahoma" pitchFamily="34" charset="0"/>
              </a:rPr>
              <a:t>BACALAUREAT SESIUNEA IUNIE-IULIE </a:t>
            </a:r>
            <a:r>
              <a:rPr lang="ro-RO" sz="3200" dirty="0" smtClean="0">
                <a:solidFill>
                  <a:srgbClr val="FFFF99"/>
                </a:solidFill>
                <a:effectLst>
                  <a:outerShdw blurRad="38100" dist="38100" dir="2700000" algn="tl">
                    <a:srgbClr val="000000"/>
                  </a:outerShdw>
                </a:effectLst>
                <a:latin typeface="Tahoma" pitchFamily="34" charset="0"/>
              </a:rPr>
              <a:t>2014</a:t>
            </a:r>
            <a:endParaRPr lang="en-GB" sz="3200" dirty="0">
              <a:solidFill>
                <a:srgbClr val="FFFF99"/>
              </a:solidFill>
              <a:effectLst>
                <a:outerShdw blurRad="38100" dist="38100" dir="2700000" algn="tl">
                  <a:srgbClr val="000000"/>
                </a:outerShdw>
              </a:effectLst>
              <a:latin typeface="Tahoma" pitchFamily="34" charset="0"/>
            </a:endParaRPr>
          </a:p>
        </p:txBody>
      </p:sp>
      <p:sp>
        <p:nvSpPr>
          <p:cNvPr id="36869" name="AutoShape 10">
            <a:hlinkClick r:id="rId2" action="ppaction://hlinksldjump"/>
          </p:cNvPr>
          <p:cNvSpPr>
            <a:spLocks noChangeArrowheads="1"/>
          </p:cNvSpPr>
          <p:nvPr/>
        </p:nvSpPr>
        <p:spPr bwMode="auto">
          <a:xfrm rot="10800000">
            <a:off x="8794750" y="6286500"/>
            <a:ext cx="577850" cy="381000"/>
          </a:xfrm>
          <a:prstGeom prst="leftArrow">
            <a:avLst>
              <a:gd name="adj1" fmla="val 50000"/>
              <a:gd name="adj2" fmla="val 37917"/>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9" name="Rectangle 289"/>
          <p:cNvSpPr>
            <a:spLocks noChangeArrowheads="1"/>
          </p:cNvSpPr>
          <p:nvPr/>
        </p:nvSpPr>
        <p:spPr bwMode="auto">
          <a:xfrm>
            <a:off x="533400" y="740229"/>
            <a:ext cx="81534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5720" rIns="45720"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pPr algn="ctr" eaLnBrk="1" hangingPunct="1"/>
            <a:r>
              <a:rPr lang="ro-RO" altLang="ro-RO" sz="2400" dirty="0">
                <a:latin typeface="Tahoma" pitchFamily="34" charset="0"/>
              </a:rPr>
              <a:t>Rezultate generale - Procent de promovare </a:t>
            </a:r>
            <a:r>
              <a:rPr lang="ro-RO" altLang="ro-RO" sz="2400" dirty="0" smtClean="0">
                <a:latin typeface="Tahoma" pitchFamily="34" charset="0"/>
              </a:rPr>
              <a:t>57,25%</a:t>
            </a:r>
            <a:endParaRPr lang="ro-RO" altLang="ro-RO" sz="2400" dirty="0">
              <a:latin typeface="Tahoma" pitchFamily="34" charset="0"/>
            </a:endParaRPr>
          </a:p>
        </p:txBody>
      </p:sp>
      <p:graphicFrame>
        <p:nvGraphicFramePr>
          <p:cNvPr id="10" name="Chart 9"/>
          <p:cNvGraphicFramePr>
            <a:graphicFrameLocks/>
          </p:cNvGraphicFramePr>
          <p:nvPr>
            <p:extLst>
              <p:ext uri="{D42A27DB-BD31-4B8C-83A1-F6EECF244321}">
                <p14:modId xmlns:p14="http://schemas.microsoft.com/office/powerpoint/2010/main" val="2491463869"/>
              </p:ext>
            </p:extLst>
          </p:nvPr>
        </p:nvGraphicFramePr>
        <p:xfrm>
          <a:off x="585148" y="1676400"/>
          <a:ext cx="8787452"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8420716"/>
      </p:ext>
    </p:extLst>
  </p:cSld>
  <p:clrMapOvr>
    <a:masterClrMapping/>
  </p:clrMapOvr>
  <p:transition spd="slow"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E29DED8C-FEFE-46E5-BF61-F8D098F457A8}" type="slidenum">
              <a:rPr lang="ro-RO" sz="1000">
                <a:solidFill>
                  <a:schemeClr val="tx2">
                    <a:shade val="50000"/>
                  </a:schemeClr>
                </a:solidFill>
              </a:rPr>
              <a:pPr algn="r" eaLnBrk="1" hangingPunct="1">
                <a:defRPr/>
              </a:pPr>
              <a:t>35</a:t>
            </a:fld>
            <a:endParaRPr lang="ro-RO" sz="1000">
              <a:solidFill>
                <a:schemeClr val="tx2">
                  <a:shade val="50000"/>
                </a:schemeClr>
              </a:solidFill>
            </a:endParaRPr>
          </a:p>
        </p:txBody>
      </p:sp>
      <p:sp>
        <p:nvSpPr>
          <p:cNvPr id="115720" name="Rectangle 8"/>
          <p:cNvSpPr>
            <a:spLocks noChangeArrowheads="1"/>
          </p:cNvSpPr>
          <p:nvPr/>
        </p:nvSpPr>
        <p:spPr bwMode="auto">
          <a:xfrm>
            <a:off x="381000" y="182563"/>
            <a:ext cx="92805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ro-RO" sz="3200" dirty="0">
                <a:solidFill>
                  <a:srgbClr val="FFFF99"/>
                </a:solidFill>
                <a:effectLst>
                  <a:outerShdw blurRad="38100" dist="38100" dir="2700000" algn="tl">
                    <a:srgbClr val="000000"/>
                  </a:outerShdw>
                </a:effectLst>
                <a:latin typeface="Tahoma" pitchFamily="34" charset="0"/>
              </a:rPr>
              <a:t>BACALAUREAT SESIUNEA IUNIE-IULIE </a:t>
            </a:r>
            <a:r>
              <a:rPr lang="ro-RO" sz="3200" dirty="0" smtClean="0">
                <a:solidFill>
                  <a:srgbClr val="FFFF99"/>
                </a:solidFill>
                <a:effectLst>
                  <a:outerShdw blurRad="38100" dist="38100" dir="2700000" algn="tl">
                    <a:srgbClr val="000000"/>
                  </a:outerShdw>
                </a:effectLst>
                <a:latin typeface="Tahoma" pitchFamily="34" charset="0"/>
              </a:rPr>
              <a:t>2014</a:t>
            </a:r>
            <a:endParaRPr lang="en-GB" sz="3200" dirty="0">
              <a:solidFill>
                <a:srgbClr val="FFFF99"/>
              </a:solidFill>
              <a:effectLst>
                <a:outerShdw blurRad="38100" dist="38100" dir="2700000" algn="tl">
                  <a:srgbClr val="000000"/>
                </a:outerShdw>
              </a:effectLst>
              <a:latin typeface="Tahoma" pitchFamily="34" charset="0"/>
            </a:endParaRPr>
          </a:p>
        </p:txBody>
      </p:sp>
      <p:sp>
        <p:nvSpPr>
          <p:cNvPr id="36869" name="AutoShape 10">
            <a:hlinkClick r:id="rId2" action="ppaction://hlinksldjump"/>
          </p:cNvPr>
          <p:cNvSpPr>
            <a:spLocks noChangeArrowheads="1"/>
          </p:cNvSpPr>
          <p:nvPr/>
        </p:nvSpPr>
        <p:spPr bwMode="auto">
          <a:xfrm rot="10800000">
            <a:off x="8794750" y="6277429"/>
            <a:ext cx="577850" cy="381000"/>
          </a:xfrm>
          <a:prstGeom prst="leftArrow">
            <a:avLst>
              <a:gd name="adj1" fmla="val 50000"/>
              <a:gd name="adj2" fmla="val 37917"/>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9" name="Rectangle 289"/>
          <p:cNvSpPr>
            <a:spLocks noChangeArrowheads="1"/>
          </p:cNvSpPr>
          <p:nvPr/>
        </p:nvSpPr>
        <p:spPr bwMode="auto">
          <a:xfrm>
            <a:off x="457200" y="740229"/>
            <a:ext cx="89154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5720" rIns="45720"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pPr algn="ctr" eaLnBrk="1" hangingPunct="1"/>
            <a:r>
              <a:rPr lang="ro-RO" altLang="ro-RO" sz="2400" dirty="0">
                <a:latin typeface="Tahoma" pitchFamily="34" charset="0"/>
              </a:rPr>
              <a:t>Rezultate </a:t>
            </a:r>
            <a:r>
              <a:rPr lang="en-US" altLang="ro-RO" sz="2400" dirty="0" smtClean="0">
                <a:latin typeface="Tahoma" pitchFamily="34" charset="0"/>
              </a:rPr>
              <a:t>MATEMATIC</a:t>
            </a:r>
            <a:r>
              <a:rPr lang="ro-RO" altLang="ro-RO" sz="2400" dirty="0" smtClean="0">
                <a:latin typeface="Tahoma" pitchFamily="34" charset="0"/>
              </a:rPr>
              <a:t>Ă </a:t>
            </a:r>
            <a:r>
              <a:rPr lang="ro-RO" altLang="ro-RO" sz="2400" dirty="0">
                <a:latin typeface="Tahoma" pitchFamily="34" charset="0"/>
              </a:rPr>
              <a:t>- Procent de promovare </a:t>
            </a:r>
            <a:r>
              <a:rPr lang="ro-RO" altLang="ro-RO" sz="2400" dirty="0" smtClean="0">
                <a:latin typeface="Tahoma" pitchFamily="34" charset="0"/>
              </a:rPr>
              <a:t>75,60%</a:t>
            </a:r>
            <a:endParaRPr lang="ro-RO" altLang="ro-RO" sz="2400" dirty="0">
              <a:latin typeface="Tahoma" pitchFamily="34" charset="0"/>
            </a:endParaRPr>
          </a:p>
        </p:txBody>
      </p:sp>
      <p:graphicFrame>
        <p:nvGraphicFramePr>
          <p:cNvPr id="10" name="Chart 9"/>
          <p:cNvGraphicFramePr>
            <a:graphicFrameLocks/>
          </p:cNvGraphicFramePr>
          <p:nvPr>
            <p:extLst>
              <p:ext uri="{D42A27DB-BD31-4B8C-83A1-F6EECF244321}">
                <p14:modId xmlns:p14="http://schemas.microsoft.com/office/powerpoint/2010/main" val="3181914145"/>
              </p:ext>
            </p:extLst>
          </p:nvPr>
        </p:nvGraphicFramePr>
        <p:xfrm>
          <a:off x="800100" y="1762295"/>
          <a:ext cx="803275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3829089"/>
      </p:ext>
    </p:extLst>
  </p:cSld>
  <p:clrMapOvr>
    <a:masterClrMapping/>
  </p:clrMapOvr>
  <p:transition spd="slow"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E29DED8C-FEFE-46E5-BF61-F8D098F457A8}" type="slidenum">
              <a:rPr lang="ro-RO" sz="1000">
                <a:solidFill>
                  <a:schemeClr val="tx2">
                    <a:shade val="50000"/>
                  </a:schemeClr>
                </a:solidFill>
              </a:rPr>
              <a:pPr algn="r" eaLnBrk="1" hangingPunct="1">
                <a:defRPr/>
              </a:pPr>
              <a:t>36</a:t>
            </a:fld>
            <a:endParaRPr lang="ro-RO" sz="1000">
              <a:solidFill>
                <a:schemeClr val="tx2">
                  <a:shade val="50000"/>
                </a:schemeClr>
              </a:solidFill>
            </a:endParaRPr>
          </a:p>
        </p:txBody>
      </p:sp>
      <p:sp>
        <p:nvSpPr>
          <p:cNvPr id="115720" name="Rectangle 8"/>
          <p:cNvSpPr>
            <a:spLocks noChangeArrowheads="1"/>
          </p:cNvSpPr>
          <p:nvPr/>
        </p:nvSpPr>
        <p:spPr bwMode="auto">
          <a:xfrm>
            <a:off x="381000" y="182563"/>
            <a:ext cx="92805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ro-RO" sz="3200" dirty="0">
                <a:solidFill>
                  <a:srgbClr val="FFFF99"/>
                </a:solidFill>
                <a:effectLst>
                  <a:outerShdw blurRad="38100" dist="38100" dir="2700000" algn="tl">
                    <a:srgbClr val="000000"/>
                  </a:outerShdw>
                </a:effectLst>
                <a:latin typeface="Tahoma" pitchFamily="34" charset="0"/>
              </a:rPr>
              <a:t>BACALAUREAT SESIUNEA IUNIE-IULIE </a:t>
            </a:r>
            <a:r>
              <a:rPr lang="ro-RO" sz="3200" dirty="0" smtClean="0">
                <a:solidFill>
                  <a:srgbClr val="FFFF99"/>
                </a:solidFill>
                <a:effectLst>
                  <a:outerShdw blurRad="38100" dist="38100" dir="2700000" algn="tl">
                    <a:srgbClr val="000000"/>
                  </a:outerShdw>
                </a:effectLst>
                <a:latin typeface="Tahoma" pitchFamily="34" charset="0"/>
              </a:rPr>
              <a:t>2014</a:t>
            </a:r>
            <a:endParaRPr lang="en-GB" sz="3200" dirty="0">
              <a:solidFill>
                <a:srgbClr val="FFFF99"/>
              </a:solidFill>
              <a:effectLst>
                <a:outerShdw blurRad="38100" dist="38100" dir="2700000" algn="tl">
                  <a:srgbClr val="000000"/>
                </a:outerShdw>
              </a:effectLst>
              <a:latin typeface="Tahoma" pitchFamily="34" charset="0"/>
            </a:endParaRPr>
          </a:p>
        </p:txBody>
      </p:sp>
      <p:sp>
        <p:nvSpPr>
          <p:cNvPr id="36869" name="AutoShape 10">
            <a:hlinkClick r:id="rId2" action="ppaction://hlinksldjump"/>
          </p:cNvPr>
          <p:cNvSpPr>
            <a:spLocks noChangeArrowheads="1"/>
          </p:cNvSpPr>
          <p:nvPr/>
        </p:nvSpPr>
        <p:spPr bwMode="auto">
          <a:xfrm rot="10800000">
            <a:off x="8794750" y="6476999"/>
            <a:ext cx="577850" cy="381000"/>
          </a:xfrm>
          <a:prstGeom prst="leftArrow">
            <a:avLst>
              <a:gd name="adj1" fmla="val 50000"/>
              <a:gd name="adj2" fmla="val 37917"/>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2" name="Rectangle 1"/>
          <p:cNvSpPr/>
          <p:nvPr/>
        </p:nvSpPr>
        <p:spPr>
          <a:xfrm>
            <a:off x="2438400" y="1550397"/>
            <a:ext cx="4953000" cy="400110"/>
          </a:xfrm>
          <a:prstGeom prst="rect">
            <a:avLst/>
          </a:prstGeom>
        </p:spPr>
        <p:txBody>
          <a:bodyPr>
            <a:spAutoFit/>
          </a:bodyPr>
          <a:lstStyle/>
          <a:p>
            <a:pPr algn="ctr">
              <a:defRPr sz="2000" b="1" i="0" u="sng" strike="noStrike" kern="1200" baseline="0">
                <a:solidFill>
                  <a:prstClr val="white"/>
                </a:solidFill>
                <a:latin typeface="+mn-lt"/>
                <a:ea typeface="+mn-ea"/>
                <a:cs typeface="+mn-cs"/>
              </a:defRPr>
            </a:pPr>
            <a:r>
              <a:rPr lang="vi-VN" u="sng" dirty="0">
                <a:solidFill>
                  <a:prstClr val="white"/>
                </a:solidFill>
              </a:rPr>
              <a:t>Statistică</a:t>
            </a:r>
            <a:r>
              <a:rPr lang="ro-RO" u="sng" dirty="0">
                <a:solidFill>
                  <a:prstClr val="white"/>
                </a:solidFill>
              </a:rPr>
              <a:t> </a:t>
            </a:r>
            <a:r>
              <a:rPr lang="ro-RO" u="sng" dirty="0" smtClean="0">
                <a:solidFill>
                  <a:prstClr val="white"/>
                </a:solidFill>
              </a:rPr>
              <a:t>comparativă</a:t>
            </a:r>
            <a:endParaRPr lang="vi-VN" u="sng" dirty="0">
              <a:solidFill>
                <a:prstClr val="white"/>
              </a:solidFill>
            </a:endParaRPr>
          </a:p>
        </p:txBody>
      </p:sp>
      <p:graphicFrame>
        <p:nvGraphicFramePr>
          <p:cNvPr id="11" name="Chart 10"/>
          <p:cNvGraphicFramePr>
            <a:graphicFrameLocks/>
          </p:cNvGraphicFramePr>
          <p:nvPr>
            <p:extLst>
              <p:ext uri="{D42A27DB-BD31-4B8C-83A1-F6EECF244321}">
                <p14:modId xmlns:p14="http://schemas.microsoft.com/office/powerpoint/2010/main" val="3099405369"/>
              </p:ext>
            </p:extLst>
          </p:nvPr>
        </p:nvGraphicFramePr>
        <p:xfrm>
          <a:off x="399150" y="1976665"/>
          <a:ext cx="9259200" cy="4297893"/>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289"/>
          <p:cNvSpPr>
            <a:spLocks noChangeArrowheads="1"/>
          </p:cNvSpPr>
          <p:nvPr/>
        </p:nvSpPr>
        <p:spPr bwMode="auto">
          <a:xfrm>
            <a:off x="457200" y="740229"/>
            <a:ext cx="89154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5720" rIns="45720"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pPr algn="ctr" eaLnBrk="1" hangingPunct="1"/>
            <a:r>
              <a:rPr lang="ro-RO" altLang="ro-RO" sz="2400" dirty="0">
                <a:latin typeface="Tahoma" pitchFamily="34" charset="0"/>
              </a:rPr>
              <a:t>Rezultate </a:t>
            </a:r>
            <a:r>
              <a:rPr lang="en-US" altLang="ro-RO" sz="2400" dirty="0" smtClean="0">
                <a:latin typeface="Tahoma" pitchFamily="34" charset="0"/>
              </a:rPr>
              <a:t>MATEMATIC</a:t>
            </a:r>
            <a:r>
              <a:rPr lang="ro-RO" altLang="ro-RO" sz="2400" dirty="0" smtClean="0">
                <a:latin typeface="Tahoma" pitchFamily="34" charset="0"/>
              </a:rPr>
              <a:t>Ă </a:t>
            </a:r>
            <a:r>
              <a:rPr lang="ro-RO" altLang="ro-RO" sz="2400" dirty="0">
                <a:latin typeface="Tahoma" pitchFamily="34" charset="0"/>
              </a:rPr>
              <a:t>- Procent de promovare </a:t>
            </a:r>
            <a:r>
              <a:rPr lang="ro-RO" altLang="ro-RO" sz="2400" dirty="0" smtClean="0">
                <a:latin typeface="Tahoma" pitchFamily="34" charset="0"/>
              </a:rPr>
              <a:t>75,60%</a:t>
            </a:r>
            <a:endParaRPr lang="ro-RO" altLang="ro-RO" sz="2400" dirty="0">
              <a:latin typeface="Tahoma" pitchFamily="34" charset="0"/>
            </a:endParaRPr>
          </a:p>
        </p:txBody>
      </p:sp>
    </p:spTree>
    <p:extLst>
      <p:ext uri="{BB962C8B-B14F-4D97-AF65-F5344CB8AC3E}">
        <p14:creationId xmlns:p14="http://schemas.microsoft.com/office/powerpoint/2010/main" val="1603423962"/>
      </p:ext>
    </p:extLst>
  </p:cSld>
  <p:clrMapOvr>
    <a:masterClrMapping/>
  </p:clrMapOvr>
  <p:transition spd="slow"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E29DED8C-FEFE-46E5-BF61-F8D098F457A8}" type="slidenum">
              <a:rPr lang="ro-RO" sz="1000">
                <a:solidFill>
                  <a:schemeClr val="tx2">
                    <a:shade val="50000"/>
                  </a:schemeClr>
                </a:solidFill>
              </a:rPr>
              <a:pPr algn="r" eaLnBrk="1" hangingPunct="1">
                <a:defRPr/>
              </a:pPr>
              <a:t>37</a:t>
            </a:fld>
            <a:endParaRPr lang="ro-RO" sz="1000">
              <a:solidFill>
                <a:schemeClr val="tx2">
                  <a:shade val="50000"/>
                </a:schemeClr>
              </a:solidFill>
            </a:endParaRPr>
          </a:p>
        </p:txBody>
      </p:sp>
      <p:sp>
        <p:nvSpPr>
          <p:cNvPr id="115720" name="Rectangle 8"/>
          <p:cNvSpPr>
            <a:spLocks noChangeArrowheads="1"/>
          </p:cNvSpPr>
          <p:nvPr/>
        </p:nvSpPr>
        <p:spPr bwMode="auto">
          <a:xfrm>
            <a:off x="381000" y="182563"/>
            <a:ext cx="92805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ro-RO" sz="3200" dirty="0">
                <a:solidFill>
                  <a:srgbClr val="FFFF99"/>
                </a:solidFill>
                <a:effectLst>
                  <a:outerShdw blurRad="38100" dist="38100" dir="2700000" algn="tl">
                    <a:srgbClr val="000000"/>
                  </a:outerShdw>
                </a:effectLst>
                <a:latin typeface="Tahoma" pitchFamily="34" charset="0"/>
              </a:rPr>
              <a:t>BACALAUREAT SESIUNEA IUNIE-IULIE </a:t>
            </a:r>
            <a:r>
              <a:rPr lang="ro-RO" sz="3200" dirty="0" smtClean="0">
                <a:solidFill>
                  <a:srgbClr val="FFFF99"/>
                </a:solidFill>
                <a:effectLst>
                  <a:outerShdw blurRad="38100" dist="38100" dir="2700000" algn="tl">
                    <a:srgbClr val="000000"/>
                  </a:outerShdw>
                </a:effectLst>
                <a:latin typeface="Tahoma" pitchFamily="34" charset="0"/>
              </a:rPr>
              <a:t>2014</a:t>
            </a:r>
            <a:endParaRPr lang="en-GB" sz="3200" dirty="0">
              <a:solidFill>
                <a:srgbClr val="FFFF99"/>
              </a:solidFill>
              <a:effectLst>
                <a:outerShdw blurRad="38100" dist="38100" dir="2700000" algn="tl">
                  <a:srgbClr val="000000"/>
                </a:outerShdw>
              </a:effectLst>
              <a:latin typeface="Tahoma" pitchFamily="34" charset="0"/>
            </a:endParaRPr>
          </a:p>
        </p:txBody>
      </p:sp>
      <p:sp>
        <p:nvSpPr>
          <p:cNvPr id="36869" name="AutoShape 10">
            <a:hlinkClick r:id="rId2" action="ppaction://hlinksldjump"/>
          </p:cNvPr>
          <p:cNvSpPr>
            <a:spLocks noChangeArrowheads="1"/>
          </p:cNvSpPr>
          <p:nvPr/>
        </p:nvSpPr>
        <p:spPr bwMode="auto">
          <a:xfrm rot="10800000">
            <a:off x="8794750" y="6277429"/>
            <a:ext cx="577850" cy="381000"/>
          </a:xfrm>
          <a:prstGeom prst="leftArrow">
            <a:avLst>
              <a:gd name="adj1" fmla="val 50000"/>
              <a:gd name="adj2" fmla="val 37917"/>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9" name="Rectangle 289"/>
          <p:cNvSpPr>
            <a:spLocks noChangeArrowheads="1"/>
          </p:cNvSpPr>
          <p:nvPr/>
        </p:nvSpPr>
        <p:spPr bwMode="auto">
          <a:xfrm>
            <a:off x="457200" y="740229"/>
            <a:ext cx="89154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5720" rIns="45720"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pPr algn="ctr" eaLnBrk="1" hangingPunct="1"/>
            <a:r>
              <a:rPr lang="ro-RO" altLang="ro-RO" sz="2400" dirty="0">
                <a:latin typeface="Tahoma" pitchFamily="34" charset="0"/>
              </a:rPr>
              <a:t>Rezultate </a:t>
            </a:r>
            <a:r>
              <a:rPr lang="en-US" altLang="ro-RO" sz="2400" dirty="0" smtClean="0">
                <a:latin typeface="Tahoma" pitchFamily="34" charset="0"/>
              </a:rPr>
              <a:t>MATEMATIC</a:t>
            </a:r>
            <a:r>
              <a:rPr lang="ro-RO" altLang="ro-RO" sz="2400" dirty="0" smtClean="0">
                <a:latin typeface="Tahoma" pitchFamily="34" charset="0"/>
              </a:rPr>
              <a:t>Ă </a:t>
            </a:r>
            <a:r>
              <a:rPr lang="ro-RO" altLang="ro-RO" sz="2400" dirty="0">
                <a:latin typeface="Tahoma" pitchFamily="34" charset="0"/>
              </a:rPr>
              <a:t>- Procent de promovare </a:t>
            </a:r>
            <a:r>
              <a:rPr lang="ro-RO" altLang="ro-RO" sz="2400" dirty="0" smtClean="0">
                <a:latin typeface="Tahoma" pitchFamily="34" charset="0"/>
              </a:rPr>
              <a:t>75,60%</a:t>
            </a:r>
            <a:endParaRPr lang="ro-RO" altLang="ro-RO" sz="2400" dirty="0">
              <a:latin typeface="Tahoma" pitchFamily="34" charset="0"/>
            </a:endParaRPr>
          </a:p>
        </p:txBody>
      </p:sp>
      <p:sp>
        <p:nvSpPr>
          <p:cNvPr id="2" name="Rectangle 1"/>
          <p:cNvSpPr/>
          <p:nvPr/>
        </p:nvSpPr>
        <p:spPr>
          <a:xfrm>
            <a:off x="2808156" y="1476345"/>
            <a:ext cx="4426212" cy="400110"/>
          </a:xfrm>
          <a:prstGeom prst="rect">
            <a:avLst/>
          </a:prstGeom>
        </p:spPr>
        <p:txBody>
          <a:bodyPr wrap="none">
            <a:spAutoFit/>
          </a:bodyPr>
          <a:lstStyle/>
          <a:p>
            <a:pPr algn="ctr">
              <a:defRPr sz="2000" b="1" i="0" u="sng" strike="noStrike" kern="1200" baseline="0">
                <a:solidFill>
                  <a:prstClr val="white"/>
                </a:solidFill>
                <a:latin typeface="+mn-lt"/>
                <a:ea typeface="+mn-ea"/>
                <a:cs typeface="+mn-cs"/>
              </a:defRPr>
            </a:pPr>
            <a:r>
              <a:rPr lang="en-US" u="sng" dirty="0" err="1">
                <a:solidFill>
                  <a:prstClr val="white"/>
                </a:solidFill>
              </a:rPr>
              <a:t>Promovabilitate</a:t>
            </a:r>
            <a:r>
              <a:rPr lang="en-US" u="sng" dirty="0">
                <a:solidFill>
                  <a:prstClr val="white"/>
                </a:solidFill>
              </a:rPr>
              <a:t> </a:t>
            </a:r>
            <a:r>
              <a:rPr lang="en-US" u="sng" dirty="0" err="1">
                <a:solidFill>
                  <a:prstClr val="white"/>
                </a:solidFill>
              </a:rPr>
              <a:t>pe</a:t>
            </a:r>
            <a:r>
              <a:rPr lang="en-US" u="sng" dirty="0">
                <a:solidFill>
                  <a:prstClr val="white"/>
                </a:solidFill>
              </a:rPr>
              <a:t> </a:t>
            </a:r>
            <a:r>
              <a:rPr lang="en-US" u="sng" dirty="0" err="1">
                <a:solidFill>
                  <a:prstClr val="white"/>
                </a:solidFill>
              </a:rPr>
              <a:t>tranșe</a:t>
            </a:r>
            <a:r>
              <a:rPr lang="en-US" u="sng" dirty="0">
                <a:solidFill>
                  <a:prstClr val="white"/>
                </a:solidFill>
              </a:rPr>
              <a:t> de </a:t>
            </a:r>
            <a:r>
              <a:rPr lang="en-US" u="sng" dirty="0" err="1">
                <a:solidFill>
                  <a:prstClr val="white"/>
                </a:solidFill>
              </a:rPr>
              <a:t>medii</a:t>
            </a:r>
            <a:endParaRPr lang="en-US" u="sng" dirty="0">
              <a:solidFill>
                <a:prstClr val="white"/>
              </a:solidFill>
            </a:endParaRPr>
          </a:p>
        </p:txBody>
      </p:sp>
      <p:graphicFrame>
        <p:nvGraphicFramePr>
          <p:cNvPr id="10" name="Chart 9"/>
          <p:cNvGraphicFramePr>
            <a:graphicFrameLocks/>
          </p:cNvGraphicFramePr>
          <p:nvPr>
            <p:extLst>
              <p:ext uri="{D42A27DB-BD31-4B8C-83A1-F6EECF244321}">
                <p14:modId xmlns:p14="http://schemas.microsoft.com/office/powerpoint/2010/main" val="2660085374"/>
              </p:ext>
            </p:extLst>
          </p:nvPr>
        </p:nvGraphicFramePr>
        <p:xfrm>
          <a:off x="452651" y="2076511"/>
          <a:ext cx="9067800" cy="33336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205298790"/>
              </p:ext>
            </p:extLst>
          </p:nvPr>
        </p:nvGraphicFramePr>
        <p:xfrm>
          <a:off x="152400" y="5517357"/>
          <a:ext cx="9696681" cy="761523"/>
        </p:xfrm>
        <a:graphic>
          <a:graphicData uri="http://schemas.openxmlformats.org/drawingml/2006/table">
            <a:tbl>
              <a:tblPr/>
              <a:tblGrid>
                <a:gridCol w="1182845"/>
                <a:gridCol w="837405"/>
                <a:gridCol w="845153"/>
                <a:gridCol w="711803"/>
                <a:gridCol w="659605"/>
                <a:gridCol w="611399"/>
                <a:gridCol w="611399"/>
                <a:gridCol w="661193"/>
                <a:gridCol w="611399"/>
                <a:gridCol w="611399"/>
                <a:gridCol w="611399"/>
                <a:gridCol w="611399"/>
                <a:gridCol w="611399"/>
                <a:gridCol w="518884"/>
              </a:tblGrid>
              <a:tr h="448389">
                <a:tc>
                  <a:txBody>
                    <a:bodyPr/>
                    <a:lstStyle/>
                    <a:p>
                      <a:pPr algn="ctr" fontAlgn="b"/>
                      <a:r>
                        <a:rPr lang="en-US" sz="1800" b="1" i="0" u="none" strike="noStrike" dirty="0" err="1">
                          <a:solidFill>
                            <a:srgbClr val="000000"/>
                          </a:solidFill>
                          <a:effectLst/>
                          <a:latin typeface="Calibri"/>
                        </a:rPr>
                        <a:t>Disciplina</a:t>
                      </a:r>
                      <a:endParaRPr lang="en-US" sz="1800" b="1" i="0" u="none" strike="noStrike" dirty="0">
                        <a:solidFill>
                          <a:srgbClr val="000000"/>
                        </a:solidFill>
                        <a:effectLst/>
                        <a:latin typeface="Calibri"/>
                      </a:endParaRPr>
                    </a:p>
                  </a:txBody>
                  <a:tcPr marL="8334" marR="8334" marT="833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DDEBF7"/>
                    </a:solidFill>
                  </a:tcPr>
                </a:tc>
                <a:tc>
                  <a:txBody>
                    <a:bodyPr/>
                    <a:lstStyle/>
                    <a:p>
                      <a:pPr algn="ctr" fontAlgn="ctr"/>
                      <a:r>
                        <a:rPr lang="en-US" sz="1800" b="0" i="0" u="none" strike="noStrike" dirty="0" err="1">
                          <a:solidFill>
                            <a:srgbClr val="000000"/>
                          </a:solidFill>
                          <a:effectLst/>
                          <a:latin typeface="Calibri"/>
                        </a:rPr>
                        <a:t>Prezenți</a:t>
                      </a:r>
                      <a:endParaRPr lang="en-US" sz="1800" b="0" i="0" u="none" strike="noStrike" dirty="0">
                        <a:solidFill>
                          <a:srgbClr val="000000"/>
                        </a:solidFill>
                        <a:effectLst/>
                        <a:latin typeface="Calibri"/>
                      </a:endParaRPr>
                    </a:p>
                  </a:txBody>
                  <a:tcPr marL="8334" marR="8334" marT="833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DDEBF7"/>
                    </a:solidFill>
                  </a:tcPr>
                </a:tc>
                <a:tc>
                  <a:txBody>
                    <a:bodyPr/>
                    <a:lstStyle/>
                    <a:p>
                      <a:pPr algn="ctr" fontAlgn="ctr"/>
                      <a:r>
                        <a:rPr lang="en-US" sz="1800" b="0" i="0" u="none" strike="noStrike" dirty="0" err="1">
                          <a:solidFill>
                            <a:srgbClr val="000000"/>
                          </a:solidFill>
                          <a:effectLst/>
                          <a:latin typeface="Calibri"/>
                        </a:rPr>
                        <a:t>Respinși</a:t>
                      </a:r>
                      <a:endParaRPr lang="en-US" sz="1800" b="0" i="0" u="none" strike="noStrike" dirty="0">
                        <a:solidFill>
                          <a:srgbClr val="000000"/>
                        </a:solidFill>
                        <a:effectLst/>
                        <a:latin typeface="Calibri"/>
                      </a:endParaRPr>
                    </a:p>
                  </a:txBody>
                  <a:tcPr marL="8334" marR="8334" marT="833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DDEBF7"/>
                    </a:solidFill>
                  </a:tcPr>
                </a:tc>
                <a:tc>
                  <a:txBody>
                    <a:bodyPr/>
                    <a:lstStyle/>
                    <a:p>
                      <a:pPr algn="ctr" fontAlgn="ctr"/>
                      <a:r>
                        <a:rPr lang="en-US" sz="1800" b="0" i="0" u="none" strike="noStrike" dirty="0" err="1">
                          <a:solidFill>
                            <a:srgbClr val="000000"/>
                          </a:solidFill>
                          <a:effectLst/>
                          <a:latin typeface="Calibri"/>
                        </a:rPr>
                        <a:t>Reușiți</a:t>
                      </a:r>
                      <a:endParaRPr lang="en-US" sz="1800" b="0" i="0" u="none" strike="noStrike" dirty="0">
                        <a:solidFill>
                          <a:srgbClr val="000000"/>
                        </a:solidFill>
                        <a:effectLst/>
                        <a:latin typeface="Calibri"/>
                      </a:endParaRPr>
                    </a:p>
                  </a:txBody>
                  <a:tcPr marL="8334" marR="8334" marT="833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DDEBF7"/>
                    </a:solidFill>
                  </a:tcPr>
                </a:tc>
                <a:tc>
                  <a:txBody>
                    <a:bodyPr/>
                    <a:lstStyle/>
                    <a:p>
                      <a:pPr algn="ctr" fontAlgn="b"/>
                      <a:r>
                        <a:rPr lang="en-US" sz="1800" b="0" i="0" u="none" strike="noStrike" dirty="0">
                          <a:solidFill>
                            <a:srgbClr val="000000"/>
                          </a:solidFill>
                          <a:effectLst/>
                          <a:latin typeface="Calibri"/>
                        </a:rPr>
                        <a:t>1-1,99</a:t>
                      </a:r>
                    </a:p>
                  </a:txBody>
                  <a:tcPr marL="8334" marR="8334" marT="833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DDEBF7"/>
                    </a:solidFill>
                  </a:tcPr>
                </a:tc>
                <a:tc>
                  <a:txBody>
                    <a:bodyPr/>
                    <a:lstStyle/>
                    <a:p>
                      <a:pPr algn="ctr" fontAlgn="b"/>
                      <a:r>
                        <a:rPr lang="en-US" sz="1800" b="0" i="0" u="none" strike="noStrike" dirty="0">
                          <a:solidFill>
                            <a:srgbClr val="000000"/>
                          </a:solidFill>
                          <a:effectLst/>
                          <a:latin typeface="Calibri"/>
                        </a:rPr>
                        <a:t>2-2,99</a:t>
                      </a:r>
                    </a:p>
                  </a:txBody>
                  <a:tcPr marL="8334" marR="8334" marT="833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DDEBF7"/>
                    </a:solidFill>
                  </a:tcPr>
                </a:tc>
                <a:tc>
                  <a:txBody>
                    <a:bodyPr/>
                    <a:lstStyle/>
                    <a:p>
                      <a:pPr algn="ctr" fontAlgn="b"/>
                      <a:r>
                        <a:rPr lang="en-US" sz="1800" b="0" i="0" u="none" strike="noStrike" dirty="0">
                          <a:solidFill>
                            <a:srgbClr val="000000"/>
                          </a:solidFill>
                          <a:effectLst/>
                          <a:latin typeface="Calibri"/>
                        </a:rPr>
                        <a:t>3-3,99</a:t>
                      </a:r>
                    </a:p>
                  </a:txBody>
                  <a:tcPr marL="8334" marR="8334" marT="833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DDEBF7"/>
                    </a:solidFill>
                  </a:tcPr>
                </a:tc>
                <a:tc>
                  <a:txBody>
                    <a:bodyPr/>
                    <a:lstStyle/>
                    <a:p>
                      <a:pPr algn="ctr" fontAlgn="b"/>
                      <a:r>
                        <a:rPr lang="en-US" sz="1800" b="0" i="0" u="none" strike="noStrike" dirty="0">
                          <a:solidFill>
                            <a:srgbClr val="000000"/>
                          </a:solidFill>
                          <a:effectLst/>
                          <a:latin typeface="Calibri"/>
                        </a:rPr>
                        <a:t>4-4,99</a:t>
                      </a:r>
                    </a:p>
                  </a:txBody>
                  <a:tcPr marL="8334" marR="8334" marT="833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DDEBF7"/>
                    </a:solidFill>
                  </a:tcPr>
                </a:tc>
                <a:tc>
                  <a:txBody>
                    <a:bodyPr/>
                    <a:lstStyle/>
                    <a:p>
                      <a:pPr algn="ctr" fontAlgn="b"/>
                      <a:r>
                        <a:rPr lang="en-US" sz="1800" b="0" i="0" u="none" strike="noStrike" dirty="0">
                          <a:solidFill>
                            <a:srgbClr val="000000"/>
                          </a:solidFill>
                          <a:effectLst/>
                          <a:latin typeface="Calibri"/>
                        </a:rPr>
                        <a:t>5-5,99</a:t>
                      </a:r>
                    </a:p>
                  </a:txBody>
                  <a:tcPr marL="8334" marR="8334" marT="833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DDEBF7"/>
                    </a:solidFill>
                  </a:tcPr>
                </a:tc>
                <a:tc>
                  <a:txBody>
                    <a:bodyPr/>
                    <a:lstStyle/>
                    <a:p>
                      <a:pPr algn="ctr" fontAlgn="b"/>
                      <a:r>
                        <a:rPr lang="en-US" sz="1800" b="0" i="0" u="none" strike="noStrike" dirty="0">
                          <a:solidFill>
                            <a:srgbClr val="000000"/>
                          </a:solidFill>
                          <a:effectLst/>
                          <a:latin typeface="Calibri"/>
                        </a:rPr>
                        <a:t>6-6,99</a:t>
                      </a:r>
                    </a:p>
                  </a:txBody>
                  <a:tcPr marL="8334" marR="8334" marT="833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DDEBF7"/>
                    </a:solidFill>
                  </a:tcPr>
                </a:tc>
                <a:tc>
                  <a:txBody>
                    <a:bodyPr/>
                    <a:lstStyle/>
                    <a:p>
                      <a:pPr algn="ctr" fontAlgn="b"/>
                      <a:r>
                        <a:rPr lang="en-US" sz="1800" b="0" i="0" u="none" strike="noStrike" dirty="0">
                          <a:solidFill>
                            <a:srgbClr val="000000"/>
                          </a:solidFill>
                          <a:effectLst/>
                          <a:latin typeface="Calibri"/>
                        </a:rPr>
                        <a:t>7-7,99</a:t>
                      </a:r>
                    </a:p>
                  </a:txBody>
                  <a:tcPr marL="8334" marR="8334" marT="833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DDEBF7"/>
                    </a:solidFill>
                  </a:tcPr>
                </a:tc>
                <a:tc>
                  <a:txBody>
                    <a:bodyPr/>
                    <a:lstStyle/>
                    <a:p>
                      <a:pPr algn="ctr" fontAlgn="b"/>
                      <a:r>
                        <a:rPr lang="en-US" sz="1800" b="0" i="0" u="none" strike="noStrike" dirty="0">
                          <a:solidFill>
                            <a:srgbClr val="000000"/>
                          </a:solidFill>
                          <a:effectLst/>
                          <a:latin typeface="Calibri"/>
                        </a:rPr>
                        <a:t>8-8,99</a:t>
                      </a:r>
                    </a:p>
                  </a:txBody>
                  <a:tcPr marL="8334" marR="8334" marT="833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DDEBF7"/>
                    </a:solidFill>
                  </a:tcPr>
                </a:tc>
                <a:tc>
                  <a:txBody>
                    <a:bodyPr/>
                    <a:lstStyle/>
                    <a:p>
                      <a:pPr algn="ctr" fontAlgn="b"/>
                      <a:r>
                        <a:rPr lang="en-US" sz="1800" b="0" i="0" u="none" strike="noStrike" dirty="0">
                          <a:solidFill>
                            <a:srgbClr val="000000"/>
                          </a:solidFill>
                          <a:effectLst/>
                          <a:latin typeface="Calibri"/>
                        </a:rPr>
                        <a:t>9-9,99</a:t>
                      </a:r>
                    </a:p>
                  </a:txBody>
                  <a:tcPr marL="8334" marR="8334" marT="833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DDEBF7"/>
                    </a:solidFill>
                  </a:tcPr>
                </a:tc>
                <a:tc>
                  <a:txBody>
                    <a:bodyPr/>
                    <a:lstStyle/>
                    <a:p>
                      <a:pPr algn="ctr" fontAlgn="b"/>
                      <a:r>
                        <a:rPr lang="en-US" sz="1800" b="0" i="0" u="none" strike="noStrike" dirty="0">
                          <a:solidFill>
                            <a:srgbClr val="000000"/>
                          </a:solidFill>
                          <a:effectLst/>
                          <a:latin typeface="Calibri"/>
                        </a:rPr>
                        <a:t>10</a:t>
                      </a:r>
                    </a:p>
                  </a:txBody>
                  <a:tcPr marL="8334" marR="8334" marT="833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DDEBF7"/>
                    </a:solidFill>
                  </a:tcPr>
                </a:tc>
              </a:tr>
              <a:tr h="251222">
                <a:tc>
                  <a:txBody>
                    <a:bodyPr/>
                    <a:lstStyle/>
                    <a:p>
                      <a:pPr algn="ctr" fontAlgn="b"/>
                      <a:r>
                        <a:rPr lang="vi-VN" sz="1800" b="1" i="0" u="none" strike="noStrike" dirty="0">
                          <a:solidFill>
                            <a:schemeClr val="tx1"/>
                          </a:solidFill>
                          <a:effectLst/>
                          <a:latin typeface="Calibri"/>
                        </a:rPr>
                        <a:t>Matematică</a:t>
                      </a:r>
                    </a:p>
                  </a:txBody>
                  <a:tcPr marL="8334" marR="8334" marT="833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US" sz="2000" b="0" i="0" u="none" strike="noStrike" dirty="0">
                          <a:solidFill>
                            <a:schemeClr val="tx1"/>
                          </a:solidFill>
                          <a:effectLst/>
                          <a:latin typeface="Calibri"/>
                        </a:rPr>
                        <a:t>955</a:t>
                      </a:r>
                    </a:p>
                  </a:txBody>
                  <a:tcPr marL="8334" marR="8334" marT="833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US" sz="2000" b="0" i="0" u="none" strike="noStrike" dirty="0">
                          <a:solidFill>
                            <a:schemeClr val="tx1"/>
                          </a:solidFill>
                          <a:effectLst/>
                          <a:latin typeface="Calibri"/>
                        </a:rPr>
                        <a:t>233</a:t>
                      </a:r>
                    </a:p>
                  </a:txBody>
                  <a:tcPr marL="8334" marR="8334" marT="833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US" sz="2000" b="0" i="0" u="none" strike="noStrike" dirty="0">
                          <a:solidFill>
                            <a:schemeClr val="tx1"/>
                          </a:solidFill>
                          <a:effectLst/>
                          <a:latin typeface="Calibri"/>
                        </a:rPr>
                        <a:t>722</a:t>
                      </a:r>
                    </a:p>
                  </a:txBody>
                  <a:tcPr marL="8334" marR="8334" marT="833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US" sz="2000" b="0" i="0" u="none" strike="noStrike" dirty="0">
                          <a:solidFill>
                            <a:schemeClr val="tx1"/>
                          </a:solidFill>
                          <a:effectLst/>
                          <a:latin typeface="Calibri"/>
                        </a:rPr>
                        <a:t>71</a:t>
                      </a:r>
                    </a:p>
                  </a:txBody>
                  <a:tcPr marL="8334" marR="8334" marT="833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US" sz="2000" b="0" i="0" u="none" strike="noStrike" dirty="0">
                          <a:solidFill>
                            <a:schemeClr val="tx1"/>
                          </a:solidFill>
                          <a:effectLst/>
                          <a:latin typeface="Calibri"/>
                        </a:rPr>
                        <a:t>55</a:t>
                      </a:r>
                    </a:p>
                  </a:txBody>
                  <a:tcPr marL="8334" marR="8334" marT="833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US" sz="2000" b="0" i="0" u="none" strike="noStrike" dirty="0">
                          <a:solidFill>
                            <a:schemeClr val="tx1"/>
                          </a:solidFill>
                          <a:effectLst/>
                          <a:latin typeface="Calibri"/>
                        </a:rPr>
                        <a:t>70</a:t>
                      </a:r>
                    </a:p>
                  </a:txBody>
                  <a:tcPr marL="8334" marR="8334" marT="833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US" sz="2000" b="0" i="0" u="none" strike="noStrike" dirty="0">
                          <a:solidFill>
                            <a:schemeClr val="tx1"/>
                          </a:solidFill>
                          <a:effectLst/>
                          <a:latin typeface="Calibri"/>
                        </a:rPr>
                        <a:t>37</a:t>
                      </a:r>
                    </a:p>
                  </a:txBody>
                  <a:tcPr marL="8334" marR="8334" marT="833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US" sz="2000" b="0" i="0" u="none" strike="noStrike" dirty="0">
                          <a:solidFill>
                            <a:schemeClr val="tx1"/>
                          </a:solidFill>
                          <a:effectLst/>
                          <a:latin typeface="Calibri"/>
                        </a:rPr>
                        <a:t>173</a:t>
                      </a:r>
                    </a:p>
                  </a:txBody>
                  <a:tcPr marL="8334" marR="8334" marT="833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US" sz="2000" b="0" i="0" u="none" strike="noStrike" dirty="0">
                          <a:solidFill>
                            <a:schemeClr val="tx1"/>
                          </a:solidFill>
                          <a:effectLst/>
                          <a:latin typeface="Calibri"/>
                        </a:rPr>
                        <a:t>133</a:t>
                      </a:r>
                    </a:p>
                  </a:txBody>
                  <a:tcPr marL="8334" marR="8334" marT="833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US" sz="2000" b="0" i="0" u="none" strike="noStrike" dirty="0">
                          <a:solidFill>
                            <a:schemeClr val="tx1"/>
                          </a:solidFill>
                          <a:effectLst/>
                          <a:latin typeface="Calibri"/>
                        </a:rPr>
                        <a:t>162</a:t>
                      </a:r>
                    </a:p>
                  </a:txBody>
                  <a:tcPr marL="8334" marR="8334" marT="833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US" sz="2000" b="0" i="0" u="none" strike="noStrike" dirty="0">
                          <a:solidFill>
                            <a:schemeClr val="tx1"/>
                          </a:solidFill>
                          <a:effectLst/>
                          <a:latin typeface="Calibri"/>
                        </a:rPr>
                        <a:t>132</a:t>
                      </a:r>
                    </a:p>
                  </a:txBody>
                  <a:tcPr marL="8334" marR="8334" marT="833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US" sz="2000" b="0" i="0" u="none" strike="noStrike" dirty="0">
                          <a:solidFill>
                            <a:schemeClr val="tx1"/>
                          </a:solidFill>
                          <a:effectLst/>
                          <a:latin typeface="Calibri"/>
                        </a:rPr>
                        <a:t>109</a:t>
                      </a:r>
                    </a:p>
                  </a:txBody>
                  <a:tcPr marL="8334" marR="8334" marT="833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US" sz="2000" b="0" i="0" u="none" strike="noStrike" dirty="0">
                          <a:solidFill>
                            <a:schemeClr val="tx1"/>
                          </a:solidFill>
                          <a:effectLst/>
                          <a:latin typeface="Calibri"/>
                        </a:rPr>
                        <a:t>13</a:t>
                      </a:r>
                    </a:p>
                  </a:txBody>
                  <a:tcPr marL="8334" marR="8334" marT="833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61672466"/>
      </p:ext>
    </p:extLst>
  </p:cSld>
  <p:clrMapOvr>
    <a:masterClrMapping/>
  </p:clrMapOvr>
  <p:transition spd="slow"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E29DED8C-FEFE-46E5-BF61-F8D098F457A8}" type="slidenum">
              <a:rPr lang="ro-RO" sz="1000">
                <a:solidFill>
                  <a:schemeClr val="tx2">
                    <a:shade val="50000"/>
                  </a:schemeClr>
                </a:solidFill>
              </a:rPr>
              <a:pPr algn="r" eaLnBrk="1" hangingPunct="1">
                <a:defRPr/>
              </a:pPr>
              <a:t>38</a:t>
            </a:fld>
            <a:endParaRPr lang="ro-RO" sz="1000">
              <a:solidFill>
                <a:schemeClr val="tx2">
                  <a:shade val="50000"/>
                </a:schemeClr>
              </a:solidFill>
            </a:endParaRPr>
          </a:p>
        </p:txBody>
      </p:sp>
      <p:sp>
        <p:nvSpPr>
          <p:cNvPr id="115720" name="Rectangle 8"/>
          <p:cNvSpPr>
            <a:spLocks noChangeArrowheads="1"/>
          </p:cNvSpPr>
          <p:nvPr/>
        </p:nvSpPr>
        <p:spPr bwMode="auto">
          <a:xfrm>
            <a:off x="381000" y="182563"/>
            <a:ext cx="92805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ro-RO" sz="3200" dirty="0">
                <a:solidFill>
                  <a:srgbClr val="FFFF99"/>
                </a:solidFill>
                <a:effectLst>
                  <a:outerShdw blurRad="38100" dist="38100" dir="2700000" algn="tl">
                    <a:srgbClr val="000000"/>
                  </a:outerShdw>
                </a:effectLst>
                <a:latin typeface="Tahoma" pitchFamily="34" charset="0"/>
              </a:rPr>
              <a:t>BACALAUREAT SESIUNEA IUNIE-IULIE </a:t>
            </a:r>
            <a:r>
              <a:rPr lang="ro-RO" sz="3200" dirty="0" smtClean="0">
                <a:solidFill>
                  <a:srgbClr val="FFFF99"/>
                </a:solidFill>
                <a:effectLst>
                  <a:outerShdw blurRad="38100" dist="38100" dir="2700000" algn="tl">
                    <a:srgbClr val="000000"/>
                  </a:outerShdw>
                </a:effectLst>
                <a:latin typeface="Tahoma" pitchFamily="34" charset="0"/>
              </a:rPr>
              <a:t>2014</a:t>
            </a:r>
            <a:endParaRPr lang="en-GB" sz="3200" dirty="0">
              <a:solidFill>
                <a:srgbClr val="FFFF99"/>
              </a:solidFill>
              <a:effectLst>
                <a:outerShdw blurRad="38100" dist="38100" dir="2700000" algn="tl">
                  <a:srgbClr val="000000"/>
                </a:outerShdw>
              </a:effectLst>
              <a:latin typeface="Tahoma" pitchFamily="34" charset="0"/>
            </a:endParaRPr>
          </a:p>
        </p:txBody>
      </p:sp>
      <p:sp>
        <p:nvSpPr>
          <p:cNvPr id="36869" name="AutoShape 10">
            <a:hlinkClick r:id="rId2" action="ppaction://hlinksldjump"/>
          </p:cNvPr>
          <p:cNvSpPr>
            <a:spLocks noChangeArrowheads="1"/>
          </p:cNvSpPr>
          <p:nvPr/>
        </p:nvSpPr>
        <p:spPr bwMode="auto">
          <a:xfrm rot="10800000">
            <a:off x="9245600" y="6230938"/>
            <a:ext cx="577850" cy="381000"/>
          </a:xfrm>
          <a:prstGeom prst="leftArrow">
            <a:avLst>
              <a:gd name="adj1" fmla="val 50000"/>
              <a:gd name="adj2" fmla="val 37917"/>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7" name="Rectangle 289"/>
          <p:cNvSpPr>
            <a:spLocks noChangeArrowheads="1"/>
          </p:cNvSpPr>
          <p:nvPr/>
        </p:nvSpPr>
        <p:spPr bwMode="auto">
          <a:xfrm>
            <a:off x="457200" y="740229"/>
            <a:ext cx="89154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5720" rIns="45720"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pPr algn="ctr" eaLnBrk="1" hangingPunct="1"/>
            <a:r>
              <a:rPr lang="ro-RO" altLang="ro-RO" sz="2400" dirty="0">
                <a:latin typeface="Tahoma" pitchFamily="34" charset="0"/>
              </a:rPr>
              <a:t>Rezultate </a:t>
            </a:r>
            <a:r>
              <a:rPr lang="en-US" altLang="ro-RO" sz="2400" dirty="0" smtClean="0">
                <a:latin typeface="Tahoma" pitchFamily="34" charset="0"/>
              </a:rPr>
              <a:t>MATEMATIC</a:t>
            </a:r>
            <a:r>
              <a:rPr lang="ro-RO" altLang="ro-RO" sz="2400" dirty="0" smtClean="0">
                <a:latin typeface="Tahoma" pitchFamily="34" charset="0"/>
              </a:rPr>
              <a:t>Ă </a:t>
            </a:r>
            <a:r>
              <a:rPr lang="ro-RO" altLang="ro-RO" sz="2400" dirty="0">
                <a:latin typeface="Tahoma" pitchFamily="34" charset="0"/>
              </a:rPr>
              <a:t>- Procent de promovare </a:t>
            </a:r>
            <a:r>
              <a:rPr lang="ro-RO" altLang="ro-RO" sz="2400" dirty="0" smtClean="0">
                <a:latin typeface="Tahoma" pitchFamily="34" charset="0"/>
              </a:rPr>
              <a:t>75,60%</a:t>
            </a:r>
            <a:endParaRPr lang="ro-RO" altLang="ro-RO" sz="2400" dirty="0">
              <a:latin typeface="Tahoma" pitchFamily="34" charset="0"/>
            </a:endParaRPr>
          </a:p>
        </p:txBody>
      </p:sp>
      <p:graphicFrame>
        <p:nvGraphicFramePr>
          <p:cNvPr id="15" name="Content Placeholder 13"/>
          <p:cNvGraphicFramePr>
            <a:graphicFrameLocks noGrp="1"/>
          </p:cNvGraphicFramePr>
          <p:nvPr>
            <p:ph sz="quarter" idx="4"/>
            <p:extLst>
              <p:ext uri="{D42A27DB-BD31-4B8C-83A1-F6EECF244321}">
                <p14:modId xmlns:p14="http://schemas.microsoft.com/office/powerpoint/2010/main" val="2879192618"/>
              </p:ext>
            </p:extLst>
          </p:nvPr>
        </p:nvGraphicFramePr>
        <p:xfrm>
          <a:off x="4867275" y="1554022"/>
          <a:ext cx="4378325" cy="50863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ontent Placeholder 17"/>
          <p:cNvGraphicFramePr>
            <a:graphicFrameLocks noGrp="1"/>
          </p:cNvGraphicFramePr>
          <p:nvPr>
            <p:ph sz="quarter" idx="2"/>
            <p:extLst>
              <p:ext uri="{D42A27DB-BD31-4B8C-83A1-F6EECF244321}">
                <p14:modId xmlns:p14="http://schemas.microsoft.com/office/powerpoint/2010/main" val="1256850272"/>
              </p:ext>
            </p:extLst>
          </p:nvPr>
        </p:nvGraphicFramePr>
        <p:xfrm>
          <a:off x="495300" y="1517650"/>
          <a:ext cx="4376738" cy="50863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92986609"/>
      </p:ext>
    </p:extLst>
  </p:cSld>
  <p:clrMapOvr>
    <a:masterClrMapping/>
  </p:clrMapOvr>
  <p:transition spd="slow"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E29DED8C-FEFE-46E5-BF61-F8D098F457A8}" type="slidenum">
              <a:rPr lang="ro-RO" sz="1000">
                <a:solidFill>
                  <a:schemeClr val="tx2">
                    <a:shade val="50000"/>
                  </a:schemeClr>
                </a:solidFill>
              </a:rPr>
              <a:pPr algn="r" eaLnBrk="1" hangingPunct="1">
                <a:defRPr/>
              </a:pPr>
              <a:t>39</a:t>
            </a:fld>
            <a:endParaRPr lang="ro-RO" sz="1000">
              <a:solidFill>
                <a:schemeClr val="tx2">
                  <a:shade val="50000"/>
                </a:schemeClr>
              </a:solidFill>
            </a:endParaRPr>
          </a:p>
        </p:txBody>
      </p:sp>
      <p:sp>
        <p:nvSpPr>
          <p:cNvPr id="115720" name="Rectangle 8"/>
          <p:cNvSpPr>
            <a:spLocks noChangeArrowheads="1"/>
          </p:cNvSpPr>
          <p:nvPr/>
        </p:nvSpPr>
        <p:spPr bwMode="auto">
          <a:xfrm>
            <a:off x="381000" y="182563"/>
            <a:ext cx="92805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ro-RO" sz="3200" dirty="0">
                <a:solidFill>
                  <a:srgbClr val="FFFF99"/>
                </a:solidFill>
                <a:effectLst>
                  <a:outerShdw blurRad="38100" dist="38100" dir="2700000" algn="tl">
                    <a:srgbClr val="000000"/>
                  </a:outerShdw>
                </a:effectLst>
                <a:latin typeface="Tahoma" pitchFamily="34" charset="0"/>
              </a:rPr>
              <a:t>BACALAUREAT SESIUNEA IUNIE-IULIE </a:t>
            </a:r>
            <a:r>
              <a:rPr lang="ro-RO" sz="3200" dirty="0" smtClean="0">
                <a:solidFill>
                  <a:srgbClr val="FFFF99"/>
                </a:solidFill>
                <a:effectLst>
                  <a:outerShdw blurRad="38100" dist="38100" dir="2700000" algn="tl">
                    <a:srgbClr val="000000"/>
                  </a:outerShdw>
                </a:effectLst>
                <a:latin typeface="Tahoma" pitchFamily="34" charset="0"/>
              </a:rPr>
              <a:t>2014</a:t>
            </a:r>
            <a:endParaRPr lang="en-GB" sz="3200" dirty="0">
              <a:solidFill>
                <a:srgbClr val="FFFF99"/>
              </a:solidFill>
              <a:effectLst>
                <a:outerShdw blurRad="38100" dist="38100" dir="2700000" algn="tl">
                  <a:srgbClr val="000000"/>
                </a:outerShdw>
              </a:effectLst>
              <a:latin typeface="Tahoma" pitchFamily="34" charset="0"/>
            </a:endParaRPr>
          </a:p>
        </p:txBody>
      </p:sp>
      <p:sp>
        <p:nvSpPr>
          <p:cNvPr id="36869" name="AutoShape 10">
            <a:hlinkClick r:id="rId2" action="ppaction://hlinksldjump"/>
          </p:cNvPr>
          <p:cNvSpPr>
            <a:spLocks noChangeArrowheads="1"/>
          </p:cNvSpPr>
          <p:nvPr/>
        </p:nvSpPr>
        <p:spPr bwMode="auto">
          <a:xfrm rot="10800000">
            <a:off x="9185275" y="6190966"/>
            <a:ext cx="577850" cy="381000"/>
          </a:xfrm>
          <a:prstGeom prst="leftArrow">
            <a:avLst>
              <a:gd name="adj1" fmla="val 50000"/>
              <a:gd name="adj2" fmla="val 37917"/>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7" name="Rectangle 289"/>
          <p:cNvSpPr>
            <a:spLocks noChangeArrowheads="1"/>
          </p:cNvSpPr>
          <p:nvPr/>
        </p:nvSpPr>
        <p:spPr bwMode="auto">
          <a:xfrm>
            <a:off x="457200" y="740229"/>
            <a:ext cx="89154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5720" rIns="45720"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pPr algn="ctr" eaLnBrk="1" hangingPunct="1"/>
            <a:r>
              <a:rPr lang="ro-RO" altLang="ro-RO" sz="2400" dirty="0">
                <a:latin typeface="Tahoma" pitchFamily="34" charset="0"/>
              </a:rPr>
              <a:t>Rezultate </a:t>
            </a:r>
            <a:r>
              <a:rPr lang="en-US" altLang="ro-RO" sz="2400" dirty="0" smtClean="0">
                <a:latin typeface="Tahoma" pitchFamily="34" charset="0"/>
              </a:rPr>
              <a:t>MATEMATIC</a:t>
            </a:r>
            <a:r>
              <a:rPr lang="ro-RO" altLang="ro-RO" sz="2400" dirty="0" smtClean="0">
                <a:latin typeface="Tahoma" pitchFamily="34" charset="0"/>
              </a:rPr>
              <a:t>Ă </a:t>
            </a:r>
            <a:r>
              <a:rPr lang="ro-RO" altLang="ro-RO" sz="2400" dirty="0">
                <a:latin typeface="Tahoma" pitchFamily="34" charset="0"/>
              </a:rPr>
              <a:t>- Procent de promovare </a:t>
            </a:r>
            <a:r>
              <a:rPr lang="ro-RO" altLang="ro-RO" sz="2400" dirty="0" smtClean="0">
                <a:latin typeface="Tahoma" pitchFamily="34" charset="0"/>
              </a:rPr>
              <a:t>75,60%</a:t>
            </a:r>
            <a:endParaRPr lang="ro-RO" altLang="ro-RO" sz="2400" dirty="0">
              <a:latin typeface="Tahoma" pitchFamily="34" charset="0"/>
            </a:endParaRPr>
          </a:p>
        </p:txBody>
      </p:sp>
      <p:graphicFrame>
        <p:nvGraphicFramePr>
          <p:cNvPr id="10" name="Content Placeholder 9"/>
          <p:cNvGraphicFramePr>
            <a:graphicFrameLocks noGrp="1"/>
          </p:cNvGraphicFramePr>
          <p:nvPr>
            <p:ph sz="quarter" idx="2"/>
            <p:extLst>
              <p:ext uri="{D42A27DB-BD31-4B8C-83A1-F6EECF244321}">
                <p14:modId xmlns:p14="http://schemas.microsoft.com/office/powerpoint/2010/main" val="2929627678"/>
              </p:ext>
            </p:extLst>
          </p:nvPr>
        </p:nvGraphicFramePr>
        <p:xfrm>
          <a:off x="495300" y="1517650"/>
          <a:ext cx="4376738" cy="50863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11"/>
          <p:cNvGraphicFramePr>
            <a:graphicFrameLocks noGrp="1"/>
          </p:cNvGraphicFramePr>
          <p:nvPr>
            <p:ph sz="quarter" idx="4"/>
            <p:extLst>
              <p:ext uri="{D42A27DB-BD31-4B8C-83A1-F6EECF244321}">
                <p14:modId xmlns:p14="http://schemas.microsoft.com/office/powerpoint/2010/main" val="4003908563"/>
              </p:ext>
            </p:extLst>
          </p:nvPr>
        </p:nvGraphicFramePr>
        <p:xfrm>
          <a:off x="4914900" y="1660027"/>
          <a:ext cx="4378325" cy="511175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1948396"/>
      </p:ext>
    </p:extLst>
  </p:cSld>
  <p:clrMapOvr>
    <a:masterClrMapping/>
  </p:clrMapOvr>
  <p:transition spd="slow"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89"/>
          <p:cNvSpPr>
            <a:spLocks noGrp="1" noChangeArrowheads="1"/>
          </p:cNvSpPr>
          <p:nvPr>
            <p:ph type="title" idx="4294967295"/>
          </p:nvPr>
        </p:nvSpPr>
        <p:spPr>
          <a:xfrm>
            <a:off x="561975" y="228600"/>
            <a:ext cx="8229600" cy="457200"/>
          </a:xfrm>
          <a:ln>
            <a:solidFill>
              <a:schemeClr val="tx1"/>
            </a:solidFill>
          </a:ln>
        </p:spPr>
        <p:txBody>
          <a:bodyPr/>
          <a:lstStyle/>
          <a:p>
            <a:pPr algn="ctr" eaLnBrk="1" hangingPunct="1"/>
            <a:r>
              <a:rPr lang="ro-RO" altLang="ro-RO" sz="2800" b="1" dirty="0" smtClean="0">
                <a:solidFill>
                  <a:srgbClr val="FFFF99"/>
                </a:solidFill>
                <a:latin typeface="Tahoma" pitchFamily="34" charset="0"/>
              </a:rPr>
              <a:t>EN MATEMATICĂ –</a:t>
            </a:r>
            <a:r>
              <a:rPr lang="en-US" altLang="ro-RO" sz="2800" b="1" dirty="0" smtClean="0">
                <a:solidFill>
                  <a:srgbClr val="FFFF99"/>
                </a:solidFill>
                <a:latin typeface="Tahoma" pitchFamily="34" charset="0"/>
              </a:rPr>
              <a:t> </a:t>
            </a:r>
            <a:r>
              <a:rPr lang="ro-RO" altLang="ro-RO" sz="2800" b="1" dirty="0">
                <a:solidFill>
                  <a:srgbClr val="FFFF99"/>
                </a:solidFill>
                <a:latin typeface="Tahoma" pitchFamily="34" charset="0"/>
              </a:rPr>
              <a:t>Rezultate </a:t>
            </a:r>
            <a:r>
              <a:rPr lang="ro-RO" altLang="ro-RO" sz="2800" b="1" dirty="0" smtClean="0">
                <a:solidFill>
                  <a:srgbClr val="FFFF99"/>
                </a:solidFill>
                <a:latin typeface="Tahoma" pitchFamily="34" charset="0"/>
              </a:rPr>
              <a:t>comparative</a:t>
            </a:r>
          </a:p>
        </p:txBody>
      </p:sp>
      <p:sp>
        <p:nvSpPr>
          <p:cNvPr id="62"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010A852B-3445-4686-8247-4E7ACF613C79}" type="slidenum">
              <a:rPr lang="ro-RO" sz="1000">
                <a:solidFill>
                  <a:schemeClr val="tx2">
                    <a:shade val="50000"/>
                  </a:schemeClr>
                </a:solidFill>
              </a:rPr>
              <a:pPr algn="r" eaLnBrk="1" hangingPunct="1">
                <a:defRPr/>
              </a:pPr>
              <a:t>4</a:t>
            </a:fld>
            <a:endParaRPr lang="ro-RO" sz="1000">
              <a:solidFill>
                <a:schemeClr val="tx2">
                  <a:shade val="50000"/>
                </a:schemeClr>
              </a:solidFill>
            </a:endParaRPr>
          </a:p>
        </p:txBody>
      </p:sp>
      <p:sp>
        <p:nvSpPr>
          <p:cNvPr id="21508" name="AutoShape 10">
            <a:hlinkClick r:id="rId3" action="ppaction://hlinksldjump"/>
          </p:cNvPr>
          <p:cNvSpPr>
            <a:spLocks noChangeArrowheads="1"/>
          </p:cNvSpPr>
          <p:nvPr/>
        </p:nvSpPr>
        <p:spPr bwMode="auto">
          <a:xfrm rot="10800000">
            <a:off x="8502650" y="6324599"/>
            <a:ext cx="577850" cy="381000"/>
          </a:xfrm>
          <a:prstGeom prst="leftArrow">
            <a:avLst>
              <a:gd name="adj1" fmla="val 50000"/>
              <a:gd name="adj2" fmla="val 37917"/>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graphicFrame>
        <p:nvGraphicFramePr>
          <p:cNvPr id="9" name="Chart 8"/>
          <p:cNvGraphicFramePr>
            <a:graphicFrameLocks/>
          </p:cNvGraphicFramePr>
          <p:nvPr>
            <p:extLst>
              <p:ext uri="{D42A27DB-BD31-4B8C-83A1-F6EECF244321}">
                <p14:modId xmlns:p14="http://schemas.microsoft.com/office/powerpoint/2010/main" val="3043922097"/>
              </p:ext>
            </p:extLst>
          </p:nvPr>
        </p:nvGraphicFramePr>
        <p:xfrm>
          <a:off x="228600" y="1219200"/>
          <a:ext cx="4572000" cy="4876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val="1851332397"/>
              </p:ext>
            </p:extLst>
          </p:nvPr>
        </p:nvGraphicFramePr>
        <p:xfrm>
          <a:off x="4953000" y="1219200"/>
          <a:ext cx="4800600" cy="49264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88826953"/>
      </p:ext>
    </p:extLst>
  </p:cSld>
  <p:clrMapOvr>
    <a:masterClrMapping/>
  </p:clrMapOvr>
  <p:transition spd="slow"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E29DED8C-FEFE-46E5-BF61-F8D098F457A8}" type="slidenum">
              <a:rPr lang="ro-RO" sz="1000">
                <a:solidFill>
                  <a:schemeClr val="tx2">
                    <a:shade val="50000"/>
                  </a:schemeClr>
                </a:solidFill>
              </a:rPr>
              <a:pPr algn="r" eaLnBrk="1" hangingPunct="1">
                <a:defRPr/>
              </a:pPr>
              <a:t>40</a:t>
            </a:fld>
            <a:endParaRPr lang="ro-RO" sz="1000">
              <a:solidFill>
                <a:schemeClr val="tx2">
                  <a:shade val="50000"/>
                </a:schemeClr>
              </a:solidFill>
            </a:endParaRPr>
          </a:p>
        </p:txBody>
      </p:sp>
      <p:sp>
        <p:nvSpPr>
          <p:cNvPr id="115720" name="Rectangle 8"/>
          <p:cNvSpPr>
            <a:spLocks noChangeArrowheads="1"/>
          </p:cNvSpPr>
          <p:nvPr/>
        </p:nvSpPr>
        <p:spPr bwMode="auto">
          <a:xfrm>
            <a:off x="381000" y="182563"/>
            <a:ext cx="92805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ro-RO" sz="3200" dirty="0">
                <a:solidFill>
                  <a:srgbClr val="FFFF99"/>
                </a:solidFill>
                <a:effectLst>
                  <a:outerShdw blurRad="38100" dist="38100" dir="2700000" algn="tl">
                    <a:srgbClr val="000000"/>
                  </a:outerShdw>
                </a:effectLst>
                <a:latin typeface="Tahoma" pitchFamily="34" charset="0"/>
              </a:rPr>
              <a:t>BACALAUREAT SESIUNEA IUNIE-IULIE </a:t>
            </a:r>
            <a:r>
              <a:rPr lang="ro-RO" sz="3200" dirty="0" smtClean="0">
                <a:solidFill>
                  <a:srgbClr val="FFFF99"/>
                </a:solidFill>
                <a:effectLst>
                  <a:outerShdw blurRad="38100" dist="38100" dir="2700000" algn="tl">
                    <a:srgbClr val="000000"/>
                  </a:outerShdw>
                </a:effectLst>
                <a:latin typeface="Tahoma" pitchFamily="34" charset="0"/>
              </a:rPr>
              <a:t>2014</a:t>
            </a:r>
            <a:endParaRPr lang="en-GB" sz="3200" dirty="0">
              <a:solidFill>
                <a:srgbClr val="FFFF99"/>
              </a:solidFill>
              <a:effectLst>
                <a:outerShdw blurRad="38100" dist="38100" dir="2700000" algn="tl">
                  <a:srgbClr val="000000"/>
                </a:outerShdw>
              </a:effectLst>
              <a:latin typeface="Tahoma" pitchFamily="34" charset="0"/>
            </a:endParaRPr>
          </a:p>
        </p:txBody>
      </p:sp>
      <p:sp>
        <p:nvSpPr>
          <p:cNvPr id="36869" name="AutoShape 10">
            <a:hlinkClick r:id="rId2" action="ppaction://hlinksldjump"/>
          </p:cNvPr>
          <p:cNvSpPr>
            <a:spLocks noChangeArrowheads="1"/>
          </p:cNvSpPr>
          <p:nvPr/>
        </p:nvSpPr>
        <p:spPr bwMode="auto">
          <a:xfrm rot="10800000">
            <a:off x="8794750" y="6476999"/>
            <a:ext cx="577850" cy="381000"/>
          </a:xfrm>
          <a:prstGeom prst="leftArrow">
            <a:avLst>
              <a:gd name="adj1" fmla="val 50000"/>
              <a:gd name="adj2" fmla="val 37917"/>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9" name="Rectangle 289"/>
          <p:cNvSpPr>
            <a:spLocks noChangeArrowheads="1"/>
          </p:cNvSpPr>
          <p:nvPr/>
        </p:nvSpPr>
        <p:spPr bwMode="auto">
          <a:xfrm>
            <a:off x="457200" y="740229"/>
            <a:ext cx="89154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5720" rIns="45720"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pPr algn="ctr" eaLnBrk="1" hangingPunct="1"/>
            <a:r>
              <a:rPr lang="ro-RO" altLang="ro-RO" sz="2400" dirty="0">
                <a:latin typeface="Tahoma" pitchFamily="34" charset="0"/>
              </a:rPr>
              <a:t>Rezultate </a:t>
            </a:r>
            <a:r>
              <a:rPr lang="en-US" altLang="ro-RO" sz="2400" dirty="0" smtClean="0">
                <a:latin typeface="Tahoma" pitchFamily="34" charset="0"/>
              </a:rPr>
              <a:t>MATEMATIC</a:t>
            </a:r>
            <a:r>
              <a:rPr lang="ro-RO" altLang="ro-RO" sz="2400" dirty="0" smtClean="0">
                <a:latin typeface="Tahoma" pitchFamily="34" charset="0"/>
              </a:rPr>
              <a:t>Ă </a:t>
            </a:r>
            <a:r>
              <a:rPr lang="ro-RO" altLang="ro-RO" sz="2400" dirty="0">
                <a:latin typeface="Tahoma" pitchFamily="34" charset="0"/>
              </a:rPr>
              <a:t>- Procent de promovare </a:t>
            </a:r>
            <a:r>
              <a:rPr lang="ro-RO" altLang="ro-RO" sz="2400" dirty="0" smtClean="0">
                <a:latin typeface="Tahoma" pitchFamily="34" charset="0"/>
              </a:rPr>
              <a:t>75,60%</a:t>
            </a:r>
            <a:endParaRPr lang="ro-RO" altLang="ro-RO" sz="2400" dirty="0">
              <a:latin typeface="Tahoma" pitchFamily="34" charset="0"/>
            </a:endParaRPr>
          </a:p>
        </p:txBody>
      </p:sp>
      <p:graphicFrame>
        <p:nvGraphicFramePr>
          <p:cNvPr id="11" name="Chart 10"/>
          <p:cNvGraphicFramePr>
            <a:graphicFrameLocks/>
          </p:cNvGraphicFramePr>
          <p:nvPr>
            <p:extLst>
              <p:ext uri="{D42A27DB-BD31-4B8C-83A1-F6EECF244321}">
                <p14:modId xmlns:p14="http://schemas.microsoft.com/office/powerpoint/2010/main" val="1374320687"/>
              </p:ext>
            </p:extLst>
          </p:nvPr>
        </p:nvGraphicFramePr>
        <p:xfrm>
          <a:off x="343469" y="1426029"/>
          <a:ext cx="9318056" cy="51779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6469805"/>
      </p:ext>
    </p:extLst>
  </p:cSld>
  <p:clrMapOvr>
    <a:masterClrMapping/>
  </p:clrMapOvr>
  <p:transition spd="slow"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E29DED8C-FEFE-46E5-BF61-F8D098F457A8}" type="slidenum">
              <a:rPr lang="ro-RO" sz="1000">
                <a:solidFill>
                  <a:schemeClr val="tx2">
                    <a:shade val="50000"/>
                  </a:schemeClr>
                </a:solidFill>
              </a:rPr>
              <a:pPr algn="r" eaLnBrk="1" hangingPunct="1">
                <a:defRPr/>
              </a:pPr>
              <a:t>41</a:t>
            </a:fld>
            <a:endParaRPr lang="ro-RO" sz="1000">
              <a:solidFill>
                <a:schemeClr val="tx2">
                  <a:shade val="50000"/>
                </a:schemeClr>
              </a:solidFill>
            </a:endParaRPr>
          </a:p>
        </p:txBody>
      </p:sp>
      <p:sp>
        <p:nvSpPr>
          <p:cNvPr id="115720" name="Rectangle 8"/>
          <p:cNvSpPr>
            <a:spLocks noChangeArrowheads="1"/>
          </p:cNvSpPr>
          <p:nvPr/>
        </p:nvSpPr>
        <p:spPr bwMode="auto">
          <a:xfrm>
            <a:off x="381000" y="182563"/>
            <a:ext cx="92805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ro-RO" sz="3200" dirty="0">
                <a:solidFill>
                  <a:srgbClr val="FFFF99"/>
                </a:solidFill>
                <a:effectLst>
                  <a:outerShdw blurRad="38100" dist="38100" dir="2700000" algn="tl">
                    <a:srgbClr val="000000"/>
                  </a:outerShdw>
                </a:effectLst>
                <a:latin typeface="Tahoma" pitchFamily="34" charset="0"/>
              </a:rPr>
              <a:t>BACALAUREAT SESIUNEA IUNIE-IULIE </a:t>
            </a:r>
            <a:r>
              <a:rPr lang="ro-RO" sz="3200" dirty="0" smtClean="0">
                <a:solidFill>
                  <a:srgbClr val="FFFF99"/>
                </a:solidFill>
                <a:effectLst>
                  <a:outerShdw blurRad="38100" dist="38100" dir="2700000" algn="tl">
                    <a:srgbClr val="000000"/>
                  </a:outerShdw>
                </a:effectLst>
                <a:latin typeface="Tahoma" pitchFamily="34" charset="0"/>
              </a:rPr>
              <a:t>2014</a:t>
            </a:r>
            <a:endParaRPr lang="en-GB" sz="3200" dirty="0">
              <a:solidFill>
                <a:srgbClr val="FFFF99"/>
              </a:solidFill>
              <a:effectLst>
                <a:outerShdw blurRad="38100" dist="38100" dir="2700000" algn="tl">
                  <a:srgbClr val="000000"/>
                </a:outerShdw>
              </a:effectLst>
              <a:latin typeface="Tahoma" pitchFamily="34" charset="0"/>
            </a:endParaRPr>
          </a:p>
        </p:txBody>
      </p:sp>
      <p:sp>
        <p:nvSpPr>
          <p:cNvPr id="36869" name="AutoShape 10">
            <a:hlinkClick r:id="rId2" action="ppaction://hlinksldjump"/>
          </p:cNvPr>
          <p:cNvSpPr>
            <a:spLocks noChangeArrowheads="1"/>
          </p:cNvSpPr>
          <p:nvPr/>
        </p:nvSpPr>
        <p:spPr bwMode="auto">
          <a:xfrm rot="10800000">
            <a:off x="8794750" y="6476999"/>
            <a:ext cx="577850" cy="381000"/>
          </a:xfrm>
          <a:prstGeom prst="leftArrow">
            <a:avLst>
              <a:gd name="adj1" fmla="val 50000"/>
              <a:gd name="adj2" fmla="val 37917"/>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graphicFrame>
        <p:nvGraphicFramePr>
          <p:cNvPr id="3" name="Tabel 2"/>
          <p:cNvGraphicFramePr>
            <a:graphicFrameLocks noGrp="1"/>
          </p:cNvGraphicFramePr>
          <p:nvPr>
            <p:extLst>
              <p:ext uri="{D42A27DB-BD31-4B8C-83A1-F6EECF244321}">
                <p14:modId xmlns:p14="http://schemas.microsoft.com/office/powerpoint/2010/main" val="3891734721"/>
              </p:ext>
            </p:extLst>
          </p:nvPr>
        </p:nvGraphicFramePr>
        <p:xfrm>
          <a:off x="287654" y="1828800"/>
          <a:ext cx="9373871" cy="4495796"/>
        </p:xfrm>
        <a:graphic>
          <a:graphicData uri="http://schemas.openxmlformats.org/drawingml/2006/table">
            <a:tbl>
              <a:tblPr firstRow="1" bandRow="1">
                <a:tableStyleId>{5C22544A-7EE6-4342-B048-85BDC9FD1C3A}</a:tableStyleId>
              </a:tblPr>
              <a:tblGrid>
                <a:gridCol w="533401"/>
                <a:gridCol w="1657858"/>
                <a:gridCol w="1598676"/>
                <a:gridCol w="5583936"/>
              </a:tblGrid>
              <a:tr h="859308">
                <a:tc>
                  <a:txBody>
                    <a:bodyPr/>
                    <a:lstStyle/>
                    <a:p>
                      <a:pPr algn="ctr"/>
                      <a:r>
                        <a:rPr lang="ro-RO" sz="2000" b="1" dirty="0" err="1" smtClean="0">
                          <a:solidFill>
                            <a:schemeClr val="bg2"/>
                          </a:solidFill>
                        </a:rPr>
                        <a:t>Nr.crt</a:t>
                      </a:r>
                      <a:endParaRPr lang="ro-RO" sz="2000" b="1" dirty="0">
                        <a:solidFill>
                          <a:schemeClr val="bg2"/>
                        </a:solidFill>
                      </a:endParaRPr>
                    </a:p>
                  </a:txBody>
                  <a:tcPr>
                    <a:solidFill>
                      <a:schemeClr val="bg2">
                        <a:lumMod val="20000"/>
                        <a:lumOff val="80000"/>
                      </a:schemeClr>
                    </a:solidFill>
                  </a:tcPr>
                </a:tc>
                <a:tc gridSpan="2">
                  <a:txBody>
                    <a:bodyPr/>
                    <a:lstStyle/>
                    <a:p>
                      <a:pPr algn="ctr"/>
                      <a:r>
                        <a:rPr lang="ro-RO" sz="2000" b="1" dirty="0" smtClean="0">
                          <a:solidFill>
                            <a:schemeClr val="bg2"/>
                          </a:solidFill>
                        </a:rPr>
                        <a:t>NUMELE</a:t>
                      </a:r>
                      <a:r>
                        <a:rPr lang="ro-RO" sz="2000" b="1" baseline="0" dirty="0" smtClean="0">
                          <a:solidFill>
                            <a:schemeClr val="bg2"/>
                          </a:solidFill>
                        </a:rPr>
                        <a:t> ELEVULUI</a:t>
                      </a:r>
                      <a:endParaRPr lang="ro-RO" sz="2000" b="1" dirty="0">
                        <a:solidFill>
                          <a:schemeClr val="bg2"/>
                        </a:solidFill>
                      </a:endParaRPr>
                    </a:p>
                  </a:txBody>
                  <a:tcPr anchor="ctr">
                    <a:solidFill>
                      <a:schemeClr val="bg2">
                        <a:lumMod val="20000"/>
                        <a:lumOff val="80000"/>
                      </a:schemeClr>
                    </a:solidFill>
                  </a:tcPr>
                </a:tc>
                <a:tc hMerge="1">
                  <a:txBody>
                    <a:bodyPr/>
                    <a:lstStyle/>
                    <a:p>
                      <a:endParaRPr lang="ro-RO" dirty="0"/>
                    </a:p>
                  </a:txBody>
                  <a:tcPr/>
                </a:tc>
                <a:tc>
                  <a:txBody>
                    <a:bodyPr/>
                    <a:lstStyle/>
                    <a:p>
                      <a:pPr algn="ctr"/>
                      <a:r>
                        <a:rPr lang="ro-RO" sz="2000" b="1" dirty="0" smtClean="0">
                          <a:solidFill>
                            <a:schemeClr val="bg2"/>
                          </a:solidFill>
                        </a:rPr>
                        <a:t>UNITATEA DE ÎNVĂŢĂMÂNT</a:t>
                      </a:r>
                      <a:endParaRPr lang="ro-RO" sz="2000" b="1" dirty="0">
                        <a:solidFill>
                          <a:schemeClr val="bg2"/>
                        </a:solidFill>
                      </a:endParaRPr>
                    </a:p>
                  </a:txBody>
                  <a:tcPr anchor="ctr">
                    <a:solidFill>
                      <a:schemeClr val="bg2">
                        <a:lumMod val="20000"/>
                        <a:lumOff val="80000"/>
                      </a:schemeClr>
                    </a:solidFill>
                  </a:tcPr>
                </a:tc>
              </a:tr>
              <a:tr h="454561">
                <a:tc>
                  <a:txBody>
                    <a:bodyPr/>
                    <a:lstStyle/>
                    <a:p>
                      <a:pPr algn="ctr"/>
                      <a:r>
                        <a:rPr lang="ro-RO" sz="2000" b="1" dirty="0" smtClean="0">
                          <a:solidFill>
                            <a:schemeClr val="tx1"/>
                          </a:solidFill>
                        </a:rPr>
                        <a:t>1</a:t>
                      </a:r>
                      <a:endParaRPr lang="ro-RO" sz="2000" b="1" dirty="0">
                        <a:solidFill>
                          <a:schemeClr val="tx1"/>
                        </a:solidFill>
                      </a:endParaRPr>
                    </a:p>
                  </a:txBody>
                  <a:tcPr marL="9525" marR="9525" marT="9525" marB="0" anchor="b">
                    <a:solidFill>
                      <a:schemeClr val="bg2"/>
                    </a:solidFill>
                  </a:tcPr>
                </a:tc>
                <a:tc>
                  <a:txBody>
                    <a:bodyPr/>
                    <a:lstStyle/>
                    <a:p>
                      <a:pPr algn="l" fontAlgn="b"/>
                      <a:r>
                        <a:rPr lang="en-US" sz="1800" b="1" i="0" u="none" strike="noStrike">
                          <a:solidFill>
                            <a:schemeClr val="tx1"/>
                          </a:solidFill>
                          <a:effectLst/>
                          <a:latin typeface="Calibri"/>
                        </a:rPr>
                        <a:t>BĂJAN</a:t>
                      </a:r>
                    </a:p>
                  </a:txBody>
                  <a:tcPr marL="9525" marR="9525" marT="9525" marB="0" anchor="b">
                    <a:solidFill>
                      <a:schemeClr val="bg2"/>
                    </a:solidFill>
                  </a:tcPr>
                </a:tc>
                <a:tc>
                  <a:txBody>
                    <a:bodyPr/>
                    <a:lstStyle/>
                    <a:p>
                      <a:pPr algn="l" fontAlgn="b"/>
                      <a:r>
                        <a:rPr lang="en-US" sz="1800" b="1" i="0" u="none" strike="noStrike">
                          <a:solidFill>
                            <a:schemeClr val="tx1"/>
                          </a:solidFill>
                          <a:effectLst/>
                          <a:latin typeface="Calibri"/>
                        </a:rPr>
                        <a:t>CATINCA-ELENA</a:t>
                      </a:r>
                    </a:p>
                  </a:txBody>
                  <a:tcPr marL="9525" marR="9525" marT="9525" marB="0" anchor="b">
                    <a:solidFill>
                      <a:schemeClr val="bg2"/>
                    </a:solidFill>
                  </a:tcPr>
                </a:tc>
                <a:tc>
                  <a:txBody>
                    <a:bodyPr/>
                    <a:lstStyle/>
                    <a:p>
                      <a:pPr algn="l" fontAlgn="b"/>
                      <a:r>
                        <a:rPr lang="it-IT" sz="1800" b="1" i="0" u="none" strike="noStrike">
                          <a:solidFill>
                            <a:schemeClr val="tx1"/>
                          </a:solidFill>
                          <a:effectLst/>
                          <a:latin typeface="Calibri"/>
                        </a:rPr>
                        <a:t>COLEGIUL NATIONAL "MIHAI VITEAZUL" SF.GHEORGHE</a:t>
                      </a:r>
                    </a:p>
                  </a:txBody>
                  <a:tcPr marL="9525" marR="9525" marT="9525" marB="0" anchor="b">
                    <a:solidFill>
                      <a:schemeClr val="bg2"/>
                    </a:solidFill>
                  </a:tcPr>
                </a:tc>
              </a:tr>
              <a:tr h="454561">
                <a:tc>
                  <a:txBody>
                    <a:bodyPr/>
                    <a:lstStyle/>
                    <a:p>
                      <a:pPr algn="ctr"/>
                      <a:r>
                        <a:rPr lang="ro-RO" sz="2000" b="1" dirty="0" smtClean="0">
                          <a:solidFill>
                            <a:schemeClr val="tx1"/>
                          </a:solidFill>
                        </a:rPr>
                        <a:t>2</a:t>
                      </a:r>
                      <a:endParaRPr lang="ro-RO" sz="2000" b="1" dirty="0">
                        <a:solidFill>
                          <a:schemeClr val="tx1"/>
                        </a:solidFill>
                      </a:endParaRPr>
                    </a:p>
                  </a:txBody>
                  <a:tcPr marL="9525" marR="9525" marT="9525" marB="0" anchor="b">
                    <a:solidFill>
                      <a:schemeClr val="bg2"/>
                    </a:solidFill>
                  </a:tcPr>
                </a:tc>
                <a:tc>
                  <a:txBody>
                    <a:bodyPr/>
                    <a:lstStyle/>
                    <a:p>
                      <a:pPr algn="l" fontAlgn="b"/>
                      <a:r>
                        <a:rPr lang="en-US" sz="1800" b="1" i="0" u="none" strike="noStrike">
                          <a:solidFill>
                            <a:schemeClr val="tx1"/>
                          </a:solidFill>
                          <a:effectLst/>
                          <a:latin typeface="Calibri"/>
                        </a:rPr>
                        <a:t>TUDOSE</a:t>
                      </a:r>
                    </a:p>
                  </a:txBody>
                  <a:tcPr marL="9525" marR="9525" marT="9525" marB="0" anchor="b">
                    <a:solidFill>
                      <a:schemeClr val="bg2"/>
                    </a:solidFill>
                  </a:tcPr>
                </a:tc>
                <a:tc>
                  <a:txBody>
                    <a:bodyPr/>
                    <a:lstStyle/>
                    <a:p>
                      <a:pPr algn="l" fontAlgn="b"/>
                      <a:r>
                        <a:rPr lang="en-US" sz="1800" b="1" i="0" u="none" strike="noStrike">
                          <a:solidFill>
                            <a:schemeClr val="tx1"/>
                          </a:solidFill>
                          <a:effectLst/>
                          <a:latin typeface="Calibri"/>
                        </a:rPr>
                        <a:t>ANDREI</a:t>
                      </a:r>
                    </a:p>
                  </a:txBody>
                  <a:tcPr marL="9525" marR="9525" marT="9525" marB="0" anchor="b">
                    <a:solidFill>
                      <a:schemeClr val="bg2"/>
                    </a:solidFill>
                  </a:tcPr>
                </a:tc>
                <a:tc>
                  <a:txBody>
                    <a:bodyPr/>
                    <a:lstStyle/>
                    <a:p>
                      <a:pPr algn="l" fontAlgn="b"/>
                      <a:r>
                        <a:rPr lang="it-IT" sz="1800" b="1" i="0" u="none" strike="noStrike">
                          <a:solidFill>
                            <a:schemeClr val="tx1"/>
                          </a:solidFill>
                          <a:effectLst/>
                          <a:latin typeface="Calibri"/>
                        </a:rPr>
                        <a:t>COLEGIUL NATIONAL "MIHAI VITEAZUL" SF.GHEORGHE</a:t>
                      </a:r>
                    </a:p>
                  </a:txBody>
                  <a:tcPr marL="9525" marR="9525" marT="9525" marB="0" anchor="b">
                    <a:solidFill>
                      <a:schemeClr val="bg2"/>
                    </a:solidFill>
                  </a:tcPr>
                </a:tc>
              </a:tr>
              <a:tr h="454561">
                <a:tc>
                  <a:txBody>
                    <a:bodyPr/>
                    <a:lstStyle/>
                    <a:p>
                      <a:pPr algn="ctr"/>
                      <a:r>
                        <a:rPr lang="ro-RO" sz="2000" b="1" dirty="0" smtClean="0">
                          <a:solidFill>
                            <a:schemeClr val="tx1"/>
                          </a:solidFill>
                        </a:rPr>
                        <a:t>3</a:t>
                      </a:r>
                      <a:endParaRPr lang="ro-RO" sz="2000" b="1" dirty="0">
                        <a:solidFill>
                          <a:schemeClr val="tx1"/>
                        </a:solidFill>
                      </a:endParaRPr>
                    </a:p>
                  </a:txBody>
                  <a:tcPr marL="9525" marR="9525" marT="9525" marB="0" anchor="b">
                    <a:solidFill>
                      <a:schemeClr val="bg2"/>
                    </a:solidFill>
                  </a:tcPr>
                </a:tc>
                <a:tc>
                  <a:txBody>
                    <a:bodyPr/>
                    <a:lstStyle/>
                    <a:p>
                      <a:pPr algn="l" fontAlgn="b"/>
                      <a:r>
                        <a:rPr lang="en-US" sz="1800" b="1" i="0" u="none" strike="noStrike">
                          <a:solidFill>
                            <a:schemeClr val="tx1"/>
                          </a:solidFill>
                          <a:effectLst/>
                          <a:latin typeface="Calibri"/>
                        </a:rPr>
                        <a:t>NAZARE</a:t>
                      </a:r>
                    </a:p>
                  </a:txBody>
                  <a:tcPr marL="9525" marR="9525" marT="9525" marB="0" anchor="b">
                    <a:solidFill>
                      <a:schemeClr val="bg2"/>
                    </a:solidFill>
                  </a:tcPr>
                </a:tc>
                <a:tc>
                  <a:txBody>
                    <a:bodyPr/>
                    <a:lstStyle/>
                    <a:p>
                      <a:pPr algn="l" fontAlgn="b"/>
                      <a:r>
                        <a:rPr lang="en-US" sz="1800" b="1" i="0" u="none" strike="noStrike">
                          <a:solidFill>
                            <a:schemeClr val="tx1"/>
                          </a:solidFill>
                          <a:effectLst/>
                          <a:latin typeface="Calibri"/>
                        </a:rPr>
                        <a:t>EMANUEL-IOAN</a:t>
                      </a:r>
                    </a:p>
                  </a:txBody>
                  <a:tcPr marL="9525" marR="9525" marT="9525" marB="0" anchor="b">
                    <a:solidFill>
                      <a:schemeClr val="bg2"/>
                    </a:solidFill>
                  </a:tcPr>
                </a:tc>
                <a:tc>
                  <a:txBody>
                    <a:bodyPr/>
                    <a:lstStyle/>
                    <a:p>
                      <a:pPr algn="l" fontAlgn="b"/>
                      <a:r>
                        <a:rPr lang="it-IT" sz="1800" b="1" i="0" u="none" strike="noStrike">
                          <a:solidFill>
                            <a:schemeClr val="tx1"/>
                          </a:solidFill>
                          <a:effectLst/>
                          <a:latin typeface="Calibri"/>
                        </a:rPr>
                        <a:t>COLEGIUL NATIONAL "MIHAI VITEAZUL" SF.GHEORGHE</a:t>
                      </a:r>
                    </a:p>
                  </a:txBody>
                  <a:tcPr marL="9525" marR="9525" marT="9525" marB="0" anchor="b">
                    <a:solidFill>
                      <a:schemeClr val="bg2"/>
                    </a:solidFill>
                  </a:tcPr>
                </a:tc>
              </a:tr>
              <a:tr h="454561">
                <a:tc>
                  <a:txBody>
                    <a:bodyPr/>
                    <a:lstStyle/>
                    <a:p>
                      <a:pPr algn="ctr"/>
                      <a:r>
                        <a:rPr lang="ro-RO" sz="2000" b="1" dirty="0" smtClean="0">
                          <a:solidFill>
                            <a:schemeClr val="tx1"/>
                          </a:solidFill>
                        </a:rPr>
                        <a:t>4</a:t>
                      </a:r>
                      <a:endParaRPr lang="ro-RO" sz="2000" b="1" dirty="0">
                        <a:solidFill>
                          <a:schemeClr val="tx1"/>
                        </a:solidFill>
                      </a:endParaRPr>
                    </a:p>
                  </a:txBody>
                  <a:tcPr marL="9525" marR="9525" marT="9525" marB="0" anchor="b">
                    <a:solidFill>
                      <a:schemeClr val="bg2"/>
                    </a:solidFill>
                  </a:tcPr>
                </a:tc>
                <a:tc>
                  <a:txBody>
                    <a:bodyPr/>
                    <a:lstStyle/>
                    <a:p>
                      <a:pPr algn="l" fontAlgn="b"/>
                      <a:r>
                        <a:rPr lang="en-US" sz="1800" b="1" i="0" u="none" strike="noStrike">
                          <a:solidFill>
                            <a:schemeClr val="tx1"/>
                          </a:solidFill>
                          <a:effectLst/>
                          <a:latin typeface="Calibri"/>
                        </a:rPr>
                        <a:t>STOICA</a:t>
                      </a:r>
                    </a:p>
                  </a:txBody>
                  <a:tcPr marL="9525" marR="9525" marT="9525" marB="0" anchor="b">
                    <a:solidFill>
                      <a:schemeClr val="bg2"/>
                    </a:solidFill>
                  </a:tcPr>
                </a:tc>
                <a:tc>
                  <a:txBody>
                    <a:bodyPr/>
                    <a:lstStyle/>
                    <a:p>
                      <a:pPr algn="l" fontAlgn="b"/>
                      <a:r>
                        <a:rPr lang="en-US" sz="1800" b="1" i="0" u="none" strike="noStrike">
                          <a:solidFill>
                            <a:schemeClr val="tx1"/>
                          </a:solidFill>
                          <a:effectLst/>
                          <a:latin typeface="Calibri"/>
                        </a:rPr>
                        <a:t>BIANCA</a:t>
                      </a:r>
                    </a:p>
                  </a:txBody>
                  <a:tcPr marL="9525" marR="9525" marT="9525" marB="0" anchor="b">
                    <a:solidFill>
                      <a:schemeClr val="bg2"/>
                    </a:solidFill>
                  </a:tcPr>
                </a:tc>
                <a:tc>
                  <a:txBody>
                    <a:bodyPr/>
                    <a:lstStyle/>
                    <a:p>
                      <a:pPr algn="l" fontAlgn="b"/>
                      <a:r>
                        <a:rPr lang="en-US" sz="1800" b="1" i="0" u="none" strike="noStrike">
                          <a:solidFill>
                            <a:schemeClr val="tx1"/>
                          </a:solidFill>
                          <a:effectLst/>
                          <a:latin typeface="Calibri"/>
                        </a:rPr>
                        <a:t>LICEUL TEORETIC "MIRCEA ELIADE" INTORSURA BUZAULUI</a:t>
                      </a:r>
                    </a:p>
                  </a:txBody>
                  <a:tcPr marL="9525" marR="9525" marT="9525" marB="0" anchor="b">
                    <a:solidFill>
                      <a:schemeClr val="bg2"/>
                    </a:solidFill>
                  </a:tcPr>
                </a:tc>
              </a:tr>
              <a:tr h="454561">
                <a:tc>
                  <a:txBody>
                    <a:bodyPr/>
                    <a:lstStyle/>
                    <a:p>
                      <a:pPr algn="ctr"/>
                      <a:r>
                        <a:rPr lang="ro-RO" sz="2000" b="1" dirty="0" smtClean="0">
                          <a:solidFill>
                            <a:schemeClr val="tx1"/>
                          </a:solidFill>
                        </a:rPr>
                        <a:t>5</a:t>
                      </a:r>
                      <a:endParaRPr lang="ro-RO" sz="2000" b="1" dirty="0">
                        <a:solidFill>
                          <a:schemeClr val="tx1"/>
                        </a:solidFill>
                      </a:endParaRPr>
                    </a:p>
                  </a:txBody>
                  <a:tcPr marL="9525" marR="9525" marT="9525" marB="0" anchor="b">
                    <a:solidFill>
                      <a:schemeClr val="bg2"/>
                    </a:solidFill>
                  </a:tcPr>
                </a:tc>
                <a:tc>
                  <a:txBody>
                    <a:bodyPr/>
                    <a:lstStyle/>
                    <a:p>
                      <a:pPr algn="l" fontAlgn="b"/>
                      <a:r>
                        <a:rPr lang="en-US" sz="1800" b="1" i="0" u="none" strike="noStrike">
                          <a:solidFill>
                            <a:schemeClr val="tx1"/>
                          </a:solidFill>
                          <a:effectLst/>
                          <a:latin typeface="Calibri"/>
                        </a:rPr>
                        <a:t>GOCZ</a:t>
                      </a:r>
                    </a:p>
                  </a:txBody>
                  <a:tcPr marL="9525" marR="9525" marT="9525" marB="0" anchor="b">
                    <a:solidFill>
                      <a:schemeClr val="bg2"/>
                    </a:solidFill>
                  </a:tcPr>
                </a:tc>
                <a:tc>
                  <a:txBody>
                    <a:bodyPr/>
                    <a:lstStyle/>
                    <a:p>
                      <a:pPr algn="l" fontAlgn="b"/>
                      <a:r>
                        <a:rPr lang="en-US" sz="1800" b="1" i="0" u="none" strike="noStrike">
                          <a:solidFill>
                            <a:schemeClr val="tx1"/>
                          </a:solidFill>
                          <a:effectLst/>
                          <a:latin typeface="Calibri"/>
                        </a:rPr>
                        <a:t>RENÁTA-HILDA</a:t>
                      </a:r>
                    </a:p>
                  </a:txBody>
                  <a:tcPr marL="9525" marR="9525" marT="9525" marB="0" anchor="b">
                    <a:solidFill>
                      <a:schemeClr val="bg2"/>
                    </a:solidFill>
                  </a:tcPr>
                </a:tc>
                <a:tc>
                  <a:txBody>
                    <a:bodyPr/>
                    <a:lstStyle/>
                    <a:p>
                      <a:pPr algn="l" fontAlgn="b"/>
                      <a:r>
                        <a:rPr lang="en-US" sz="1800" b="1" i="0" u="none" strike="noStrike">
                          <a:solidFill>
                            <a:schemeClr val="tx1"/>
                          </a:solidFill>
                          <a:effectLst/>
                          <a:latin typeface="Calibri"/>
                        </a:rPr>
                        <a:t>LICEUL TEORETIC "SZEKELY MIKO" SF.GHEORGHE</a:t>
                      </a:r>
                    </a:p>
                  </a:txBody>
                  <a:tcPr marL="9525" marR="9525" marT="9525" marB="0" anchor="b">
                    <a:solidFill>
                      <a:schemeClr val="bg2"/>
                    </a:solidFill>
                  </a:tcPr>
                </a:tc>
              </a:tr>
              <a:tr h="454561">
                <a:tc>
                  <a:txBody>
                    <a:bodyPr/>
                    <a:lstStyle/>
                    <a:p>
                      <a:pPr algn="ctr"/>
                      <a:r>
                        <a:rPr lang="ro-RO" sz="2000" b="1" dirty="0" smtClean="0">
                          <a:solidFill>
                            <a:schemeClr val="tx1"/>
                          </a:solidFill>
                        </a:rPr>
                        <a:t>6</a:t>
                      </a:r>
                      <a:endParaRPr lang="ro-RO" sz="2000" b="1" dirty="0">
                        <a:solidFill>
                          <a:schemeClr val="tx1"/>
                        </a:solidFill>
                      </a:endParaRPr>
                    </a:p>
                  </a:txBody>
                  <a:tcPr marL="9525" marR="9525" marT="9525" marB="0" anchor="b">
                    <a:solidFill>
                      <a:schemeClr val="bg2"/>
                    </a:solidFill>
                  </a:tcPr>
                </a:tc>
                <a:tc>
                  <a:txBody>
                    <a:bodyPr/>
                    <a:lstStyle/>
                    <a:p>
                      <a:pPr algn="l" fontAlgn="b"/>
                      <a:r>
                        <a:rPr lang="en-US" sz="1800" b="1" i="0" u="none" strike="noStrike">
                          <a:solidFill>
                            <a:schemeClr val="tx1"/>
                          </a:solidFill>
                          <a:effectLst/>
                          <a:latin typeface="Calibri"/>
                        </a:rPr>
                        <a:t>SZAKÁCS-SIMON</a:t>
                      </a:r>
                    </a:p>
                  </a:txBody>
                  <a:tcPr marL="9525" marR="9525" marT="9525" marB="0" anchor="b">
                    <a:solidFill>
                      <a:schemeClr val="bg2"/>
                    </a:solidFill>
                  </a:tcPr>
                </a:tc>
                <a:tc>
                  <a:txBody>
                    <a:bodyPr/>
                    <a:lstStyle/>
                    <a:p>
                      <a:pPr algn="l" fontAlgn="b"/>
                      <a:r>
                        <a:rPr lang="en-US" sz="1800" b="1" i="0" u="none" strike="noStrike">
                          <a:solidFill>
                            <a:schemeClr val="tx1"/>
                          </a:solidFill>
                          <a:effectLst/>
                          <a:latin typeface="Calibri"/>
                        </a:rPr>
                        <a:t>ANDREA</a:t>
                      </a:r>
                    </a:p>
                  </a:txBody>
                  <a:tcPr marL="9525" marR="9525" marT="9525" marB="0" anchor="b">
                    <a:solidFill>
                      <a:schemeClr val="bg2"/>
                    </a:solidFill>
                  </a:tcPr>
                </a:tc>
                <a:tc>
                  <a:txBody>
                    <a:bodyPr/>
                    <a:lstStyle/>
                    <a:p>
                      <a:pPr algn="l" fontAlgn="b"/>
                      <a:r>
                        <a:rPr lang="en-US" sz="1800" b="1" i="0" u="none" strike="noStrike">
                          <a:solidFill>
                            <a:schemeClr val="tx1"/>
                          </a:solidFill>
                          <a:effectLst/>
                          <a:latin typeface="Calibri"/>
                        </a:rPr>
                        <a:t>LICEUL TEORETIC "SZEKELY MIKO" SF.GHEORGHE</a:t>
                      </a:r>
                    </a:p>
                  </a:txBody>
                  <a:tcPr marL="9525" marR="9525" marT="9525" marB="0" anchor="b">
                    <a:solidFill>
                      <a:schemeClr val="bg2"/>
                    </a:solidFill>
                  </a:tcPr>
                </a:tc>
              </a:tr>
              <a:tr h="454561">
                <a:tc>
                  <a:txBody>
                    <a:bodyPr/>
                    <a:lstStyle/>
                    <a:p>
                      <a:pPr algn="ctr"/>
                      <a:r>
                        <a:rPr lang="ro-RO" sz="2000" b="1" dirty="0" smtClean="0">
                          <a:solidFill>
                            <a:schemeClr val="tx1"/>
                          </a:solidFill>
                        </a:rPr>
                        <a:t>7</a:t>
                      </a:r>
                      <a:endParaRPr lang="ro-RO" sz="2000" b="1" dirty="0">
                        <a:solidFill>
                          <a:schemeClr val="tx1"/>
                        </a:solidFill>
                      </a:endParaRPr>
                    </a:p>
                  </a:txBody>
                  <a:tcPr marL="9525" marR="9525" marT="9525" marB="0" anchor="b">
                    <a:solidFill>
                      <a:schemeClr val="bg2"/>
                    </a:solidFill>
                  </a:tcPr>
                </a:tc>
                <a:tc>
                  <a:txBody>
                    <a:bodyPr/>
                    <a:lstStyle/>
                    <a:p>
                      <a:pPr algn="l" fontAlgn="b"/>
                      <a:r>
                        <a:rPr lang="en-US" sz="1800" b="1" i="0" u="none" strike="noStrike">
                          <a:solidFill>
                            <a:schemeClr val="tx1"/>
                          </a:solidFill>
                          <a:effectLst/>
                          <a:latin typeface="Calibri"/>
                        </a:rPr>
                        <a:t>ROŞU</a:t>
                      </a:r>
                    </a:p>
                  </a:txBody>
                  <a:tcPr marL="9525" marR="9525" marT="9525" marB="0" anchor="b">
                    <a:solidFill>
                      <a:schemeClr val="bg2"/>
                    </a:solidFill>
                  </a:tcPr>
                </a:tc>
                <a:tc>
                  <a:txBody>
                    <a:bodyPr/>
                    <a:lstStyle/>
                    <a:p>
                      <a:pPr algn="l" fontAlgn="b"/>
                      <a:r>
                        <a:rPr lang="en-US" sz="1800" b="1" i="0" u="none" strike="noStrike">
                          <a:solidFill>
                            <a:schemeClr val="tx1"/>
                          </a:solidFill>
                          <a:effectLst/>
                          <a:latin typeface="Calibri"/>
                        </a:rPr>
                        <a:t>KRISZTA</a:t>
                      </a:r>
                    </a:p>
                  </a:txBody>
                  <a:tcPr marL="9525" marR="9525" marT="9525" marB="0" anchor="b">
                    <a:solidFill>
                      <a:schemeClr val="bg2"/>
                    </a:solidFill>
                  </a:tcPr>
                </a:tc>
                <a:tc>
                  <a:txBody>
                    <a:bodyPr/>
                    <a:lstStyle/>
                    <a:p>
                      <a:pPr algn="l" fontAlgn="b"/>
                      <a:r>
                        <a:rPr lang="en-US" sz="1800" b="1" i="0" u="none" strike="noStrike">
                          <a:solidFill>
                            <a:schemeClr val="tx1"/>
                          </a:solidFill>
                          <a:effectLst/>
                          <a:latin typeface="Calibri"/>
                        </a:rPr>
                        <a:t>LICEUL TEORETIC "SZEKELY MIKO" SF.GHEORGHE</a:t>
                      </a:r>
                    </a:p>
                  </a:txBody>
                  <a:tcPr marL="9525" marR="9525" marT="9525" marB="0" anchor="b">
                    <a:solidFill>
                      <a:schemeClr val="bg2"/>
                    </a:solidFill>
                  </a:tcPr>
                </a:tc>
              </a:tr>
              <a:tr h="454561">
                <a:tc>
                  <a:txBody>
                    <a:bodyPr/>
                    <a:lstStyle/>
                    <a:p>
                      <a:pPr algn="ctr"/>
                      <a:r>
                        <a:rPr lang="ro-RO" sz="2000" b="1" dirty="0" smtClean="0">
                          <a:solidFill>
                            <a:schemeClr val="tx1"/>
                          </a:solidFill>
                        </a:rPr>
                        <a:t>8</a:t>
                      </a:r>
                      <a:endParaRPr lang="ro-RO" sz="2000" b="1" dirty="0">
                        <a:solidFill>
                          <a:schemeClr val="tx1"/>
                        </a:solidFill>
                      </a:endParaRPr>
                    </a:p>
                  </a:txBody>
                  <a:tcPr marL="9525" marR="9525" marT="9525" marB="0" anchor="b">
                    <a:solidFill>
                      <a:schemeClr val="bg2"/>
                    </a:solidFill>
                  </a:tcPr>
                </a:tc>
                <a:tc>
                  <a:txBody>
                    <a:bodyPr/>
                    <a:lstStyle/>
                    <a:p>
                      <a:pPr algn="l" fontAlgn="b"/>
                      <a:r>
                        <a:rPr lang="en-US" sz="1800" b="1" i="0" u="none" strike="noStrike">
                          <a:solidFill>
                            <a:schemeClr val="tx1"/>
                          </a:solidFill>
                          <a:effectLst/>
                          <a:latin typeface="Calibri"/>
                        </a:rPr>
                        <a:t>POPESCU</a:t>
                      </a:r>
                    </a:p>
                  </a:txBody>
                  <a:tcPr marL="9525" marR="9525" marT="9525" marB="0" anchor="b">
                    <a:solidFill>
                      <a:schemeClr val="bg2"/>
                    </a:solidFill>
                  </a:tcPr>
                </a:tc>
                <a:tc>
                  <a:txBody>
                    <a:bodyPr/>
                    <a:lstStyle/>
                    <a:p>
                      <a:pPr algn="l" fontAlgn="b"/>
                      <a:r>
                        <a:rPr lang="en-US" sz="1800" b="1" i="0" u="none" strike="noStrike">
                          <a:solidFill>
                            <a:schemeClr val="tx1"/>
                          </a:solidFill>
                          <a:effectLst/>
                          <a:latin typeface="Calibri"/>
                        </a:rPr>
                        <a:t>ANDREA</a:t>
                      </a:r>
                    </a:p>
                  </a:txBody>
                  <a:tcPr marL="9525" marR="9525" marT="9525" marB="0" anchor="b">
                    <a:solidFill>
                      <a:schemeClr val="bg2"/>
                    </a:solidFill>
                  </a:tcPr>
                </a:tc>
                <a:tc>
                  <a:txBody>
                    <a:bodyPr/>
                    <a:lstStyle/>
                    <a:p>
                      <a:pPr algn="l" fontAlgn="b"/>
                      <a:r>
                        <a:rPr lang="en-US" sz="1800" b="1" i="0" u="none" strike="noStrike" dirty="0">
                          <a:solidFill>
                            <a:schemeClr val="tx1"/>
                          </a:solidFill>
                          <a:effectLst/>
                          <a:latin typeface="Calibri"/>
                        </a:rPr>
                        <a:t>LICEUL TEORETIC "SZEKELY MIKO" SF.GHEORGHE</a:t>
                      </a:r>
                    </a:p>
                  </a:txBody>
                  <a:tcPr marL="9525" marR="9525" marT="9525" marB="0" anchor="b">
                    <a:solidFill>
                      <a:schemeClr val="bg2"/>
                    </a:solidFill>
                  </a:tcPr>
                </a:tc>
              </a:tr>
            </a:tbl>
          </a:graphicData>
        </a:graphic>
      </p:graphicFrame>
      <p:sp>
        <p:nvSpPr>
          <p:cNvPr id="5" name="CasetăText 4"/>
          <p:cNvSpPr txBox="1"/>
          <p:nvPr/>
        </p:nvSpPr>
        <p:spPr>
          <a:xfrm>
            <a:off x="228600" y="762000"/>
            <a:ext cx="9432925" cy="400110"/>
          </a:xfrm>
          <a:prstGeom prst="rect">
            <a:avLst/>
          </a:prstGeom>
          <a:noFill/>
        </p:spPr>
        <p:txBody>
          <a:bodyPr wrap="square" rtlCol="0">
            <a:spAutoFit/>
          </a:bodyPr>
          <a:lstStyle/>
          <a:p>
            <a:r>
              <a:rPr lang="ro-RO" sz="2000" dirty="0" smtClean="0"/>
              <a:t>Elevii care au obţinut NOTA 10 în funcţie de tipul de subiect:</a:t>
            </a:r>
            <a:endParaRPr lang="ro-RO" sz="2000" dirty="0"/>
          </a:p>
        </p:txBody>
      </p:sp>
      <p:sp>
        <p:nvSpPr>
          <p:cNvPr id="6" name="CasetăText 5"/>
          <p:cNvSpPr txBox="1"/>
          <p:nvPr/>
        </p:nvSpPr>
        <p:spPr>
          <a:xfrm>
            <a:off x="257629" y="1214735"/>
            <a:ext cx="2333171" cy="461665"/>
          </a:xfrm>
          <a:prstGeom prst="rect">
            <a:avLst/>
          </a:prstGeom>
          <a:noFill/>
          <a:ln>
            <a:solidFill>
              <a:schemeClr val="tx1"/>
            </a:solidFill>
          </a:ln>
        </p:spPr>
        <p:txBody>
          <a:bodyPr wrap="square" rtlCol="0">
            <a:spAutoFit/>
          </a:bodyPr>
          <a:lstStyle/>
          <a:p>
            <a:r>
              <a:rPr lang="ro-RO" altLang="ro-RO" sz="2400" i="1" dirty="0">
                <a:solidFill>
                  <a:srgbClr val="FFFF00"/>
                </a:solidFill>
                <a:latin typeface="Arial" pitchFamily="34" charset="0"/>
              </a:rPr>
              <a:t>M_</a:t>
            </a:r>
            <a:r>
              <a:rPr lang="ro-RO" altLang="ro-RO" sz="2400" i="1" dirty="0" err="1">
                <a:solidFill>
                  <a:srgbClr val="FFFF00"/>
                </a:solidFill>
                <a:latin typeface="Arial" pitchFamily="34" charset="0"/>
              </a:rPr>
              <a:t>mate-info</a:t>
            </a:r>
            <a:endParaRPr lang="ro-RO" sz="2400" dirty="0"/>
          </a:p>
        </p:txBody>
      </p:sp>
    </p:spTree>
    <p:extLst>
      <p:ext uri="{BB962C8B-B14F-4D97-AF65-F5344CB8AC3E}">
        <p14:creationId xmlns:p14="http://schemas.microsoft.com/office/powerpoint/2010/main" val="2146398701"/>
      </p:ext>
    </p:extLst>
  </p:cSld>
  <p:clrMapOvr>
    <a:masterClrMapping/>
  </p:clrMapOvr>
  <p:transition spd="slow"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E29DED8C-FEFE-46E5-BF61-F8D098F457A8}" type="slidenum">
              <a:rPr lang="ro-RO" sz="1000">
                <a:solidFill>
                  <a:schemeClr val="tx2">
                    <a:shade val="50000"/>
                  </a:schemeClr>
                </a:solidFill>
              </a:rPr>
              <a:pPr algn="r" eaLnBrk="1" hangingPunct="1">
                <a:defRPr/>
              </a:pPr>
              <a:t>42</a:t>
            </a:fld>
            <a:endParaRPr lang="ro-RO" sz="1000">
              <a:solidFill>
                <a:schemeClr val="tx2">
                  <a:shade val="50000"/>
                </a:schemeClr>
              </a:solidFill>
            </a:endParaRPr>
          </a:p>
        </p:txBody>
      </p:sp>
      <p:sp>
        <p:nvSpPr>
          <p:cNvPr id="115720" name="Rectangle 8"/>
          <p:cNvSpPr>
            <a:spLocks noChangeArrowheads="1"/>
          </p:cNvSpPr>
          <p:nvPr/>
        </p:nvSpPr>
        <p:spPr bwMode="auto">
          <a:xfrm>
            <a:off x="381000" y="182563"/>
            <a:ext cx="92805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ro-RO" sz="3200" dirty="0">
                <a:solidFill>
                  <a:srgbClr val="FFFF99"/>
                </a:solidFill>
                <a:effectLst>
                  <a:outerShdw blurRad="38100" dist="38100" dir="2700000" algn="tl">
                    <a:srgbClr val="000000"/>
                  </a:outerShdw>
                </a:effectLst>
                <a:latin typeface="Tahoma" pitchFamily="34" charset="0"/>
              </a:rPr>
              <a:t>BACALAUREAT SESIUNEA IUNIE-IULIE </a:t>
            </a:r>
            <a:r>
              <a:rPr lang="ro-RO" sz="3200" dirty="0" smtClean="0">
                <a:solidFill>
                  <a:srgbClr val="FFFF99"/>
                </a:solidFill>
                <a:effectLst>
                  <a:outerShdw blurRad="38100" dist="38100" dir="2700000" algn="tl">
                    <a:srgbClr val="000000"/>
                  </a:outerShdw>
                </a:effectLst>
                <a:latin typeface="Tahoma" pitchFamily="34" charset="0"/>
              </a:rPr>
              <a:t>2014</a:t>
            </a:r>
            <a:endParaRPr lang="en-GB" sz="3200" dirty="0">
              <a:solidFill>
                <a:srgbClr val="FFFF99"/>
              </a:solidFill>
              <a:effectLst>
                <a:outerShdw blurRad="38100" dist="38100" dir="2700000" algn="tl">
                  <a:srgbClr val="000000"/>
                </a:outerShdw>
              </a:effectLst>
              <a:latin typeface="Tahoma" pitchFamily="34" charset="0"/>
            </a:endParaRPr>
          </a:p>
        </p:txBody>
      </p:sp>
      <p:sp>
        <p:nvSpPr>
          <p:cNvPr id="36869" name="AutoShape 10">
            <a:hlinkClick r:id="rId2" action="ppaction://hlinksldjump"/>
          </p:cNvPr>
          <p:cNvSpPr>
            <a:spLocks noChangeArrowheads="1"/>
          </p:cNvSpPr>
          <p:nvPr/>
        </p:nvSpPr>
        <p:spPr bwMode="auto">
          <a:xfrm rot="10800000">
            <a:off x="8758877" y="6293891"/>
            <a:ext cx="577850" cy="381000"/>
          </a:xfrm>
          <a:prstGeom prst="leftArrow">
            <a:avLst>
              <a:gd name="adj1" fmla="val 50000"/>
              <a:gd name="adj2" fmla="val 37917"/>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graphicFrame>
        <p:nvGraphicFramePr>
          <p:cNvPr id="9" name="Tabel 8"/>
          <p:cNvGraphicFramePr>
            <a:graphicFrameLocks noGrp="1"/>
          </p:cNvGraphicFramePr>
          <p:nvPr>
            <p:extLst>
              <p:ext uri="{D42A27DB-BD31-4B8C-83A1-F6EECF244321}">
                <p14:modId xmlns:p14="http://schemas.microsoft.com/office/powerpoint/2010/main" val="3785683385"/>
              </p:ext>
            </p:extLst>
          </p:nvPr>
        </p:nvGraphicFramePr>
        <p:xfrm>
          <a:off x="228600" y="2133600"/>
          <a:ext cx="9533003" cy="3581402"/>
        </p:xfrm>
        <a:graphic>
          <a:graphicData uri="http://schemas.openxmlformats.org/drawingml/2006/table">
            <a:tbl>
              <a:tblPr firstRow="1" bandRow="1">
                <a:tableStyleId>{5C22544A-7EE6-4342-B048-85BDC9FD1C3A}</a:tableStyleId>
              </a:tblPr>
              <a:tblGrid>
                <a:gridCol w="533401"/>
                <a:gridCol w="888175"/>
                <a:gridCol w="2842451"/>
                <a:gridCol w="5268976"/>
              </a:tblGrid>
              <a:tr h="982572">
                <a:tc>
                  <a:txBody>
                    <a:bodyPr/>
                    <a:lstStyle/>
                    <a:p>
                      <a:pPr algn="ctr"/>
                      <a:r>
                        <a:rPr lang="ro-RO" sz="2000" b="1" dirty="0" err="1" smtClean="0">
                          <a:solidFill>
                            <a:schemeClr val="bg2"/>
                          </a:solidFill>
                        </a:rPr>
                        <a:t>Nr.crt</a:t>
                      </a:r>
                      <a:endParaRPr lang="ro-RO" sz="2000" b="1" dirty="0">
                        <a:solidFill>
                          <a:schemeClr val="bg2"/>
                        </a:solidFill>
                      </a:endParaRPr>
                    </a:p>
                  </a:txBody>
                  <a:tcPr>
                    <a:solidFill>
                      <a:schemeClr val="bg2">
                        <a:lumMod val="20000"/>
                        <a:lumOff val="80000"/>
                      </a:schemeClr>
                    </a:solidFill>
                  </a:tcPr>
                </a:tc>
                <a:tc gridSpan="2">
                  <a:txBody>
                    <a:bodyPr/>
                    <a:lstStyle/>
                    <a:p>
                      <a:pPr algn="ctr"/>
                      <a:r>
                        <a:rPr lang="ro-RO" sz="2000" b="1" dirty="0" smtClean="0">
                          <a:solidFill>
                            <a:schemeClr val="bg2"/>
                          </a:solidFill>
                        </a:rPr>
                        <a:t>NUMELE</a:t>
                      </a:r>
                      <a:r>
                        <a:rPr lang="ro-RO" sz="2000" b="1" baseline="0" dirty="0" smtClean="0">
                          <a:solidFill>
                            <a:schemeClr val="bg2"/>
                          </a:solidFill>
                        </a:rPr>
                        <a:t> ELEVULUI</a:t>
                      </a:r>
                      <a:endParaRPr lang="ro-RO" sz="2000" b="1" dirty="0">
                        <a:solidFill>
                          <a:schemeClr val="bg2"/>
                        </a:solidFill>
                      </a:endParaRPr>
                    </a:p>
                  </a:txBody>
                  <a:tcPr anchor="ctr">
                    <a:solidFill>
                      <a:schemeClr val="bg2">
                        <a:lumMod val="20000"/>
                        <a:lumOff val="80000"/>
                      </a:schemeClr>
                    </a:solidFill>
                  </a:tcPr>
                </a:tc>
                <a:tc hMerge="1">
                  <a:txBody>
                    <a:bodyPr/>
                    <a:lstStyle/>
                    <a:p>
                      <a:endParaRPr lang="ro-RO" dirty="0"/>
                    </a:p>
                  </a:txBody>
                  <a:tcPr/>
                </a:tc>
                <a:tc>
                  <a:txBody>
                    <a:bodyPr/>
                    <a:lstStyle/>
                    <a:p>
                      <a:pPr algn="ctr"/>
                      <a:r>
                        <a:rPr lang="ro-RO" sz="2000" b="1" dirty="0" smtClean="0">
                          <a:solidFill>
                            <a:schemeClr val="bg2"/>
                          </a:solidFill>
                        </a:rPr>
                        <a:t>UNITATEA DE ÎNVĂŢĂMÂNT</a:t>
                      </a:r>
                      <a:endParaRPr lang="ro-RO" sz="2000" b="1" dirty="0">
                        <a:solidFill>
                          <a:schemeClr val="bg2"/>
                        </a:solidFill>
                      </a:endParaRPr>
                    </a:p>
                  </a:txBody>
                  <a:tcPr anchor="ctr">
                    <a:solidFill>
                      <a:schemeClr val="bg2">
                        <a:lumMod val="20000"/>
                        <a:lumOff val="80000"/>
                      </a:schemeClr>
                    </a:solidFill>
                  </a:tcPr>
                </a:tc>
              </a:tr>
              <a:tr h="519766">
                <a:tc>
                  <a:txBody>
                    <a:bodyPr/>
                    <a:lstStyle/>
                    <a:p>
                      <a:pPr algn="ctr"/>
                      <a:r>
                        <a:rPr lang="ro-RO" sz="2000" b="1" dirty="0" smtClean="0">
                          <a:solidFill>
                            <a:schemeClr val="tx1"/>
                          </a:solidFill>
                        </a:rPr>
                        <a:t>1</a:t>
                      </a:r>
                      <a:endParaRPr lang="ro-RO" sz="2000" b="1" dirty="0">
                        <a:solidFill>
                          <a:schemeClr val="tx1"/>
                        </a:solidFill>
                      </a:endParaRPr>
                    </a:p>
                  </a:txBody>
                  <a:tcPr marL="9525" marR="9525" marT="9525" marB="0" anchor="b">
                    <a:solidFill>
                      <a:schemeClr val="bg2"/>
                    </a:solidFill>
                  </a:tcPr>
                </a:tc>
                <a:tc>
                  <a:txBody>
                    <a:bodyPr/>
                    <a:lstStyle/>
                    <a:p>
                      <a:pPr algn="l" fontAlgn="b"/>
                      <a:r>
                        <a:rPr lang="en-US" sz="1800" b="1" i="0" u="none" strike="noStrike">
                          <a:solidFill>
                            <a:schemeClr val="tx1"/>
                          </a:solidFill>
                          <a:effectLst/>
                          <a:latin typeface="Calibri"/>
                        </a:rPr>
                        <a:t>DEÁK</a:t>
                      </a:r>
                    </a:p>
                  </a:txBody>
                  <a:tcPr marL="9525" marR="9525" marT="9525" marB="0" anchor="b">
                    <a:solidFill>
                      <a:schemeClr val="bg2"/>
                    </a:solidFill>
                  </a:tcPr>
                </a:tc>
                <a:tc>
                  <a:txBody>
                    <a:bodyPr/>
                    <a:lstStyle/>
                    <a:p>
                      <a:pPr algn="l" fontAlgn="b"/>
                      <a:r>
                        <a:rPr lang="en-US" sz="1800" b="1" i="0" u="none" strike="noStrike">
                          <a:solidFill>
                            <a:schemeClr val="tx1"/>
                          </a:solidFill>
                          <a:effectLst/>
                          <a:latin typeface="Calibri"/>
                        </a:rPr>
                        <a:t>RENÁTA</a:t>
                      </a:r>
                    </a:p>
                  </a:txBody>
                  <a:tcPr marL="9525" marR="9525" marT="9525" marB="0" anchor="b">
                    <a:solidFill>
                      <a:schemeClr val="bg2"/>
                    </a:solidFill>
                  </a:tcPr>
                </a:tc>
                <a:tc>
                  <a:txBody>
                    <a:bodyPr/>
                    <a:lstStyle/>
                    <a:p>
                      <a:pPr algn="l" fontAlgn="b"/>
                      <a:r>
                        <a:rPr lang="en-US" sz="1600" b="1" i="0" u="none" strike="noStrike" dirty="0">
                          <a:solidFill>
                            <a:schemeClr val="tx1"/>
                          </a:solidFill>
                          <a:effectLst/>
                          <a:latin typeface="Calibri"/>
                        </a:rPr>
                        <a:t>LICEUL TEHNOLOGIC "BAROTI SZABO DAVID" BARAOLT</a:t>
                      </a:r>
                    </a:p>
                  </a:txBody>
                  <a:tcPr marL="9525" marR="9525" marT="9525" marB="0" anchor="b">
                    <a:solidFill>
                      <a:schemeClr val="bg2"/>
                    </a:solidFill>
                  </a:tcPr>
                </a:tc>
              </a:tr>
              <a:tr h="519766">
                <a:tc>
                  <a:txBody>
                    <a:bodyPr/>
                    <a:lstStyle/>
                    <a:p>
                      <a:pPr algn="ctr"/>
                      <a:r>
                        <a:rPr lang="ro-RO" sz="2000" b="1" dirty="0" smtClean="0">
                          <a:solidFill>
                            <a:schemeClr val="tx1"/>
                          </a:solidFill>
                        </a:rPr>
                        <a:t>2</a:t>
                      </a:r>
                      <a:endParaRPr lang="ro-RO" sz="2000" b="1" dirty="0">
                        <a:solidFill>
                          <a:schemeClr val="tx1"/>
                        </a:solidFill>
                      </a:endParaRPr>
                    </a:p>
                  </a:txBody>
                  <a:tcPr marL="9525" marR="9525" marT="9525" marB="0" anchor="b">
                    <a:solidFill>
                      <a:schemeClr val="bg2"/>
                    </a:solidFill>
                  </a:tcPr>
                </a:tc>
                <a:tc>
                  <a:txBody>
                    <a:bodyPr/>
                    <a:lstStyle/>
                    <a:p>
                      <a:pPr algn="l" fontAlgn="b"/>
                      <a:r>
                        <a:rPr lang="en-US" sz="1800" b="1" i="0" u="none" strike="noStrike">
                          <a:solidFill>
                            <a:schemeClr val="tx1"/>
                          </a:solidFill>
                          <a:effectLst/>
                          <a:latin typeface="Calibri"/>
                        </a:rPr>
                        <a:t>FARKAS</a:t>
                      </a:r>
                    </a:p>
                  </a:txBody>
                  <a:tcPr marL="9525" marR="9525" marT="9525" marB="0" anchor="b">
                    <a:solidFill>
                      <a:schemeClr val="bg2"/>
                    </a:solidFill>
                  </a:tcPr>
                </a:tc>
                <a:tc>
                  <a:txBody>
                    <a:bodyPr/>
                    <a:lstStyle/>
                    <a:p>
                      <a:pPr algn="l" fontAlgn="b"/>
                      <a:r>
                        <a:rPr lang="en-US" sz="1800" b="1" i="0" u="none" strike="noStrike">
                          <a:solidFill>
                            <a:schemeClr val="tx1"/>
                          </a:solidFill>
                          <a:effectLst/>
                          <a:latin typeface="Calibri"/>
                        </a:rPr>
                        <a:t>OTTÓ</a:t>
                      </a:r>
                    </a:p>
                  </a:txBody>
                  <a:tcPr marL="9525" marR="9525" marT="9525" marB="0" anchor="b">
                    <a:solidFill>
                      <a:schemeClr val="bg2"/>
                    </a:solidFill>
                  </a:tcPr>
                </a:tc>
                <a:tc>
                  <a:txBody>
                    <a:bodyPr/>
                    <a:lstStyle/>
                    <a:p>
                      <a:pPr algn="l" fontAlgn="b"/>
                      <a:r>
                        <a:rPr lang="en-US" sz="1600" b="1" i="0" u="none" strike="noStrike" dirty="0">
                          <a:solidFill>
                            <a:schemeClr val="tx1"/>
                          </a:solidFill>
                          <a:effectLst/>
                          <a:latin typeface="Calibri"/>
                        </a:rPr>
                        <a:t>LICEUL TEHNOLOGIC "BAROTI SZABO DAVID" BARAOLT</a:t>
                      </a:r>
                    </a:p>
                  </a:txBody>
                  <a:tcPr marL="9525" marR="9525" marT="9525" marB="0" anchor="b">
                    <a:solidFill>
                      <a:schemeClr val="bg2"/>
                    </a:solidFill>
                  </a:tcPr>
                </a:tc>
              </a:tr>
              <a:tr h="519766">
                <a:tc>
                  <a:txBody>
                    <a:bodyPr/>
                    <a:lstStyle/>
                    <a:p>
                      <a:pPr algn="ctr"/>
                      <a:r>
                        <a:rPr lang="ro-RO" sz="2000" b="1" dirty="0" smtClean="0">
                          <a:solidFill>
                            <a:schemeClr val="tx1"/>
                          </a:solidFill>
                        </a:rPr>
                        <a:t>3</a:t>
                      </a:r>
                      <a:endParaRPr lang="ro-RO" sz="2000" b="1" dirty="0">
                        <a:solidFill>
                          <a:schemeClr val="tx1"/>
                        </a:solidFill>
                      </a:endParaRPr>
                    </a:p>
                  </a:txBody>
                  <a:tcPr marL="9525" marR="9525" marT="9525" marB="0" anchor="b">
                    <a:solidFill>
                      <a:schemeClr val="bg2"/>
                    </a:solidFill>
                  </a:tcPr>
                </a:tc>
                <a:tc>
                  <a:txBody>
                    <a:bodyPr/>
                    <a:lstStyle/>
                    <a:p>
                      <a:pPr algn="l" fontAlgn="b"/>
                      <a:r>
                        <a:rPr lang="en-US" sz="1800" b="1" i="0" u="none" strike="noStrike">
                          <a:solidFill>
                            <a:schemeClr val="tx1"/>
                          </a:solidFill>
                          <a:effectLst/>
                          <a:latin typeface="Calibri"/>
                        </a:rPr>
                        <a:t>LŐRINCZ</a:t>
                      </a:r>
                    </a:p>
                  </a:txBody>
                  <a:tcPr marL="9525" marR="9525" marT="9525" marB="0" anchor="b">
                    <a:solidFill>
                      <a:schemeClr val="bg2"/>
                    </a:solidFill>
                  </a:tcPr>
                </a:tc>
                <a:tc>
                  <a:txBody>
                    <a:bodyPr/>
                    <a:lstStyle/>
                    <a:p>
                      <a:pPr algn="l" fontAlgn="b"/>
                      <a:r>
                        <a:rPr lang="en-US" sz="1800" b="1" i="0" u="none" strike="noStrike">
                          <a:solidFill>
                            <a:schemeClr val="tx1"/>
                          </a:solidFill>
                          <a:effectLst/>
                          <a:latin typeface="Calibri"/>
                        </a:rPr>
                        <a:t>ORSOLYA</a:t>
                      </a:r>
                    </a:p>
                  </a:txBody>
                  <a:tcPr marL="9525" marR="9525" marT="9525" marB="0" anchor="b">
                    <a:solidFill>
                      <a:schemeClr val="bg2"/>
                    </a:solidFill>
                  </a:tcPr>
                </a:tc>
                <a:tc>
                  <a:txBody>
                    <a:bodyPr/>
                    <a:lstStyle/>
                    <a:p>
                      <a:pPr algn="l" fontAlgn="b"/>
                      <a:r>
                        <a:rPr lang="en-US" sz="1600" b="1" i="0" u="none" strike="noStrike" dirty="0">
                          <a:solidFill>
                            <a:schemeClr val="tx1"/>
                          </a:solidFill>
                          <a:effectLst/>
                          <a:latin typeface="Calibri"/>
                        </a:rPr>
                        <a:t>LICEUL TEHNOLOGIC "BAROTI SZABO DAVID" BARAOLT</a:t>
                      </a:r>
                    </a:p>
                  </a:txBody>
                  <a:tcPr marL="9525" marR="9525" marT="9525" marB="0" anchor="b">
                    <a:solidFill>
                      <a:schemeClr val="bg2"/>
                    </a:solidFill>
                  </a:tcPr>
                </a:tc>
              </a:tr>
              <a:tr h="519766">
                <a:tc>
                  <a:txBody>
                    <a:bodyPr/>
                    <a:lstStyle/>
                    <a:p>
                      <a:pPr algn="ctr"/>
                      <a:r>
                        <a:rPr lang="ro-RO" sz="2000" b="1" dirty="0" smtClean="0">
                          <a:solidFill>
                            <a:schemeClr val="tx1"/>
                          </a:solidFill>
                        </a:rPr>
                        <a:t>4</a:t>
                      </a:r>
                      <a:endParaRPr lang="ro-RO" sz="2000" b="1" dirty="0">
                        <a:solidFill>
                          <a:schemeClr val="tx1"/>
                        </a:solidFill>
                      </a:endParaRPr>
                    </a:p>
                  </a:txBody>
                  <a:tcPr marL="9525" marR="9525" marT="9525" marB="0" anchor="b">
                    <a:solidFill>
                      <a:schemeClr val="bg2"/>
                    </a:solidFill>
                  </a:tcPr>
                </a:tc>
                <a:tc>
                  <a:txBody>
                    <a:bodyPr/>
                    <a:lstStyle/>
                    <a:p>
                      <a:pPr algn="l" fontAlgn="b"/>
                      <a:r>
                        <a:rPr lang="en-US" sz="1800" b="1" i="0" u="none" strike="noStrike">
                          <a:solidFill>
                            <a:schemeClr val="tx1"/>
                          </a:solidFill>
                          <a:effectLst/>
                          <a:latin typeface="Calibri"/>
                        </a:rPr>
                        <a:t>MANU</a:t>
                      </a:r>
                    </a:p>
                  </a:txBody>
                  <a:tcPr marL="9525" marR="9525" marT="9525" marB="0" anchor="b">
                    <a:solidFill>
                      <a:schemeClr val="bg2"/>
                    </a:solidFill>
                  </a:tcPr>
                </a:tc>
                <a:tc>
                  <a:txBody>
                    <a:bodyPr/>
                    <a:lstStyle/>
                    <a:p>
                      <a:pPr algn="l" fontAlgn="b"/>
                      <a:r>
                        <a:rPr lang="en-US" sz="1800" b="1" i="0" u="none" strike="noStrike">
                          <a:solidFill>
                            <a:schemeClr val="tx1"/>
                          </a:solidFill>
                          <a:effectLst/>
                          <a:latin typeface="Calibri"/>
                        </a:rPr>
                        <a:t>LORENA CLEMENTINA IOANA</a:t>
                      </a:r>
                    </a:p>
                  </a:txBody>
                  <a:tcPr marL="9525" marR="9525" marT="9525" marB="0" anchor="b">
                    <a:solidFill>
                      <a:schemeClr val="bg2"/>
                    </a:solidFill>
                  </a:tcPr>
                </a:tc>
                <a:tc>
                  <a:txBody>
                    <a:bodyPr/>
                    <a:lstStyle/>
                    <a:p>
                      <a:pPr algn="l" fontAlgn="b"/>
                      <a:r>
                        <a:rPr lang="en-US" sz="1600" b="1" i="0" u="none" strike="noStrike" dirty="0">
                          <a:solidFill>
                            <a:schemeClr val="tx1"/>
                          </a:solidFill>
                          <a:effectLst/>
                          <a:latin typeface="Calibri"/>
                        </a:rPr>
                        <a:t>LICEUL TEHNOLOGIC "CONSTANTIN BRANCUSI" SF.GHEORGHE</a:t>
                      </a:r>
                    </a:p>
                  </a:txBody>
                  <a:tcPr marL="9525" marR="9525" marT="9525" marB="0" anchor="b">
                    <a:solidFill>
                      <a:schemeClr val="bg2"/>
                    </a:solidFill>
                  </a:tcPr>
                </a:tc>
              </a:tr>
              <a:tr h="519766">
                <a:tc>
                  <a:txBody>
                    <a:bodyPr/>
                    <a:lstStyle/>
                    <a:p>
                      <a:pPr algn="ctr"/>
                      <a:r>
                        <a:rPr lang="ro-RO" sz="2000" b="1" dirty="0" smtClean="0">
                          <a:solidFill>
                            <a:schemeClr val="tx1"/>
                          </a:solidFill>
                        </a:rPr>
                        <a:t>5</a:t>
                      </a:r>
                      <a:endParaRPr lang="ro-RO" sz="2000" b="1" dirty="0">
                        <a:solidFill>
                          <a:schemeClr val="tx1"/>
                        </a:solidFill>
                      </a:endParaRPr>
                    </a:p>
                  </a:txBody>
                  <a:tcPr marL="9525" marR="9525" marT="9525" marB="0" anchor="b">
                    <a:solidFill>
                      <a:schemeClr val="bg2"/>
                    </a:solidFill>
                  </a:tcPr>
                </a:tc>
                <a:tc>
                  <a:txBody>
                    <a:bodyPr/>
                    <a:lstStyle/>
                    <a:p>
                      <a:pPr algn="l" fontAlgn="b"/>
                      <a:r>
                        <a:rPr lang="en-US" sz="1800" b="1" i="0" u="none" strike="noStrike">
                          <a:solidFill>
                            <a:schemeClr val="tx1"/>
                          </a:solidFill>
                          <a:effectLst/>
                          <a:latin typeface="Calibri"/>
                        </a:rPr>
                        <a:t>LUNGU</a:t>
                      </a:r>
                    </a:p>
                  </a:txBody>
                  <a:tcPr marL="9525" marR="9525" marT="9525" marB="0" anchor="b">
                    <a:solidFill>
                      <a:schemeClr val="bg2"/>
                    </a:solidFill>
                  </a:tcPr>
                </a:tc>
                <a:tc>
                  <a:txBody>
                    <a:bodyPr/>
                    <a:lstStyle/>
                    <a:p>
                      <a:pPr algn="l" fontAlgn="b"/>
                      <a:r>
                        <a:rPr lang="en-US" sz="1800" b="1" i="0" u="none" strike="noStrike">
                          <a:solidFill>
                            <a:schemeClr val="tx1"/>
                          </a:solidFill>
                          <a:effectLst/>
                          <a:latin typeface="Calibri"/>
                        </a:rPr>
                        <a:t>BOGDAN IOAN LUCIAN</a:t>
                      </a:r>
                    </a:p>
                  </a:txBody>
                  <a:tcPr marL="9525" marR="9525" marT="9525" marB="0" anchor="b">
                    <a:solidFill>
                      <a:schemeClr val="bg2"/>
                    </a:solidFill>
                  </a:tcPr>
                </a:tc>
                <a:tc>
                  <a:txBody>
                    <a:bodyPr/>
                    <a:lstStyle/>
                    <a:p>
                      <a:pPr algn="l" fontAlgn="b"/>
                      <a:r>
                        <a:rPr lang="en-US" sz="1600" b="1" i="0" u="none" strike="noStrike" dirty="0">
                          <a:solidFill>
                            <a:schemeClr val="tx1"/>
                          </a:solidFill>
                          <a:effectLst/>
                          <a:latin typeface="Calibri"/>
                        </a:rPr>
                        <a:t>LICEUL TEHNOLOGIC "CONSTANTIN BRANCUSI" SF.GHEORGHE</a:t>
                      </a:r>
                    </a:p>
                  </a:txBody>
                  <a:tcPr marL="9525" marR="9525" marT="9525" marB="0" anchor="b">
                    <a:solidFill>
                      <a:schemeClr val="bg2"/>
                    </a:solidFill>
                  </a:tcPr>
                </a:tc>
              </a:tr>
            </a:tbl>
          </a:graphicData>
        </a:graphic>
      </p:graphicFrame>
      <p:sp>
        <p:nvSpPr>
          <p:cNvPr id="5" name="CasetăText 4"/>
          <p:cNvSpPr txBox="1"/>
          <p:nvPr/>
        </p:nvSpPr>
        <p:spPr>
          <a:xfrm>
            <a:off x="228600" y="762000"/>
            <a:ext cx="9432925" cy="400110"/>
          </a:xfrm>
          <a:prstGeom prst="rect">
            <a:avLst/>
          </a:prstGeom>
          <a:noFill/>
        </p:spPr>
        <p:txBody>
          <a:bodyPr wrap="square" rtlCol="0">
            <a:spAutoFit/>
          </a:bodyPr>
          <a:lstStyle/>
          <a:p>
            <a:r>
              <a:rPr lang="ro-RO" sz="2000" dirty="0" smtClean="0"/>
              <a:t>Elevii care au obţinut NOTA 10 în funcţie de tipul de subiect:</a:t>
            </a:r>
            <a:endParaRPr lang="ro-RO" sz="2000" dirty="0"/>
          </a:p>
        </p:txBody>
      </p:sp>
      <p:sp>
        <p:nvSpPr>
          <p:cNvPr id="10" name="Dreptunghi 9"/>
          <p:cNvSpPr/>
          <p:nvPr/>
        </p:nvSpPr>
        <p:spPr>
          <a:xfrm>
            <a:off x="257629" y="1371600"/>
            <a:ext cx="2250937" cy="461665"/>
          </a:xfrm>
          <a:prstGeom prst="rect">
            <a:avLst/>
          </a:prstGeom>
          <a:ln>
            <a:solidFill>
              <a:schemeClr val="tx1"/>
            </a:solidFill>
          </a:ln>
        </p:spPr>
        <p:txBody>
          <a:bodyPr wrap="none">
            <a:spAutoFit/>
          </a:bodyPr>
          <a:lstStyle/>
          <a:p>
            <a:r>
              <a:rPr lang="ro-RO" altLang="ro-RO" sz="2400" i="1" dirty="0">
                <a:solidFill>
                  <a:srgbClr val="FFFF00"/>
                </a:solidFill>
                <a:latin typeface="Arial" pitchFamily="34" charset="0"/>
              </a:rPr>
              <a:t>M_tehnologic</a:t>
            </a:r>
            <a:r>
              <a:rPr lang="ro-RO" altLang="ro-RO" sz="2400" i="1" dirty="0">
                <a:latin typeface="Arial" pitchFamily="34" charset="0"/>
              </a:rPr>
              <a:t> </a:t>
            </a:r>
            <a:endParaRPr lang="ro-RO" sz="2400" dirty="0"/>
          </a:p>
        </p:txBody>
      </p:sp>
    </p:spTree>
    <p:extLst>
      <p:ext uri="{BB962C8B-B14F-4D97-AF65-F5344CB8AC3E}">
        <p14:creationId xmlns:p14="http://schemas.microsoft.com/office/powerpoint/2010/main" val="1831396316"/>
      </p:ext>
    </p:extLst>
  </p:cSld>
  <p:clrMapOvr>
    <a:masterClrMapping/>
  </p:clrMapOvr>
  <p:transition spd="slow"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E29DED8C-FEFE-46E5-BF61-F8D098F457A8}" type="slidenum">
              <a:rPr lang="ro-RO" sz="1000">
                <a:solidFill>
                  <a:schemeClr val="tx2">
                    <a:shade val="50000"/>
                  </a:schemeClr>
                </a:solidFill>
              </a:rPr>
              <a:pPr algn="r" eaLnBrk="1" hangingPunct="1">
                <a:defRPr/>
              </a:pPr>
              <a:t>43</a:t>
            </a:fld>
            <a:endParaRPr lang="ro-RO" sz="1000">
              <a:solidFill>
                <a:schemeClr val="tx2">
                  <a:shade val="50000"/>
                </a:schemeClr>
              </a:solidFill>
            </a:endParaRPr>
          </a:p>
        </p:txBody>
      </p:sp>
      <p:sp>
        <p:nvSpPr>
          <p:cNvPr id="115720" name="Rectangle 8"/>
          <p:cNvSpPr>
            <a:spLocks noChangeArrowheads="1"/>
          </p:cNvSpPr>
          <p:nvPr/>
        </p:nvSpPr>
        <p:spPr bwMode="auto">
          <a:xfrm>
            <a:off x="388961" y="199461"/>
            <a:ext cx="88104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ro-RO" sz="3200" dirty="0" smtClean="0">
                <a:solidFill>
                  <a:srgbClr val="FFFF99"/>
                </a:solidFill>
                <a:effectLst>
                  <a:outerShdw blurRad="38100" dist="38100" dir="2700000" algn="tl">
                    <a:srgbClr val="000000"/>
                  </a:outerShdw>
                </a:effectLst>
                <a:latin typeface="Tahoma" pitchFamily="34" charset="0"/>
              </a:rPr>
              <a:t>SIMULARE BACALAUREAT – CLASA A XI-A</a:t>
            </a:r>
            <a:endParaRPr lang="en-GB" sz="3200" dirty="0">
              <a:solidFill>
                <a:srgbClr val="FFFF99"/>
              </a:solidFill>
              <a:effectLst>
                <a:outerShdw blurRad="38100" dist="38100" dir="2700000" algn="tl">
                  <a:srgbClr val="000000"/>
                </a:outerShdw>
              </a:effectLst>
              <a:latin typeface="Tahoma" pitchFamily="34" charset="0"/>
            </a:endParaRPr>
          </a:p>
        </p:txBody>
      </p:sp>
      <p:sp>
        <p:nvSpPr>
          <p:cNvPr id="36869" name="AutoShape 10">
            <a:hlinkClick r:id="rId2" action="ppaction://hlinksldjump"/>
          </p:cNvPr>
          <p:cNvSpPr>
            <a:spLocks noChangeArrowheads="1"/>
          </p:cNvSpPr>
          <p:nvPr/>
        </p:nvSpPr>
        <p:spPr bwMode="auto">
          <a:xfrm rot="10800000">
            <a:off x="8794750" y="6286499"/>
            <a:ext cx="577850" cy="381000"/>
          </a:xfrm>
          <a:prstGeom prst="leftArrow">
            <a:avLst>
              <a:gd name="adj1" fmla="val 50000"/>
              <a:gd name="adj2" fmla="val 37917"/>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9" name="Rectangle 289"/>
          <p:cNvSpPr>
            <a:spLocks noChangeArrowheads="1"/>
          </p:cNvSpPr>
          <p:nvPr/>
        </p:nvSpPr>
        <p:spPr bwMode="auto">
          <a:xfrm>
            <a:off x="457200" y="990600"/>
            <a:ext cx="89154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5720" rIns="45720"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pPr algn="ctr" eaLnBrk="1" hangingPunct="1"/>
            <a:r>
              <a:rPr lang="ro-RO" altLang="ro-RO" sz="2400" dirty="0">
                <a:latin typeface="Tahoma" pitchFamily="34" charset="0"/>
              </a:rPr>
              <a:t>Rezultate </a:t>
            </a:r>
            <a:r>
              <a:rPr lang="en-US" altLang="ro-RO" sz="2400" dirty="0" smtClean="0">
                <a:latin typeface="Tahoma" pitchFamily="34" charset="0"/>
              </a:rPr>
              <a:t>MATEMATIC</a:t>
            </a:r>
            <a:r>
              <a:rPr lang="ro-RO" altLang="ro-RO" sz="2400" dirty="0" smtClean="0">
                <a:latin typeface="Tahoma" pitchFamily="34" charset="0"/>
              </a:rPr>
              <a:t>Ă </a:t>
            </a:r>
            <a:r>
              <a:rPr lang="ro-RO" altLang="ro-RO" sz="2400" dirty="0">
                <a:latin typeface="Tahoma" pitchFamily="34" charset="0"/>
              </a:rPr>
              <a:t>- Procent de promovare </a:t>
            </a:r>
            <a:r>
              <a:rPr lang="ro-RO" altLang="ro-RO" sz="2400" dirty="0" smtClean="0">
                <a:latin typeface="Tahoma" pitchFamily="34" charset="0"/>
              </a:rPr>
              <a:t>28,42%</a:t>
            </a:r>
            <a:endParaRPr lang="ro-RO" altLang="ro-RO" sz="2400" dirty="0">
              <a:latin typeface="Tahoma"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093306261"/>
              </p:ext>
            </p:extLst>
          </p:nvPr>
        </p:nvGraphicFramePr>
        <p:xfrm>
          <a:off x="258754" y="2286000"/>
          <a:ext cx="9312292" cy="3581402"/>
        </p:xfrm>
        <a:graphic>
          <a:graphicData uri="http://schemas.openxmlformats.org/drawingml/2006/table">
            <a:tbl>
              <a:tblPr/>
              <a:tblGrid>
                <a:gridCol w="1845861"/>
                <a:gridCol w="1295400"/>
                <a:gridCol w="1143000"/>
                <a:gridCol w="1066800"/>
                <a:gridCol w="1295400"/>
                <a:gridCol w="1219200"/>
                <a:gridCol w="1446631"/>
              </a:tblGrid>
              <a:tr h="1080422">
                <a:tc>
                  <a:txBody>
                    <a:bodyPr/>
                    <a:lstStyle/>
                    <a:p>
                      <a:pPr algn="ctr" fontAlgn="ctr"/>
                      <a:r>
                        <a:rPr lang="vi-VN" sz="2000" b="1" i="0" u="none" strike="noStrike" dirty="0">
                          <a:solidFill>
                            <a:srgbClr val="000000"/>
                          </a:solidFill>
                          <a:effectLst/>
                          <a:latin typeface="Arial"/>
                        </a:rPr>
                        <a:t>Tip subiect: Matematică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2000" b="1" i="0" u="none" strike="noStrike">
                          <a:solidFill>
                            <a:srgbClr val="000000"/>
                          </a:solidFill>
                          <a:effectLst/>
                          <a:latin typeface="Calibri"/>
                        </a:rPr>
                        <a:t>Nr. elevi clasa </a:t>
                      </a:r>
                      <a:r>
                        <a:rPr lang="en-US" sz="3200" b="1" i="0" u="none" strike="noStrike">
                          <a:solidFill>
                            <a:srgbClr val="000000"/>
                          </a:solidFill>
                          <a:effectLst/>
                          <a:latin typeface="Calibri"/>
                        </a:rPr>
                        <a:t>XI</a:t>
                      </a:r>
                      <a:endParaRPr lang="en-US" sz="2000" b="1" i="0" u="none" strike="noStrike">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2000" b="1" i="0" u="none" strike="noStrike">
                          <a:solidFill>
                            <a:srgbClr val="000000"/>
                          </a:solidFill>
                          <a:effectLst/>
                          <a:latin typeface="Calibri"/>
                        </a:rPr>
                        <a:t>Nr. elevi prezenți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2000" b="1" i="0" u="none" strike="noStrike">
                          <a:solidFill>
                            <a:srgbClr val="000000"/>
                          </a:solidFill>
                          <a:effectLst/>
                          <a:latin typeface="Calibri"/>
                        </a:rPr>
                        <a:t>Nr. elevi absenți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2000" b="1" i="0" u="none" strike="noStrike">
                          <a:solidFill>
                            <a:srgbClr val="000000"/>
                          </a:solidFill>
                          <a:effectLst/>
                          <a:latin typeface="Calibri"/>
                        </a:rPr>
                        <a:t>Procent participare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2000" b="1" i="0" u="none" strike="noStrike" dirty="0">
                          <a:solidFill>
                            <a:srgbClr val="000000"/>
                          </a:solidFill>
                          <a:effectLst/>
                          <a:latin typeface="Calibri"/>
                        </a:rPr>
                        <a:t>Nr. </a:t>
                      </a:r>
                      <a:r>
                        <a:rPr lang="en-US" sz="2000" b="1" i="0" u="none" strike="noStrike" dirty="0" err="1">
                          <a:solidFill>
                            <a:srgbClr val="000000"/>
                          </a:solidFill>
                          <a:effectLst/>
                          <a:latin typeface="Calibri"/>
                        </a:rPr>
                        <a:t>elevi</a:t>
                      </a:r>
                      <a:r>
                        <a:rPr lang="en-US" sz="2000" b="1" i="0" u="none" strike="noStrike" dirty="0">
                          <a:solidFill>
                            <a:srgbClr val="000000"/>
                          </a:solidFill>
                          <a:effectLst/>
                          <a:latin typeface="Calibri"/>
                        </a:rPr>
                        <a:t> </a:t>
                      </a:r>
                      <a:r>
                        <a:rPr lang="en-US" sz="2000" b="1" i="0" u="none" strike="noStrike" dirty="0" err="1">
                          <a:solidFill>
                            <a:srgbClr val="000000"/>
                          </a:solidFill>
                          <a:effectLst/>
                          <a:latin typeface="Calibri"/>
                        </a:rPr>
                        <a:t>promovați</a:t>
                      </a:r>
                      <a:endParaRPr lang="en-US" sz="2000" b="1"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2000" b="1" i="0" u="none" strike="noStrike">
                          <a:solidFill>
                            <a:srgbClr val="000000"/>
                          </a:solidFill>
                          <a:effectLst/>
                          <a:latin typeface="Calibri"/>
                        </a:rPr>
                        <a:t>Procent promovare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500196">
                <a:tc>
                  <a:txBody>
                    <a:bodyPr/>
                    <a:lstStyle/>
                    <a:p>
                      <a:pPr algn="l" fontAlgn="b"/>
                      <a:r>
                        <a:rPr lang="en-US" sz="2400" b="1" i="0" u="none" strike="noStrike" dirty="0" err="1">
                          <a:solidFill>
                            <a:schemeClr val="tx1"/>
                          </a:solidFill>
                          <a:effectLst/>
                          <a:latin typeface="Calibri"/>
                        </a:rPr>
                        <a:t>M_Mate_info</a:t>
                      </a:r>
                      <a:endParaRPr lang="en-US" sz="2400" b="1" i="0" u="none" strike="noStrike" dirty="0">
                        <a:solidFill>
                          <a:schemeClr val="tx1"/>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dirty="0">
                          <a:solidFill>
                            <a:schemeClr val="tx1"/>
                          </a:solidFill>
                          <a:effectLst/>
                          <a:latin typeface="Calibri"/>
                        </a:rPr>
                        <a:t>241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a:solidFill>
                            <a:schemeClr val="tx1"/>
                          </a:solidFill>
                          <a:effectLst/>
                          <a:latin typeface="Calibri"/>
                        </a:rPr>
                        <a:t>237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a:solidFill>
                            <a:schemeClr val="tx1"/>
                          </a:solidFill>
                          <a:effectLst/>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a:solidFill>
                            <a:schemeClr val="tx1"/>
                          </a:solidFill>
                          <a:effectLst/>
                          <a:latin typeface="Calibri"/>
                        </a:rPr>
                        <a:t>98.34%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a:solidFill>
                            <a:schemeClr val="tx1"/>
                          </a:solidFill>
                          <a:effectLst/>
                          <a:latin typeface="Calibri"/>
                        </a:rPr>
                        <a:t>102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dirty="0">
                          <a:solidFill>
                            <a:srgbClr val="FFFF00"/>
                          </a:solidFill>
                          <a:effectLst/>
                          <a:latin typeface="Calibri"/>
                        </a:rPr>
                        <a:t>43.04%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0196">
                <a:tc>
                  <a:txBody>
                    <a:bodyPr/>
                    <a:lstStyle/>
                    <a:p>
                      <a:pPr algn="l" fontAlgn="b"/>
                      <a:r>
                        <a:rPr lang="en-US" sz="2400" b="1" i="0" u="none" strike="noStrike">
                          <a:solidFill>
                            <a:schemeClr val="tx1"/>
                          </a:solidFill>
                          <a:effectLst/>
                          <a:latin typeface="Calibri"/>
                        </a:rPr>
                        <a:t>M_st-nat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dirty="0">
                          <a:solidFill>
                            <a:schemeClr val="tx1"/>
                          </a:solidFill>
                          <a:effectLst/>
                          <a:latin typeface="Calibri"/>
                        </a:rPr>
                        <a:t>255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dirty="0">
                          <a:solidFill>
                            <a:schemeClr val="tx1"/>
                          </a:solidFill>
                          <a:effectLst/>
                          <a:latin typeface="Calibri"/>
                        </a:rPr>
                        <a:t>253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dirty="0">
                          <a:solidFill>
                            <a:schemeClr val="tx1"/>
                          </a:solidFill>
                          <a:effectLst/>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dirty="0">
                          <a:solidFill>
                            <a:schemeClr val="tx1"/>
                          </a:solidFill>
                          <a:effectLst/>
                          <a:latin typeface="Calibri"/>
                        </a:rPr>
                        <a:t>99.22%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dirty="0">
                          <a:solidFill>
                            <a:schemeClr val="tx1"/>
                          </a:solidFill>
                          <a:effectLst/>
                          <a:latin typeface="Calibri"/>
                        </a:rPr>
                        <a:t>145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dirty="0">
                          <a:solidFill>
                            <a:srgbClr val="FFFF00"/>
                          </a:solidFill>
                          <a:effectLst/>
                          <a:latin typeface="Calibri"/>
                        </a:rPr>
                        <a:t>57.31%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0196">
                <a:tc>
                  <a:txBody>
                    <a:bodyPr/>
                    <a:lstStyle/>
                    <a:p>
                      <a:pPr algn="l" fontAlgn="b"/>
                      <a:r>
                        <a:rPr lang="en-US" sz="2400" b="1" i="0" u="none" strike="noStrike">
                          <a:solidFill>
                            <a:schemeClr val="tx1"/>
                          </a:solidFill>
                          <a:effectLst/>
                          <a:latin typeface="Calibri"/>
                        </a:rPr>
                        <a:t>M_tehnologic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a:solidFill>
                            <a:schemeClr val="tx1"/>
                          </a:solidFill>
                          <a:effectLst/>
                          <a:latin typeface="Calibri"/>
                        </a:rPr>
                        <a:t>529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a:solidFill>
                            <a:schemeClr val="tx1"/>
                          </a:solidFill>
                          <a:effectLst/>
                          <a:latin typeface="Calibri"/>
                        </a:rPr>
                        <a:t>511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dirty="0">
                          <a:solidFill>
                            <a:schemeClr val="tx1"/>
                          </a:solidFill>
                          <a:effectLst/>
                          <a:latin typeface="Calibri"/>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dirty="0">
                          <a:solidFill>
                            <a:schemeClr val="tx1"/>
                          </a:solidFill>
                          <a:effectLst/>
                          <a:latin typeface="Calibri"/>
                        </a:rPr>
                        <a:t>96.60%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a:solidFill>
                            <a:schemeClr val="tx1"/>
                          </a:solidFill>
                          <a:effectLst/>
                          <a:latin typeface="Calibri"/>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dirty="0">
                          <a:solidFill>
                            <a:srgbClr val="FFFF00"/>
                          </a:solidFill>
                          <a:effectLst/>
                          <a:latin typeface="Calibri"/>
                        </a:rPr>
                        <a:t>8.22%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0196">
                <a:tc>
                  <a:txBody>
                    <a:bodyPr/>
                    <a:lstStyle/>
                    <a:p>
                      <a:pPr algn="l" fontAlgn="b"/>
                      <a:r>
                        <a:rPr lang="en-US" sz="2400" b="1" i="0" u="none" strike="noStrike">
                          <a:solidFill>
                            <a:schemeClr val="tx1"/>
                          </a:solidFill>
                          <a:effectLst/>
                          <a:latin typeface="Calibri"/>
                        </a:rPr>
                        <a:t>M_pedagogic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a:solidFill>
                            <a:schemeClr val="tx1"/>
                          </a:solidFill>
                          <a:effectLst/>
                          <a:latin typeface="Calibri"/>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a:solidFill>
                            <a:schemeClr val="tx1"/>
                          </a:solidFill>
                          <a:effectLst/>
                          <a:latin typeface="Calibri"/>
                        </a:rPr>
                        <a:t>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a:solidFill>
                            <a:schemeClr val="tx1"/>
                          </a:solidFill>
                          <a:effectLst/>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dirty="0">
                          <a:solidFill>
                            <a:schemeClr val="tx1"/>
                          </a:solidFill>
                          <a:effectLst/>
                          <a:latin typeface="Calibri"/>
                        </a:rPr>
                        <a:t>98.31%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dirty="0">
                          <a:solidFill>
                            <a:schemeClr val="tx1"/>
                          </a:solidFill>
                          <a:effectLst/>
                          <a:latin typeface="Calibri"/>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dirty="0">
                          <a:solidFill>
                            <a:srgbClr val="FFFF00"/>
                          </a:solidFill>
                          <a:effectLst/>
                          <a:latin typeface="Calibri"/>
                        </a:rPr>
                        <a:t>20.69%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0196">
                <a:tc>
                  <a:txBody>
                    <a:bodyPr/>
                    <a:lstStyle/>
                    <a:p>
                      <a:pPr algn="l" fontAlgn="b"/>
                      <a:r>
                        <a:rPr lang="en-US" sz="2000" b="1" i="0" u="none" strike="noStrike">
                          <a:solidFill>
                            <a:srgbClr val="000000"/>
                          </a:solidFill>
                          <a:effectLst/>
                          <a:latin typeface="Calibri"/>
                        </a:rPr>
                        <a:t>Total județ</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2800" b="1" i="0" u="none" strike="noStrike">
                          <a:solidFill>
                            <a:srgbClr val="000000"/>
                          </a:solidFill>
                          <a:effectLst/>
                          <a:latin typeface="Calibri"/>
                        </a:rPr>
                        <a:t>1084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2800" b="1" i="0" u="none" strike="noStrike">
                          <a:solidFill>
                            <a:srgbClr val="000000"/>
                          </a:solidFill>
                          <a:effectLst/>
                          <a:latin typeface="Calibri"/>
                        </a:rPr>
                        <a:t>1059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2800" b="1" i="0" u="none" strike="noStrike">
                          <a:solidFill>
                            <a:srgbClr val="000000"/>
                          </a:solidFill>
                          <a:effectLst/>
                          <a:latin typeface="Calibri"/>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2800" b="1" i="0" u="none" strike="noStrike">
                          <a:solidFill>
                            <a:srgbClr val="000000"/>
                          </a:solidFill>
                          <a:effectLst/>
                          <a:latin typeface="Calibri"/>
                        </a:rPr>
                        <a:t>97.69%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2800" b="1" i="0" u="none" strike="noStrike" dirty="0">
                          <a:solidFill>
                            <a:srgbClr val="000000"/>
                          </a:solidFill>
                          <a:effectLst/>
                          <a:latin typeface="Calibri"/>
                        </a:rPr>
                        <a:t>301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2800" b="1" i="0" u="none" strike="noStrike" dirty="0">
                          <a:ln>
                            <a:solidFill>
                              <a:schemeClr val="bg1"/>
                            </a:solidFill>
                          </a:ln>
                          <a:solidFill>
                            <a:schemeClr val="bg1"/>
                          </a:solidFill>
                          <a:effectLst/>
                          <a:latin typeface="Calibri"/>
                        </a:rPr>
                        <a:t>28.42%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bl>
          </a:graphicData>
        </a:graphic>
      </p:graphicFrame>
    </p:spTree>
    <p:extLst>
      <p:ext uri="{BB962C8B-B14F-4D97-AF65-F5344CB8AC3E}">
        <p14:creationId xmlns:p14="http://schemas.microsoft.com/office/powerpoint/2010/main" val="4009011198"/>
      </p:ext>
    </p:extLst>
  </p:cSld>
  <p:clrMapOvr>
    <a:masterClrMapping/>
  </p:clrMapOvr>
  <p:transition spd="slow"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E29DED8C-FEFE-46E5-BF61-F8D098F457A8}" type="slidenum">
              <a:rPr lang="ro-RO" sz="1000">
                <a:solidFill>
                  <a:schemeClr val="tx2">
                    <a:shade val="50000"/>
                  </a:schemeClr>
                </a:solidFill>
              </a:rPr>
              <a:pPr algn="r" eaLnBrk="1" hangingPunct="1">
                <a:defRPr/>
              </a:pPr>
              <a:t>44</a:t>
            </a:fld>
            <a:endParaRPr lang="ro-RO" sz="1000">
              <a:solidFill>
                <a:schemeClr val="tx2">
                  <a:shade val="50000"/>
                </a:schemeClr>
              </a:solidFill>
            </a:endParaRPr>
          </a:p>
        </p:txBody>
      </p:sp>
      <p:sp>
        <p:nvSpPr>
          <p:cNvPr id="115720" name="Rectangle 8"/>
          <p:cNvSpPr>
            <a:spLocks noChangeArrowheads="1"/>
          </p:cNvSpPr>
          <p:nvPr/>
        </p:nvSpPr>
        <p:spPr bwMode="auto">
          <a:xfrm>
            <a:off x="388961" y="199461"/>
            <a:ext cx="88104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ro-RO" sz="3200" dirty="0" smtClean="0">
                <a:solidFill>
                  <a:srgbClr val="FFFF99"/>
                </a:solidFill>
                <a:effectLst>
                  <a:outerShdw blurRad="38100" dist="38100" dir="2700000" algn="tl">
                    <a:srgbClr val="000000"/>
                  </a:outerShdw>
                </a:effectLst>
                <a:latin typeface="Tahoma" pitchFamily="34" charset="0"/>
              </a:rPr>
              <a:t>SIMULARE BACALAUREAT – CLASA A XI-A</a:t>
            </a:r>
            <a:endParaRPr lang="en-GB" sz="3200" dirty="0">
              <a:solidFill>
                <a:srgbClr val="FFFF99"/>
              </a:solidFill>
              <a:effectLst>
                <a:outerShdw blurRad="38100" dist="38100" dir="2700000" algn="tl">
                  <a:srgbClr val="000000"/>
                </a:outerShdw>
              </a:effectLst>
              <a:latin typeface="Tahoma" pitchFamily="34" charset="0"/>
            </a:endParaRPr>
          </a:p>
        </p:txBody>
      </p:sp>
      <p:sp>
        <p:nvSpPr>
          <p:cNvPr id="36869" name="AutoShape 10">
            <a:hlinkClick r:id="rId2" action="ppaction://hlinksldjump"/>
          </p:cNvPr>
          <p:cNvSpPr>
            <a:spLocks noChangeArrowheads="1"/>
          </p:cNvSpPr>
          <p:nvPr/>
        </p:nvSpPr>
        <p:spPr bwMode="auto">
          <a:xfrm rot="10800000">
            <a:off x="8794750" y="6286499"/>
            <a:ext cx="577850" cy="381000"/>
          </a:xfrm>
          <a:prstGeom prst="leftArrow">
            <a:avLst>
              <a:gd name="adj1" fmla="val 50000"/>
              <a:gd name="adj2" fmla="val 37917"/>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9" name="Rectangle 289"/>
          <p:cNvSpPr>
            <a:spLocks noChangeArrowheads="1"/>
          </p:cNvSpPr>
          <p:nvPr/>
        </p:nvSpPr>
        <p:spPr bwMode="auto">
          <a:xfrm>
            <a:off x="457200" y="990600"/>
            <a:ext cx="89154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5720" rIns="45720"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pPr algn="ctr" eaLnBrk="1" hangingPunct="1"/>
            <a:r>
              <a:rPr lang="ro-RO" altLang="ro-RO" sz="2400" dirty="0">
                <a:latin typeface="Tahoma" pitchFamily="34" charset="0"/>
              </a:rPr>
              <a:t>Rezultate </a:t>
            </a:r>
            <a:r>
              <a:rPr lang="en-US" altLang="ro-RO" sz="2400" dirty="0" smtClean="0">
                <a:latin typeface="Tahoma" pitchFamily="34" charset="0"/>
              </a:rPr>
              <a:t>MATEMATIC</a:t>
            </a:r>
            <a:r>
              <a:rPr lang="ro-RO" altLang="ro-RO" sz="2400" dirty="0" smtClean="0">
                <a:latin typeface="Tahoma" pitchFamily="34" charset="0"/>
              </a:rPr>
              <a:t>Ă </a:t>
            </a:r>
            <a:r>
              <a:rPr lang="ro-RO" altLang="ro-RO" sz="2400" dirty="0">
                <a:latin typeface="Tahoma" pitchFamily="34" charset="0"/>
              </a:rPr>
              <a:t>- Procent de promovare </a:t>
            </a:r>
            <a:r>
              <a:rPr lang="ro-RO" altLang="ro-RO" sz="2400" dirty="0" smtClean="0">
                <a:latin typeface="Tahoma" pitchFamily="34" charset="0"/>
              </a:rPr>
              <a:t>28,42%</a:t>
            </a:r>
            <a:endParaRPr lang="ro-RO" altLang="ro-RO" sz="2400" dirty="0">
              <a:latin typeface="Tahoma" pitchFamily="34" charset="0"/>
            </a:endParaRPr>
          </a:p>
        </p:txBody>
      </p:sp>
      <p:graphicFrame>
        <p:nvGraphicFramePr>
          <p:cNvPr id="10" name="Content Placeholder 9"/>
          <p:cNvGraphicFramePr>
            <a:graphicFrameLocks noGrp="1"/>
          </p:cNvGraphicFramePr>
          <p:nvPr>
            <p:ph sz="half" idx="1"/>
            <p:extLst>
              <p:ext uri="{D42A27DB-BD31-4B8C-83A1-F6EECF244321}">
                <p14:modId xmlns:p14="http://schemas.microsoft.com/office/powerpoint/2010/main" val="1991666231"/>
              </p:ext>
            </p:extLst>
          </p:nvPr>
        </p:nvGraphicFramePr>
        <p:xfrm>
          <a:off x="495300" y="1600200"/>
          <a:ext cx="3962400" cy="48212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10"/>
          <p:cNvGraphicFramePr>
            <a:graphicFrameLocks noGrp="1"/>
          </p:cNvGraphicFramePr>
          <p:nvPr>
            <p:ph sz="half" idx="2"/>
            <p:extLst>
              <p:ext uri="{D42A27DB-BD31-4B8C-83A1-F6EECF244321}">
                <p14:modId xmlns:p14="http://schemas.microsoft.com/office/powerpoint/2010/main" val="2049400140"/>
              </p:ext>
            </p:extLst>
          </p:nvPr>
        </p:nvGraphicFramePr>
        <p:xfrm>
          <a:off x="4914900" y="1676400"/>
          <a:ext cx="3962400" cy="48212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5061528"/>
      </p:ext>
    </p:extLst>
  </p:cSld>
  <p:clrMapOvr>
    <a:masterClrMapping/>
  </p:clrMapOvr>
  <p:transition spd="slow"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E29DED8C-FEFE-46E5-BF61-F8D098F457A8}" type="slidenum">
              <a:rPr lang="ro-RO" sz="1000">
                <a:solidFill>
                  <a:schemeClr val="tx2">
                    <a:shade val="50000"/>
                  </a:schemeClr>
                </a:solidFill>
              </a:rPr>
              <a:pPr algn="r" eaLnBrk="1" hangingPunct="1">
                <a:defRPr/>
              </a:pPr>
              <a:t>45</a:t>
            </a:fld>
            <a:endParaRPr lang="ro-RO" sz="1000">
              <a:solidFill>
                <a:schemeClr val="tx2">
                  <a:shade val="50000"/>
                </a:schemeClr>
              </a:solidFill>
            </a:endParaRPr>
          </a:p>
        </p:txBody>
      </p:sp>
      <p:sp>
        <p:nvSpPr>
          <p:cNvPr id="115720" name="Rectangle 8"/>
          <p:cNvSpPr>
            <a:spLocks noChangeArrowheads="1"/>
          </p:cNvSpPr>
          <p:nvPr/>
        </p:nvSpPr>
        <p:spPr bwMode="auto">
          <a:xfrm>
            <a:off x="388961" y="199461"/>
            <a:ext cx="88104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ro-RO" sz="3200" dirty="0" smtClean="0">
                <a:solidFill>
                  <a:srgbClr val="FFFF99"/>
                </a:solidFill>
                <a:effectLst>
                  <a:outerShdw blurRad="38100" dist="38100" dir="2700000" algn="tl">
                    <a:srgbClr val="000000"/>
                  </a:outerShdw>
                </a:effectLst>
                <a:latin typeface="Tahoma" pitchFamily="34" charset="0"/>
              </a:rPr>
              <a:t>SIMULARE BACALAUREAT – CLASA A XI-A</a:t>
            </a:r>
            <a:endParaRPr lang="en-GB" sz="3200" dirty="0">
              <a:solidFill>
                <a:srgbClr val="FFFF99"/>
              </a:solidFill>
              <a:effectLst>
                <a:outerShdw blurRad="38100" dist="38100" dir="2700000" algn="tl">
                  <a:srgbClr val="000000"/>
                </a:outerShdw>
              </a:effectLst>
              <a:latin typeface="Tahoma" pitchFamily="34" charset="0"/>
            </a:endParaRPr>
          </a:p>
        </p:txBody>
      </p:sp>
      <p:sp>
        <p:nvSpPr>
          <p:cNvPr id="36869" name="AutoShape 10">
            <a:hlinkClick r:id="rId2" action="ppaction://hlinksldjump"/>
          </p:cNvPr>
          <p:cNvSpPr>
            <a:spLocks noChangeArrowheads="1"/>
          </p:cNvSpPr>
          <p:nvPr/>
        </p:nvSpPr>
        <p:spPr bwMode="auto">
          <a:xfrm rot="10800000">
            <a:off x="9245600" y="6286499"/>
            <a:ext cx="577850" cy="381000"/>
          </a:xfrm>
          <a:prstGeom prst="leftArrow">
            <a:avLst>
              <a:gd name="adj1" fmla="val 50000"/>
              <a:gd name="adj2" fmla="val 37917"/>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9" name="Rectangle 289"/>
          <p:cNvSpPr>
            <a:spLocks noChangeArrowheads="1"/>
          </p:cNvSpPr>
          <p:nvPr/>
        </p:nvSpPr>
        <p:spPr bwMode="auto">
          <a:xfrm>
            <a:off x="457200" y="990600"/>
            <a:ext cx="89154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5720" rIns="45720"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pPr algn="ctr" eaLnBrk="1" hangingPunct="1"/>
            <a:r>
              <a:rPr lang="ro-RO" altLang="ro-RO" sz="2400" dirty="0">
                <a:latin typeface="Tahoma" pitchFamily="34" charset="0"/>
              </a:rPr>
              <a:t>Rezultate </a:t>
            </a:r>
            <a:r>
              <a:rPr lang="en-US" altLang="ro-RO" sz="2400" dirty="0" smtClean="0">
                <a:latin typeface="Tahoma" pitchFamily="34" charset="0"/>
              </a:rPr>
              <a:t>MATEMATIC</a:t>
            </a:r>
            <a:r>
              <a:rPr lang="ro-RO" altLang="ro-RO" sz="2400" dirty="0" smtClean="0">
                <a:latin typeface="Tahoma" pitchFamily="34" charset="0"/>
              </a:rPr>
              <a:t>Ă </a:t>
            </a:r>
            <a:r>
              <a:rPr lang="ro-RO" altLang="ro-RO" sz="2400" dirty="0">
                <a:latin typeface="Tahoma" pitchFamily="34" charset="0"/>
              </a:rPr>
              <a:t>- Procent de promovare </a:t>
            </a:r>
            <a:r>
              <a:rPr lang="ro-RO" altLang="ro-RO" sz="2400" dirty="0" smtClean="0">
                <a:latin typeface="Tahoma" pitchFamily="34" charset="0"/>
              </a:rPr>
              <a:t>28,42%</a:t>
            </a:r>
            <a:endParaRPr lang="ro-RO" altLang="ro-RO" sz="2400" dirty="0">
              <a:latin typeface="Tahoma" pitchFamily="34" charset="0"/>
            </a:endParaRPr>
          </a:p>
        </p:txBody>
      </p:sp>
      <p:graphicFrame>
        <p:nvGraphicFramePr>
          <p:cNvPr id="10" name="Content Placeholder 9"/>
          <p:cNvGraphicFramePr>
            <a:graphicFrameLocks noGrp="1"/>
          </p:cNvGraphicFramePr>
          <p:nvPr>
            <p:ph sz="half" idx="1"/>
            <p:extLst>
              <p:ext uri="{D42A27DB-BD31-4B8C-83A1-F6EECF244321}">
                <p14:modId xmlns:p14="http://schemas.microsoft.com/office/powerpoint/2010/main" val="895445029"/>
              </p:ext>
            </p:extLst>
          </p:nvPr>
        </p:nvGraphicFramePr>
        <p:xfrm>
          <a:off x="495300" y="1544639"/>
          <a:ext cx="4298873" cy="50593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10"/>
          <p:cNvGraphicFramePr>
            <a:graphicFrameLocks noGrp="1"/>
          </p:cNvGraphicFramePr>
          <p:nvPr>
            <p:ph sz="half" idx="2"/>
            <p:extLst>
              <p:ext uri="{D42A27DB-BD31-4B8C-83A1-F6EECF244321}">
                <p14:modId xmlns:p14="http://schemas.microsoft.com/office/powerpoint/2010/main" val="570530866"/>
              </p:ext>
            </p:extLst>
          </p:nvPr>
        </p:nvGraphicFramePr>
        <p:xfrm>
          <a:off x="4794173" y="1676400"/>
          <a:ext cx="4533900" cy="48917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05326246"/>
      </p:ext>
    </p:extLst>
  </p:cSld>
  <p:clrMapOvr>
    <a:masterClrMapping/>
  </p:clrMapOvr>
  <p:transition spd="slow"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E29DED8C-FEFE-46E5-BF61-F8D098F457A8}" type="slidenum">
              <a:rPr lang="ro-RO" sz="1000">
                <a:solidFill>
                  <a:schemeClr val="tx2">
                    <a:shade val="50000"/>
                  </a:schemeClr>
                </a:solidFill>
              </a:rPr>
              <a:pPr algn="r" eaLnBrk="1" hangingPunct="1">
                <a:defRPr/>
              </a:pPr>
              <a:t>46</a:t>
            </a:fld>
            <a:endParaRPr lang="ro-RO" sz="1000">
              <a:solidFill>
                <a:schemeClr val="tx2">
                  <a:shade val="50000"/>
                </a:schemeClr>
              </a:solidFill>
            </a:endParaRPr>
          </a:p>
        </p:txBody>
      </p:sp>
      <p:sp>
        <p:nvSpPr>
          <p:cNvPr id="115720" name="Rectangle 8"/>
          <p:cNvSpPr>
            <a:spLocks noChangeArrowheads="1"/>
          </p:cNvSpPr>
          <p:nvPr/>
        </p:nvSpPr>
        <p:spPr bwMode="auto">
          <a:xfrm>
            <a:off x="388961" y="199461"/>
            <a:ext cx="88104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ro-RO" sz="3200" dirty="0" smtClean="0">
                <a:solidFill>
                  <a:srgbClr val="FFFF99"/>
                </a:solidFill>
                <a:effectLst>
                  <a:outerShdw blurRad="38100" dist="38100" dir="2700000" algn="tl">
                    <a:srgbClr val="000000"/>
                  </a:outerShdw>
                </a:effectLst>
                <a:latin typeface="Tahoma" pitchFamily="34" charset="0"/>
              </a:rPr>
              <a:t>SIMULARE BACALAUREAT – CLASA A XI-A</a:t>
            </a:r>
            <a:endParaRPr lang="en-GB" sz="3200" dirty="0">
              <a:solidFill>
                <a:srgbClr val="FFFF99"/>
              </a:solidFill>
              <a:effectLst>
                <a:outerShdw blurRad="38100" dist="38100" dir="2700000" algn="tl">
                  <a:srgbClr val="000000"/>
                </a:outerShdw>
              </a:effectLst>
              <a:latin typeface="Tahoma" pitchFamily="34" charset="0"/>
            </a:endParaRPr>
          </a:p>
        </p:txBody>
      </p:sp>
      <p:sp>
        <p:nvSpPr>
          <p:cNvPr id="36869" name="AutoShape 10">
            <a:hlinkClick r:id="rId2" action="ppaction://hlinksldjump"/>
          </p:cNvPr>
          <p:cNvSpPr>
            <a:spLocks noChangeArrowheads="1"/>
          </p:cNvSpPr>
          <p:nvPr/>
        </p:nvSpPr>
        <p:spPr bwMode="auto">
          <a:xfrm rot="10800000">
            <a:off x="8794750" y="6286499"/>
            <a:ext cx="577850" cy="381000"/>
          </a:xfrm>
          <a:prstGeom prst="leftArrow">
            <a:avLst>
              <a:gd name="adj1" fmla="val 50000"/>
              <a:gd name="adj2" fmla="val 37917"/>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9" name="Rectangle 289"/>
          <p:cNvSpPr>
            <a:spLocks noChangeArrowheads="1"/>
          </p:cNvSpPr>
          <p:nvPr/>
        </p:nvSpPr>
        <p:spPr bwMode="auto">
          <a:xfrm>
            <a:off x="457200" y="990600"/>
            <a:ext cx="89154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5720" rIns="45720"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pPr algn="ctr" eaLnBrk="1" hangingPunct="1"/>
            <a:r>
              <a:rPr lang="ro-RO" altLang="ro-RO" sz="2400" dirty="0">
                <a:latin typeface="Tahoma" pitchFamily="34" charset="0"/>
              </a:rPr>
              <a:t>Rezultate </a:t>
            </a:r>
            <a:r>
              <a:rPr lang="en-US" altLang="ro-RO" sz="2400" dirty="0" smtClean="0">
                <a:latin typeface="Tahoma" pitchFamily="34" charset="0"/>
              </a:rPr>
              <a:t>MATEMATIC</a:t>
            </a:r>
            <a:r>
              <a:rPr lang="ro-RO" altLang="ro-RO" sz="2400" dirty="0" smtClean="0">
                <a:latin typeface="Tahoma" pitchFamily="34" charset="0"/>
              </a:rPr>
              <a:t>Ă </a:t>
            </a:r>
            <a:r>
              <a:rPr lang="ro-RO" altLang="ro-RO" sz="2400" dirty="0">
                <a:latin typeface="Tahoma" pitchFamily="34" charset="0"/>
              </a:rPr>
              <a:t>- Procent de promovare </a:t>
            </a:r>
            <a:r>
              <a:rPr lang="ro-RO" altLang="ro-RO" sz="2400" dirty="0" smtClean="0">
                <a:latin typeface="Tahoma" pitchFamily="34" charset="0"/>
              </a:rPr>
              <a:t>28,42%</a:t>
            </a:r>
            <a:endParaRPr lang="ro-RO" altLang="ro-RO" sz="2400" dirty="0">
              <a:latin typeface="Tahoma"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4223479635"/>
              </p:ext>
            </p:extLst>
          </p:nvPr>
        </p:nvGraphicFramePr>
        <p:xfrm>
          <a:off x="449238" y="1828800"/>
          <a:ext cx="8750147" cy="45926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5971304"/>
      </p:ext>
    </p:extLst>
  </p:cSld>
  <p:clrMapOvr>
    <a:masterClrMapping/>
  </p:clrMapOvr>
  <p:transition spd="slow"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E29DED8C-FEFE-46E5-BF61-F8D098F457A8}" type="slidenum">
              <a:rPr lang="ro-RO" sz="1000">
                <a:solidFill>
                  <a:schemeClr val="tx2">
                    <a:shade val="50000"/>
                  </a:schemeClr>
                </a:solidFill>
              </a:rPr>
              <a:pPr algn="r" eaLnBrk="1" hangingPunct="1">
                <a:defRPr/>
              </a:pPr>
              <a:t>47</a:t>
            </a:fld>
            <a:endParaRPr lang="ro-RO" sz="1000">
              <a:solidFill>
                <a:schemeClr val="tx2">
                  <a:shade val="50000"/>
                </a:schemeClr>
              </a:solidFill>
            </a:endParaRPr>
          </a:p>
        </p:txBody>
      </p:sp>
      <p:sp>
        <p:nvSpPr>
          <p:cNvPr id="115720" name="Rectangle 8"/>
          <p:cNvSpPr>
            <a:spLocks noChangeArrowheads="1"/>
          </p:cNvSpPr>
          <p:nvPr/>
        </p:nvSpPr>
        <p:spPr bwMode="auto">
          <a:xfrm>
            <a:off x="388961" y="199461"/>
            <a:ext cx="88104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ro-RO" sz="3200" dirty="0" smtClean="0">
                <a:solidFill>
                  <a:srgbClr val="FFFF99"/>
                </a:solidFill>
                <a:effectLst>
                  <a:outerShdw blurRad="38100" dist="38100" dir="2700000" algn="tl">
                    <a:srgbClr val="000000"/>
                  </a:outerShdw>
                </a:effectLst>
                <a:latin typeface="Tahoma" pitchFamily="34" charset="0"/>
              </a:rPr>
              <a:t>SIMULARE BACALAUREAT – CLASA A XI-A</a:t>
            </a:r>
            <a:endParaRPr lang="en-GB" sz="3200" dirty="0">
              <a:solidFill>
                <a:srgbClr val="FFFF99"/>
              </a:solidFill>
              <a:effectLst>
                <a:outerShdw blurRad="38100" dist="38100" dir="2700000" algn="tl">
                  <a:srgbClr val="000000"/>
                </a:outerShdw>
              </a:effectLst>
              <a:latin typeface="Tahoma" pitchFamily="34" charset="0"/>
            </a:endParaRPr>
          </a:p>
        </p:txBody>
      </p:sp>
      <p:sp>
        <p:nvSpPr>
          <p:cNvPr id="36869" name="AutoShape 10">
            <a:hlinkClick r:id="rId2" action="ppaction://hlinksldjump"/>
          </p:cNvPr>
          <p:cNvSpPr>
            <a:spLocks noChangeArrowheads="1"/>
          </p:cNvSpPr>
          <p:nvPr/>
        </p:nvSpPr>
        <p:spPr bwMode="auto">
          <a:xfrm rot="10800000">
            <a:off x="8794750" y="6286499"/>
            <a:ext cx="577850" cy="381000"/>
          </a:xfrm>
          <a:prstGeom prst="leftArrow">
            <a:avLst>
              <a:gd name="adj1" fmla="val 50000"/>
              <a:gd name="adj2" fmla="val 37917"/>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9" name="Rectangle 289"/>
          <p:cNvSpPr>
            <a:spLocks noChangeArrowheads="1"/>
          </p:cNvSpPr>
          <p:nvPr/>
        </p:nvSpPr>
        <p:spPr bwMode="auto">
          <a:xfrm>
            <a:off x="457200" y="990600"/>
            <a:ext cx="89154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5720" rIns="45720"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pPr algn="ctr" eaLnBrk="1" hangingPunct="1"/>
            <a:r>
              <a:rPr lang="ro-RO" altLang="ro-RO" sz="2400" dirty="0">
                <a:latin typeface="Tahoma" pitchFamily="34" charset="0"/>
              </a:rPr>
              <a:t>Rezultate </a:t>
            </a:r>
            <a:r>
              <a:rPr lang="en-US" altLang="ro-RO" sz="2400" dirty="0" smtClean="0">
                <a:latin typeface="Tahoma" pitchFamily="34" charset="0"/>
              </a:rPr>
              <a:t>MATEMATIC</a:t>
            </a:r>
            <a:r>
              <a:rPr lang="ro-RO" altLang="ro-RO" sz="2400" dirty="0" smtClean="0">
                <a:latin typeface="Tahoma" pitchFamily="34" charset="0"/>
              </a:rPr>
              <a:t>Ă </a:t>
            </a:r>
            <a:r>
              <a:rPr lang="ro-RO" altLang="ro-RO" sz="2400" dirty="0">
                <a:latin typeface="Tahoma" pitchFamily="34" charset="0"/>
              </a:rPr>
              <a:t>- Procent de promovare </a:t>
            </a:r>
            <a:r>
              <a:rPr lang="ro-RO" altLang="ro-RO" sz="2400" dirty="0" smtClean="0">
                <a:latin typeface="Tahoma" pitchFamily="34" charset="0"/>
              </a:rPr>
              <a:t>28,42%</a:t>
            </a:r>
            <a:endParaRPr lang="ro-RO" altLang="ro-RO" sz="2400" dirty="0">
              <a:latin typeface="Tahoma"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3793719596"/>
              </p:ext>
            </p:extLst>
          </p:nvPr>
        </p:nvGraphicFramePr>
        <p:xfrm>
          <a:off x="609600" y="1905000"/>
          <a:ext cx="8589786"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1202487"/>
      </p:ext>
    </p:extLst>
  </p:cSld>
  <p:clrMapOvr>
    <a:masterClrMapping/>
  </p:clrMapOvr>
  <p:transition spd="slow"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E29DED8C-FEFE-46E5-BF61-F8D098F457A8}" type="slidenum">
              <a:rPr lang="ro-RO" sz="1000">
                <a:solidFill>
                  <a:schemeClr val="tx2">
                    <a:shade val="50000"/>
                  </a:schemeClr>
                </a:solidFill>
              </a:rPr>
              <a:pPr algn="r" eaLnBrk="1" hangingPunct="1">
                <a:defRPr/>
              </a:pPr>
              <a:t>48</a:t>
            </a:fld>
            <a:endParaRPr lang="ro-RO" sz="1000">
              <a:solidFill>
                <a:schemeClr val="tx2">
                  <a:shade val="50000"/>
                </a:schemeClr>
              </a:solidFill>
            </a:endParaRPr>
          </a:p>
        </p:txBody>
      </p:sp>
      <p:sp>
        <p:nvSpPr>
          <p:cNvPr id="115720" name="Rectangle 8"/>
          <p:cNvSpPr>
            <a:spLocks noChangeArrowheads="1"/>
          </p:cNvSpPr>
          <p:nvPr/>
        </p:nvSpPr>
        <p:spPr bwMode="auto">
          <a:xfrm>
            <a:off x="388961" y="199461"/>
            <a:ext cx="88104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ro-RO" sz="3200" dirty="0" smtClean="0">
                <a:solidFill>
                  <a:srgbClr val="FFFF99"/>
                </a:solidFill>
                <a:effectLst>
                  <a:outerShdw blurRad="38100" dist="38100" dir="2700000" algn="tl">
                    <a:srgbClr val="000000"/>
                  </a:outerShdw>
                </a:effectLst>
                <a:latin typeface="Tahoma" pitchFamily="34" charset="0"/>
              </a:rPr>
              <a:t>SIMULARE BACALAUREAT – CLASA A XI-A</a:t>
            </a:r>
            <a:endParaRPr lang="en-GB" sz="3200" dirty="0">
              <a:solidFill>
                <a:srgbClr val="FFFF99"/>
              </a:solidFill>
              <a:effectLst>
                <a:outerShdw blurRad="38100" dist="38100" dir="2700000" algn="tl">
                  <a:srgbClr val="000000"/>
                </a:outerShdw>
              </a:effectLst>
              <a:latin typeface="Tahoma" pitchFamily="34" charset="0"/>
            </a:endParaRPr>
          </a:p>
        </p:txBody>
      </p:sp>
      <p:sp>
        <p:nvSpPr>
          <p:cNvPr id="36869" name="AutoShape 10">
            <a:hlinkClick r:id="rId2" action="ppaction://hlinksldjump"/>
          </p:cNvPr>
          <p:cNvSpPr>
            <a:spLocks noChangeArrowheads="1"/>
          </p:cNvSpPr>
          <p:nvPr/>
        </p:nvSpPr>
        <p:spPr bwMode="auto">
          <a:xfrm rot="10800000">
            <a:off x="8794750" y="6286499"/>
            <a:ext cx="577850" cy="381000"/>
          </a:xfrm>
          <a:prstGeom prst="leftArrow">
            <a:avLst>
              <a:gd name="adj1" fmla="val 50000"/>
              <a:gd name="adj2" fmla="val 37917"/>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9" name="Rectangle 289"/>
          <p:cNvSpPr>
            <a:spLocks noChangeArrowheads="1"/>
          </p:cNvSpPr>
          <p:nvPr/>
        </p:nvSpPr>
        <p:spPr bwMode="auto">
          <a:xfrm>
            <a:off x="457200" y="990600"/>
            <a:ext cx="89154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5720" rIns="45720"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pPr algn="ctr" eaLnBrk="1" hangingPunct="1"/>
            <a:r>
              <a:rPr lang="ro-RO" altLang="ro-RO" sz="2400" dirty="0">
                <a:latin typeface="Tahoma" pitchFamily="34" charset="0"/>
              </a:rPr>
              <a:t>Rezultate </a:t>
            </a:r>
            <a:r>
              <a:rPr lang="en-US" altLang="ro-RO" sz="2400" dirty="0" smtClean="0">
                <a:latin typeface="Tahoma" pitchFamily="34" charset="0"/>
              </a:rPr>
              <a:t>MATEMATIC</a:t>
            </a:r>
            <a:r>
              <a:rPr lang="ro-RO" altLang="ro-RO" sz="2400" dirty="0" smtClean="0">
                <a:latin typeface="Tahoma" pitchFamily="34" charset="0"/>
              </a:rPr>
              <a:t>Ă </a:t>
            </a:r>
            <a:r>
              <a:rPr lang="ro-RO" altLang="ro-RO" sz="2400" dirty="0">
                <a:latin typeface="Tahoma" pitchFamily="34" charset="0"/>
              </a:rPr>
              <a:t>- Procent de promovare </a:t>
            </a:r>
            <a:r>
              <a:rPr lang="ro-RO" altLang="ro-RO" sz="2400" dirty="0" smtClean="0">
                <a:latin typeface="Tahoma" pitchFamily="34" charset="0"/>
              </a:rPr>
              <a:t>28,42%</a:t>
            </a:r>
            <a:endParaRPr lang="ro-RO" altLang="ro-RO" sz="2400" dirty="0">
              <a:latin typeface="Tahoma"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3105435133"/>
              </p:ext>
            </p:extLst>
          </p:nvPr>
        </p:nvGraphicFramePr>
        <p:xfrm>
          <a:off x="407158" y="1905000"/>
          <a:ext cx="9251192"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1202487"/>
      </p:ext>
    </p:extLst>
  </p:cSld>
  <p:clrMapOvr>
    <a:masterClrMapping/>
  </p:clrMapOvr>
  <p:transition spd="slow"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E29DED8C-FEFE-46E5-BF61-F8D098F457A8}" type="slidenum">
              <a:rPr lang="ro-RO" sz="1000">
                <a:solidFill>
                  <a:schemeClr val="tx2">
                    <a:shade val="50000"/>
                  </a:schemeClr>
                </a:solidFill>
              </a:rPr>
              <a:pPr algn="r" eaLnBrk="1" hangingPunct="1">
                <a:defRPr/>
              </a:pPr>
              <a:t>49</a:t>
            </a:fld>
            <a:endParaRPr lang="ro-RO" sz="1000">
              <a:solidFill>
                <a:schemeClr val="tx2">
                  <a:shade val="50000"/>
                </a:schemeClr>
              </a:solidFill>
            </a:endParaRPr>
          </a:p>
        </p:txBody>
      </p:sp>
      <p:sp>
        <p:nvSpPr>
          <p:cNvPr id="115720" name="Rectangle 8"/>
          <p:cNvSpPr>
            <a:spLocks noChangeArrowheads="1"/>
          </p:cNvSpPr>
          <p:nvPr/>
        </p:nvSpPr>
        <p:spPr bwMode="auto">
          <a:xfrm>
            <a:off x="388961" y="199461"/>
            <a:ext cx="88104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ro-RO" sz="3200" dirty="0" smtClean="0">
                <a:solidFill>
                  <a:srgbClr val="FFFF99"/>
                </a:solidFill>
                <a:effectLst>
                  <a:outerShdw blurRad="38100" dist="38100" dir="2700000" algn="tl">
                    <a:srgbClr val="000000"/>
                  </a:outerShdw>
                </a:effectLst>
                <a:latin typeface="Tahoma" pitchFamily="34" charset="0"/>
              </a:rPr>
              <a:t>SIMULARE BACALAUREAT – CLASA A XI-A</a:t>
            </a:r>
            <a:endParaRPr lang="en-GB" sz="3200" dirty="0">
              <a:solidFill>
                <a:srgbClr val="FFFF99"/>
              </a:solidFill>
              <a:effectLst>
                <a:outerShdw blurRad="38100" dist="38100" dir="2700000" algn="tl">
                  <a:srgbClr val="000000"/>
                </a:outerShdw>
              </a:effectLst>
              <a:latin typeface="Tahoma" pitchFamily="34" charset="0"/>
            </a:endParaRPr>
          </a:p>
        </p:txBody>
      </p:sp>
      <p:sp>
        <p:nvSpPr>
          <p:cNvPr id="9" name="Rectangle 289"/>
          <p:cNvSpPr>
            <a:spLocks noChangeArrowheads="1"/>
          </p:cNvSpPr>
          <p:nvPr/>
        </p:nvSpPr>
        <p:spPr bwMode="auto">
          <a:xfrm>
            <a:off x="457200" y="990600"/>
            <a:ext cx="89154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5720" rIns="45720"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pPr algn="ctr" eaLnBrk="1" hangingPunct="1"/>
            <a:r>
              <a:rPr lang="ro-RO" altLang="ro-RO" sz="2400" dirty="0">
                <a:latin typeface="Tahoma" pitchFamily="34" charset="0"/>
              </a:rPr>
              <a:t>Rezultate </a:t>
            </a:r>
            <a:r>
              <a:rPr lang="en-US" altLang="ro-RO" sz="2400" dirty="0" smtClean="0">
                <a:latin typeface="Tahoma" pitchFamily="34" charset="0"/>
              </a:rPr>
              <a:t>MATEMATIC</a:t>
            </a:r>
            <a:r>
              <a:rPr lang="ro-RO" altLang="ro-RO" sz="2400" dirty="0" smtClean="0">
                <a:latin typeface="Tahoma" pitchFamily="34" charset="0"/>
              </a:rPr>
              <a:t>Ă </a:t>
            </a:r>
            <a:r>
              <a:rPr lang="ro-RO" altLang="ro-RO" sz="2400" dirty="0">
                <a:latin typeface="Tahoma" pitchFamily="34" charset="0"/>
              </a:rPr>
              <a:t>- Procent de promovare </a:t>
            </a:r>
            <a:r>
              <a:rPr lang="ro-RO" altLang="ro-RO" sz="2400" dirty="0" smtClean="0">
                <a:latin typeface="Tahoma" pitchFamily="34" charset="0"/>
              </a:rPr>
              <a:t>28,42%</a:t>
            </a:r>
            <a:endParaRPr lang="ro-RO" altLang="ro-RO" sz="2400" dirty="0">
              <a:latin typeface="Tahoma"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3643180670"/>
              </p:ext>
            </p:extLst>
          </p:nvPr>
        </p:nvGraphicFramePr>
        <p:xfrm>
          <a:off x="1295400" y="1981200"/>
          <a:ext cx="6858000" cy="3886200"/>
        </p:xfrm>
        <a:graphic>
          <a:graphicData uri="http://schemas.openxmlformats.org/drawingml/2006/chart">
            <c:chart xmlns:c="http://schemas.openxmlformats.org/drawingml/2006/chart" xmlns:r="http://schemas.openxmlformats.org/officeDocument/2006/relationships" r:id="rId2"/>
          </a:graphicData>
        </a:graphic>
      </p:graphicFrame>
      <p:sp>
        <p:nvSpPr>
          <p:cNvPr id="10" name="AutoShape 10">
            <a:hlinkClick r:id="rId3" action="ppaction://hlinksldjump"/>
          </p:cNvPr>
          <p:cNvSpPr>
            <a:spLocks noChangeArrowheads="1"/>
          </p:cNvSpPr>
          <p:nvPr/>
        </p:nvSpPr>
        <p:spPr bwMode="auto">
          <a:xfrm>
            <a:off x="838200" y="6095999"/>
            <a:ext cx="577850" cy="381000"/>
          </a:xfrm>
          <a:prstGeom prst="leftArrow">
            <a:avLst>
              <a:gd name="adj1" fmla="val 50000"/>
              <a:gd name="adj2" fmla="val 37917"/>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extLst>
      <p:ext uri="{BB962C8B-B14F-4D97-AF65-F5344CB8AC3E}">
        <p14:creationId xmlns:p14="http://schemas.microsoft.com/office/powerpoint/2010/main" val="151202487"/>
      </p:ext>
    </p:extLst>
  </p:cSld>
  <p:clrMapOvr>
    <a:masterClrMapping/>
  </p:clrMapOvr>
  <p:transition spd="slow"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89"/>
          <p:cNvSpPr>
            <a:spLocks noGrp="1" noChangeArrowheads="1"/>
          </p:cNvSpPr>
          <p:nvPr>
            <p:ph type="title" idx="4294967295"/>
          </p:nvPr>
        </p:nvSpPr>
        <p:spPr>
          <a:xfrm>
            <a:off x="381000" y="685800"/>
            <a:ext cx="7620000" cy="609600"/>
          </a:xfrm>
          <a:ln>
            <a:solidFill>
              <a:schemeClr val="tx1"/>
            </a:solidFill>
          </a:ln>
        </p:spPr>
        <p:txBody>
          <a:bodyPr/>
          <a:lstStyle/>
          <a:p>
            <a:pPr algn="ctr" eaLnBrk="1" hangingPunct="1"/>
            <a:r>
              <a:rPr lang="ro-RO" altLang="ro-RO" sz="2800" b="1" dirty="0" smtClean="0">
                <a:latin typeface="Tahoma" pitchFamily="34" charset="0"/>
              </a:rPr>
              <a:t>EN 2014</a:t>
            </a:r>
            <a:r>
              <a:rPr lang="en-US" altLang="ro-RO" sz="2800" b="1" dirty="0" smtClean="0">
                <a:latin typeface="Tahoma" pitchFamily="34" charset="0"/>
              </a:rPr>
              <a:t> </a:t>
            </a:r>
            <a:r>
              <a:rPr lang="ro-RO" altLang="ro-RO" sz="2800" b="1" dirty="0">
                <a:latin typeface="Tahoma" pitchFamily="34" charset="0"/>
              </a:rPr>
              <a:t>–</a:t>
            </a:r>
            <a:r>
              <a:rPr lang="en-US" altLang="ro-RO" sz="2800" b="1" dirty="0" smtClean="0">
                <a:latin typeface="Tahoma" pitchFamily="34" charset="0"/>
              </a:rPr>
              <a:t> </a:t>
            </a:r>
            <a:r>
              <a:rPr lang="ro-RO" altLang="ro-RO" sz="2800" b="1" dirty="0">
                <a:latin typeface="Tahoma" pitchFamily="34" charset="0"/>
              </a:rPr>
              <a:t>Rezultate </a:t>
            </a:r>
            <a:r>
              <a:rPr lang="ro-RO" altLang="ro-RO" sz="2800" b="1" dirty="0" smtClean="0">
                <a:latin typeface="Tahoma" pitchFamily="34" charset="0"/>
              </a:rPr>
              <a:t>pe discipline</a:t>
            </a:r>
          </a:p>
        </p:txBody>
      </p:sp>
      <p:sp>
        <p:nvSpPr>
          <p:cNvPr id="62"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010A852B-3445-4686-8247-4E7ACF613C79}" type="slidenum">
              <a:rPr lang="ro-RO" sz="1000">
                <a:solidFill>
                  <a:schemeClr val="tx2">
                    <a:shade val="50000"/>
                  </a:schemeClr>
                </a:solidFill>
              </a:rPr>
              <a:pPr algn="r" eaLnBrk="1" hangingPunct="1">
                <a:defRPr/>
              </a:pPr>
              <a:t>5</a:t>
            </a:fld>
            <a:endParaRPr lang="ro-RO" sz="1000">
              <a:solidFill>
                <a:schemeClr val="tx2">
                  <a:shade val="50000"/>
                </a:schemeClr>
              </a:solidFill>
            </a:endParaRPr>
          </a:p>
        </p:txBody>
      </p:sp>
      <p:sp>
        <p:nvSpPr>
          <p:cNvPr id="21508" name="AutoShape 10">
            <a:hlinkClick r:id="rId3" action="ppaction://hlinksldjump"/>
          </p:cNvPr>
          <p:cNvSpPr>
            <a:spLocks noChangeArrowheads="1"/>
          </p:cNvSpPr>
          <p:nvPr/>
        </p:nvSpPr>
        <p:spPr bwMode="auto">
          <a:xfrm rot="10800000">
            <a:off x="8502650" y="6324599"/>
            <a:ext cx="577850" cy="381000"/>
          </a:xfrm>
          <a:prstGeom prst="leftArrow">
            <a:avLst>
              <a:gd name="adj1" fmla="val 50000"/>
              <a:gd name="adj2" fmla="val 37917"/>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112519" name="Rectangle 903"/>
          <p:cNvSpPr>
            <a:spLocks noChangeArrowheads="1"/>
          </p:cNvSpPr>
          <p:nvPr/>
        </p:nvSpPr>
        <p:spPr bwMode="auto">
          <a:xfrm>
            <a:off x="1752600" y="152400"/>
            <a:ext cx="7543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ro-RO" sz="3200" dirty="0">
                <a:solidFill>
                  <a:srgbClr val="FFFF99"/>
                </a:solidFill>
                <a:effectLst>
                  <a:outerShdw blurRad="38100" dist="38100" dir="2700000" algn="tl">
                    <a:srgbClr val="000000"/>
                  </a:outerShdw>
                </a:effectLst>
                <a:latin typeface="Tahoma" pitchFamily="34" charset="0"/>
              </a:rPr>
              <a:t>EVALUAREA NAŢIONALĂ</a:t>
            </a:r>
            <a:r>
              <a:rPr lang="en-GB" sz="3200" dirty="0">
                <a:solidFill>
                  <a:srgbClr val="FFFF99"/>
                </a:solidFill>
                <a:effectLst>
                  <a:outerShdw blurRad="38100" dist="38100" dir="2700000" algn="tl">
                    <a:srgbClr val="000000"/>
                  </a:outerShdw>
                </a:effectLst>
                <a:latin typeface="Tahoma" pitchFamily="34" charset="0"/>
              </a:rPr>
              <a:t> </a:t>
            </a:r>
            <a:r>
              <a:rPr lang="en-GB" sz="3200" dirty="0" smtClean="0">
                <a:solidFill>
                  <a:srgbClr val="FFFF99"/>
                </a:solidFill>
                <a:effectLst>
                  <a:outerShdw blurRad="38100" dist="38100" dir="2700000" algn="tl">
                    <a:srgbClr val="000000"/>
                  </a:outerShdw>
                </a:effectLst>
                <a:latin typeface="Tahoma" pitchFamily="34" charset="0"/>
              </a:rPr>
              <a:t>2014</a:t>
            </a:r>
            <a:endParaRPr lang="en-GB" sz="3200" dirty="0">
              <a:solidFill>
                <a:srgbClr val="FFFF99"/>
              </a:solidFill>
              <a:effectLst>
                <a:outerShdw blurRad="38100" dist="38100" dir="2700000" algn="tl">
                  <a:srgbClr val="000000"/>
                </a:outerShdw>
              </a:effectLst>
              <a:latin typeface="Tahoma"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3259326719"/>
              </p:ext>
            </p:extLst>
          </p:nvPr>
        </p:nvGraphicFramePr>
        <p:xfrm>
          <a:off x="767687" y="1447801"/>
          <a:ext cx="8465403" cy="49018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83462199"/>
      </p:ext>
    </p:extLst>
  </p:cSld>
  <p:clrMapOvr>
    <a:masterClrMapping/>
  </p:clrMapOvr>
  <p:transition spd="slow"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0"/>
            <a:ext cx="8953500" cy="685800"/>
          </a:xfrm>
        </p:spPr>
        <p:txBody>
          <a:bodyPr/>
          <a:lstStyle/>
          <a:p>
            <a:pPr algn="ctr" eaLnBrk="1" hangingPunct="1"/>
            <a:r>
              <a:rPr lang="ro-RO" altLang="ro-RO" sz="2800" b="1" dirty="0" smtClean="0">
                <a:solidFill>
                  <a:srgbClr val="FFFF99"/>
                </a:solidFill>
                <a:latin typeface="Tahoma" pitchFamily="34" charset="0"/>
                <a:cs typeface="Tahoma" pitchFamily="34" charset="0"/>
              </a:rPr>
              <a:t>OLIMPIADE ŞI CONCURSURI  AN</a:t>
            </a:r>
            <a:r>
              <a:rPr lang="en-US" altLang="ro-RO" sz="2800" b="1" dirty="0" smtClean="0">
                <a:solidFill>
                  <a:srgbClr val="FFFF99"/>
                </a:solidFill>
                <a:latin typeface="Tahoma" pitchFamily="34" charset="0"/>
                <a:cs typeface="Tahoma" pitchFamily="34" charset="0"/>
              </a:rPr>
              <a:t>.</a:t>
            </a:r>
            <a:r>
              <a:rPr lang="ro-RO" altLang="ro-RO" sz="2800" b="1" dirty="0" smtClean="0">
                <a:solidFill>
                  <a:srgbClr val="FFFF99"/>
                </a:solidFill>
                <a:latin typeface="Tahoma" pitchFamily="34" charset="0"/>
                <a:cs typeface="Tahoma" pitchFamily="34" charset="0"/>
              </a:rPr>
              <a:t> ŞC</a:t>
            </a:r>
            <a:r>
              <a:rPr lang="en-US" altLang="ro-RO" sz="2800" b="1" dirty="0" smtClean="0">
                <a:solidFill>
                  <a:srgbClr val="FFFF99"/>
                </a:solidFill>
                <a:latin typeface="Tahoma" pitchFamily="34" charset="0"/>
                <a:cs typeface="Tahoma" pitchFamily="34" charset="0"/>
              </a:rPr>
              <a:t>.</a:t>
            </a:r>
            <a:r>
              <a:rPr lang="ro-RO" altLang="ro-RO" sz="2800" b="1" dirty="0" smtClean="0">
                <a:solidFill>
                  <a:srgbClr val="FFFF99"/>
                </a:solidFill>
                <a:latin typeface="Tahoma" pitchFamily="34" charset="0"/>
                <a:cs typeface="Tahoma" pitchFamily="34" charset="0"/>
              </a:rPr>
              <a:t> 2013-2014</a:t>
            </a:r>
          </a:p>
        </p:txBody>
      </p:sp>
      <p:sp>
        <p:nvSpPr>
          <p:cNvPr id="61" name="Rectangle 5"/>
          <p:cNvSpPr>
            <a:spLocks noGrp="1" noChangeArrowheads="1"/>
          </p:cNvSpPr>
          <p:nvPr>
            <p:ph type="sldNum" sz="quarter" idx="12"/>
          </p:nvPr>
        </p:nvSpPr>
        <p:spPr/>
        <p:txBody>
          <a:bodyPr/>
          <a:lstStyle/>
          <a:p>
            <a:pPr>
              <a:defRPr/>
            </a:pPr>
            <a:fld id="{90EBADF2-3AED-423D-923F-DBA78F3AB44F}" type="slidenum">
              <a:rPr lang="ro-RO"/>
              <a:pPr>
                <a:defRPr/>
              </a:pPr>
              <a:t>50</a:t>
            </a:fld>
            <a:endParaRPr lang="ro-RO"/>
          </a:p>
        </p:txBody>
      </p:sp>
      <p:graphicFrame>
        <p:nvGraphicFramePr>
          <p:cNvPr id="67936" name="Group 352"/>
          <p:cNvGraphicFramePr>
            <a:graphicFrameLocks noGrp="1"/>
          </p:cNvGraphicFramePr>
          <p:nvPr>
            <p:extLst>
              <p:ext uri="{D42A27DB-BD31-4B8C-83A1-F6EECF244321}">
                <p14:modId xmlns:p14="http://schemas.microsoft.com/office/powerpoint/2010/main" val="3179883257"/>
              </p:ext>
            </p:extLst>
          </p:nvPr>
        </p:nvGraphicFramePr>
        <p:xfrm>
          <a:off x="228599" y="609600"/>
          <a:ext cx="9525001" cy="5943588"/>
        </p:xfrm>
        <a:graphic>
          <a:graphicData uri="http://schemas.openxmlformats.org/drawingml/2006/table">
            <a:tbl>
              <a:tblPr/>
              <a:tblGrid>
                <a:gridCol w="3962400"/>
                <a:gridCol w="1600201"/>
                <a:gridCol w="685800"/>
                <a:gridCol w="3276600"/>
              </a:tblGrid>
              <a:tr h="457200">
                <a:tc>
                  <a:txBody>
                    <a:bodyPr/>
                    <a:lstStyle>
                      <a:lvl1pPr>
                        <a:spcBef>
                          <a:spcPct val="20000"/>
                        </a:spcBef>
                        <a:buClr>
                          <a:schemeClr val="accent1"/>
                        </a:buClr>
                        <a:buSzPct val="80000"/>
                        <a:buFont typeface="Wingdings 2" pitchFamily="18" charset="2"/>
                        <a:defRPr sz="2600">
                          <a:solidFill>
                            <a:schemeClr val="tx1"/>
                          </a:solidFill>
                          <a:latin typeface="Arial" pitchFamily="34" charset="0"/>
                        </a:defRPr>
                      </a:lvl1pPr>
                      <a:lvl2pPr marL="742950" indent="-285750">
                        <a:spcBef>
                          <a:spcPct val="20000"/>
                        </a:spcBef>
                        <a:buClr>
                          <a:schemeClr val="accent1"/>
                        </a:buClr>
                        <a:buSzPct val="90000"/>
                        <a:buFont typeface="Wingdings 2" pitchFamily="18" charset="2"/>
                        <a:defRPr sz="2200">
                          <a:solidFill>
                            <a:schemeClr val="tx1"/>
                          </a:solidFill>
                          <a:latin typeface="Arial" pitchFamily="34" charset="0"/>
                        </a:defRPr>
                      </a:lvl2pPr>
                      <a:lvl3pPr marL="1143000" indent="-228600">
                        <a:spcBef>
                          <a:spcPct val="20000"/>
                        </a:spcBef>
                        <a:buClr>
                          <a:schemeClr val="accent2"/>
                        </a:buClr>
                        <a:buSzPct val="85000"/>
                        <a:buFont typeface="Arial" pitchFamily="34" charset="0"/>
                        <a:defRPr sz="2000">
                          <a:solidFill>
                            <a:schemeClr val="tx1"/>
                          </a:solidFill>
                          <a:latin typeface="Arial" pitchFamily="34" charset="0"/>
                        </a:defRPr>
                      </a:lvl3pPr>
                      <a:lvl4pPr marL="1600200" indent="-228600">
                        <a:spcBef>
                          <a:spcPct val="20000"/>
                        </a:spcBef>
                        <a:buClr>
                          <a:srgbClr val="7F8FA9"/>
                        </a:buClr>
                        <a:buSzPct val="90000"/>
                        <a:buFont typeface="Wingdings 2" pitchFamily="18" charset="2"/>
                        <a:defRPr>
                          <a:solidFill>
                            <a:schemeClr val="tx1"/>
                          </a:solidFill>
                          <a:latin typeface="Arial" pitchFamily="34" charset="0"/>
                        </a:defRPr>
                      </a:lvl4pPr>
                      <a:lvl5pPr marL="2057400" indent="-228600">
                        <a:spcBef>
                          <a:spcPct val="20000"/>
                        </a:spcBef>
                        <a:buClr>
                          <a:srgbClr val="4A66AC"/>
                        </a:buClr>
                        <a:buSzPct val="10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1600" b="1" i="0" u="none" strike="noStrike" cap="none" normalizeH="0" baseline="0" dirty="0" smtClean="0">
                          <a:ln>
                            <a:noFill/>
                          </a:ln>
                          <a:solidFill>
                            <a:schemeClr val="bg2"/>
                          </a:solidFill>
                          <a:effectLst/>
                          <a:latin typeface="Trebuchet MS" pitchFamily="34" charset="0"/>
                          <a:ea typeface="Calibri" pitchFamily="34" charset="0"/>
                          <a:cs typeface="Times New Roman" pitchFamily="18" charset="0"/>
                        </a:rPr>
                        <a:t>Denumirea concursului</a:t>
                      </a:r>
                      <a:endParaRPr kumimoji="0" lang="ro-RO" altLang="ro-RO" sz="1600" b="1" i="0" u="none" strike="noStrike" cap="none" normalizeH="0" baseline="0" dirty="0" smtClean="0">
                        <a:ln>
                          <a:noFill/>
                        </a:ln>
                        <a:solidFill>
                          <a:schemeClr val="bg2"/>
                        </a:solidFill>
                        <a:effectLst/>
                        <a:latin typeface="Arial Black" pitchFamily="34" charset="0"/>
                        <a:ea typeface="Calibri" pitchFamily="34" charset="0"/>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buClr>
                          <a:schemeClr val="accent1"/>
                        </a:buClr>
                        <a:buSzPct val="80000"/>
                        <a:buFont typeface="Wingdings 2" pitchFamily="18" charset="2"/>
                        <a:defRPr sz="2600">
                          <a:solidFill>
                            <a:schemeClr val="tx1"/>
                          </a:solidFill>
                          <a:latin typeface="Arial" pitchFamily="34" charset="0"/>
                        </a:defRPr>
                      </a:lvl1pPr>
                      <a:lvl2pPr marL="742950" indent="-285750">
                        <a:spcBef>
                          <a:spcPct val="20000"/>
                        </a:spcBef>
                        <a:buClr>
                          <a:schemeClr val="accent1"/>
                        </a:buClr>
                        <a:buSzPct val="90000"/>
                        <a:buFont typeface="Wingdings 2" pitchFamily="18" charset="2"/>
                        <a:defRPr sz="2200">
                          <a:solidFill>
                            <a:schemeClr val="tx1"/>
                          </a:solidFill>
                          <a:latin typeface="Arial" pitchFamily="34" charset="0"/>
                        </a:defRPr>
                      </a:lvl2pPr>
                      <a:lvl3pPr marL="1143000" indent="-228600">
                        <a:spcBef>
                          <a:spcPct val="20000"/>
                        </a:spcBef>
                        <a:buClr>
                          <a:schemeClr val="accent2"/>
                        </a:buClr>
                        <a:buSzPct val="85000"/>
                        <a:buFont typeface="Arial" pitchFamily="34" charset="0"/>
                        <a:defRPr sz="2000">
                          <a:solidFill>
                            <a:schemeClr val="tx1"/>
                          </a:solidFill>
                          <a:latin typeface="Arial" pitchFamily="34" charset="0"/>
                        </a:defRPr>
                      </a:lvl3pPr>
                      <a:lvl4pPr marL="1600200" indent="-228600">
                        <a:spcBef>
                          <a:spcPct val="20000"/>
                        </a:spcBef>
                        <a:buClr>
                          <a:srgbClr val="7F8FA9"/>
                        </a:buClr>
                        <a:buSzPct val="90000"/>
                        <a:buFont typeface="Wingdings 2" pitchFamily="18" charset="2"/>
                        <a:defRPr>
                          <a:solidFill>
                            <a:schemeClr val="tx1"/>
                          </a:solidFill>
                          <a:latin typeface="Arial" pitchFamily="34" charset="0"/>
                        </a:defRPr>
                      </a:lvl4pPr>
                      <a:lvl5pPr marL="2057400" indent="-228600">
                        <a:spcBef>
                          <a:spcPct val="20000"/>
                        </a:spcBef>
                        <a:buClr>
                          <a:srgbClr val="4A66AC"/>
                        </a:buClr>
                        <a:buSzPct val="10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1200" b="1" i="0" u="none" strike="noStrike" cap="none" normalizeH="0" baseline="0" dirty="0" smtClean="0">
                          <a:ln>
                            <a:noFill/>
                          </a:ln>
                          <a:solidFill>
                            <a:schemeClr val="bg2"/>
                          </a:solidFill>
                          <a:effectLst/>
                          <a:latin typeface="Trebuchet MS" pitchFamily="34" charset="0"/>
                          <a:ea typeface="Calibri" pitchFamily="34" charset="0"/>
                          <a:cs typeface="Times New Roman" pitchFamily="18" charset="0"/>
                        </a:rPr>
                        <a:t>Etapa olimpiadei/</a:t>
                      </a:r>
                      <a:endParaRPr kumimoji="0" lang="en-US" altLang="ro-RO" sz="1200" b="1" i="0" u="none" strike="noStrike" cap="none" normalizeH="0" baseline="0" dirty="0" smtClean="0">
                        <a:ln>
                          <a:noFill/>
                        </a:ln>
                        <a:solidFill>
                          <a:schemeClr val="bg2"/>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1200" b="1" i="0" u="none" strike="noStrike" cap="none" normalizeH="0" baseline="0" dirty="0" smtClean="0">
                          <a:ln>
                            <a:noFill/>
                          </a:ln>
                          <a:solidFill>
                            <a:schemeClr val="bg2"/>
                          </a:solidFill>
                          <a:effectLst/>
                          <a:latin typeface="Trebuchet MS" pitchFamily="34" charset="0"/>
                          <a:ea typeface="Calibri" pitchFamily="34" charset="0"/>
                          <a:cs typeface="Times New Roman" pitchFamily="18" charset="0"/>
                        </a:rPr>
                        <a:t>concursului</a:t>
                      </a:r>
                      <a:endParaRPr kumimoji="0" lang="ro-RO" altLang="ro-RO" sz="1200" b="1" i="0" u="none" strike="noStrike" cap="none" normalizeH="0" baseline="0" dirty="0" smtClean="0">
                        <a:ln>
                          <a:noFill/>
                        </a:ln>
                        <a:solidFill>
                          <a:schemeClr val="bg2"/>
                        </a:solidFill>
                        <a:effectLst/>
                        <a:latin typeface="Arial Black" pitchFamily="34" charset="0"/>
                        <a:ea typeface="Calibri" pitchFamily="34" charset="0"/>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buClr>
                          <a:schemeClr val="accent1"/>
                        </a:buClr>
                        <a:buSzPct val="80000"/>
                        <a:buFont typeface="Wingdings 2" pitchFamily="18" charset="2"/>
                        <a:defRPr sz="2600">
                          <a:solidFill>
                            <a:schemeClr val="tx1"/>
                          </a:solidFill>
                          <a:latin typeface="Arial" pitchFamily="34" charset="0"/>
                        </a:defRPr>
                      </a:lvl1pPr>
                      <a:lvl2pPr marL="742950" indent="-285750">
                        <a:spcBef>
                          <a:spcPct val="20000"/>
                        </a:spcBef>
                        <a:buClr>
                          <a:schemeClr val="accent1"/>
                        </a:buClr>
                        <a:buSzPct val="90000"/>
                        <a:buFont typeface="Wingdings 2" pitchFamily="18" charset="2"/>
                        <a:defRPr sz="2200">
                          <a:solidFill>
                            <a:schemeClr val="tx1"/>
                          </a:solidFill>
                          <a:latin typeface="Arial" pitchFamily="34" charset="0"/>
                        </a:defRPr>
                      </a:lvl2pPr>
                      <a:lvl3pPr marL="1143000" indent="-228600">
                        <a:spcBef>
                          <a:spcPct val="20000"/>
                        </a:spcBef>
                        <a:buClr>
                          <a:schemeClr val="accent2"/>
                        </a:buClr>
                        <a:buSzPct val="85000"/>
                        <a:buFont typeface="Arial" pitchFamily="34" charset="0"/>
                        <a:defRPr sz="2000">
                          <a:solidFill>
                            <a:schemeClr val="tx1"/>
                          </a:solidFill>
                          <a:latin typeface="Arial" pitchFamily="34" charset="0"/>
                        </a:defRPr>
                      </a:lvl3pPr>
                      <a:lvl4pPr marL="1600200" indent="-228600">
                        <a:spcBef>
                          <a:spcPct val="20000"/>
                        </a:spcBef>
                        <a:buClr>
                          <a:srgbClr val="7F8FA9"/>
                        </a:buClr>
                        <a:buSzPct val="90000"/>
                        <a:buFont typeface="Wingdings 2" pitchFamily="18" charset="2"/>
                        <a:defRPr>
                          <a:solidFill>
                            <a:schemeClr val="tx1"/>
                          </a:solidFill>
                          <a:latin typeface="Arial" pitchFamily="34" charset="0"/>
                        </a:defRPr>
                      </a:lvl4pPr>
                      <a:lvl5pPr marL="2057400" indent="-228600">
                        <a:spcBef>
                          <a:spcPct val="20000"/>
                        </a:spcBef>
                        <a:buClr>
                          <a:srgbClr val="4A66AC"/>
                        </a:buClr>
                        <a:buSzPct val="10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1200" b="1" i="0" u="none" strike="noStrike" cap="none" normalizeH="0" baseline="0" dirty="0" smtClean="0">
                          <a:ln>
                            <a:noFill/>
                          </a:ln>
                          <a:solidFill>
                            <a:schemeClr val="bg2"/>
                          </a:solidFill>
                          <a:effectLst/>
                          <a:latin typeface="Trebuchet MS" pitchFamily="34" charset="0"/>
                          <a:ea typeface="Calibri" pitchFamily="34" charset="0"/>
                          <a:cs typeface="Times New Roman" pitchFamily="18" charset="0"/>
                        </a:rPr>
                        <a:t>Nr. elevi</a:t>
                      </a:r>
                      <a:endParaRPr kumimoji="0" lang="ro-RO" altLang="ro-RO" sz="1200" b="1" i="0" u="none" strike="noStrike" cap="none" normalizeH="0" baseline="0" dirty="0" smtClean="0">
                        <a:ln>
                          <a:noFill/>
                        </a:ln>
                        <a:solidFill>
                          <a:schemeClr val="bg2"/>
                        </a:solidFill>
                        <a:effectLst/>
                        <a:latin typeface="Arial Black" pitchFamily="34" charset="0"/>
                        <a:ea typeface="Calibri" pitchFamily="34" charset="0"/>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buClr>
                          <a:schemeClr val="accent1"/>
                        </a:buClr>
                        <a:buSzPct val="80000"/>
                        <a:buFont typeface="Wingdings 2" pitchFamily="18" charset="2"/>
                        <a:defRPr sz="2600">
                          <a:solidFill>
                            <a:schemeClr val="tx1"/>
                          </a:solidFill>
                          <a:latin typeface="Arial" pitchFamily="34" charset="0"/>
                        </a:defRPr>
                      </a:lvl1pPr>
                      <a:lvl2pPr marL="742950" indent="-285750">
                        <a:spcBef>
                          <a:spcPct val="20000"/>
                        </a:spcBef>
                        <a:buClr>
                          <a:schemeClr val="accent1"/>
                        </a:buClr>
                        <a:buSzPct val="90000"/>
                        <a:buFont typeface="Wingdings 2" pitchFamily="18" charset="2"/>
                        <a:defRPr sz="2200">
                          <a:solidFill>
                            <a:schemeClr val="tx1"/>
                          </a:solidFill>
                          <a:latin typeface="Arial" pitchFamily="34" charset="0"/>
                        </a:defRPr>
                      </a:lvl2pPr>
                      <a:lvl3pPr marL="1143000" indent="-228600">
                        <a:spcBef>
                          <a:spcPct val="20000"/>
                        </a:spcBef>
                        <a:buClr>
                          <a:schemeClr val="accent2"/>
                        </a:buClr>
                        <a:buSzPct val="85000"/>
                        <a:buFont typeface="Arial" pitchFamily="34" charset="0"/>
                        <a:defRPr sz="2000">
                          <a:solidFill>
                            <a:schemeClr val="tx1"/>
                          </a:solidFill>
                          <a:latin typeface="Arial" pitchFamily="34" charset="0"/>
                        </a:defRPr>
                      </a:lvl3pPr>
                      <a:lvl4pPr marL="1600200" indent="-228600">
                        <a:spcBef>
                          <a:spcPct val="20000"/>
                        </a:spcBef>
                        <a:buClr>
                          <a:srgbClr val="7F8FA9"/>
                        </a:buClr>
                        <a:buSzPct val="90000"/>
                        <a:buFont typeface="Wingdings 2" pitchFamily="18" charset="2"/>
                        <a:defRPr>
                          <a:solidFill>
                            <a:schemeClr val="tx1"/>
                          </a:solidFill>
                          <a:latin typeface="Arial" pitchFamily="34" charset="0"/>
                        </a:defRPr>
                      </a:lvl4pPr>
                      <a:lvl5pPr marL="2057400" indent="-228600">
                        <a:spcBef>
                          <a:spcPct val="20000"/>
                        </a:spcBef>
                        <a:buClr>
                          <a:srgbClr val="4A66AC"/>
                        </a:buClr>
                        <a:buSzPct val="10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1400" b="1" i="0" u="none" strike="noStrike" cap="none" normalizeH="0" baseline="0" dirty="0" err="1" smtClean="0">
                          <a:ln>
                            <a:noFill/>
                          </a:ln>
                          <a:solidFill>
                            <a:schemeClr val="bg2"/>
                          </a:solidFill>
                          <a:effectLst/>
                          <a:latin typeface="Trebuchet MS" pitchFamily="34" charset="0"/>
                          <a:ea typeface="Calibri" pitchFamily="34" charset="0"/>
                          <a:cs typeface="Times New Roman" pitchFamily="18" charset="0"/>
                        </a:rPr>
                        <a:t>Nr.premii</a:t>
                      </a:r>
                      <a:r>
                        <a:rPr kumimoji="0" lang="ro-RO" altLang="ro-RO" sz="1400" b="1" i="0" u="none" strike="noStrike" cap="none" normalizeH="0" baseline="0" dirty="0" smtClean="0">
                          <a:ln>
                            <a:noFill/>
                          </a:ln>
                          <a:solidFill>
                            <a:schemeClr val="bg2"/>
                          </a:solidFill>
                          <a:effectLst/>
                          <a:latin typeface="Trebuchet MS" pitchFamily="34" charset="0"/>
                          <a:ea typeface="Calibri" pitchFamily="34" charset="0"/>
                          <a:cs typeface="Times New Roman" pitchFamily="18" charset="0"/>
                        </a:rPr>
                        <a:t> / calificări la etapă superioară</a:t>
                      </a:r>
                      <a:endParaRPr kumimoji="0" lang="ro-RO" altLang="ro-RO" sz="1400" b="1" i="0" u="none" strike="noStrike" cap="none" normalizeH="0" baseline="0" dirty="0" smtClean="0">
                        <a:ln>
                          <a:noFill/>
                        </a:ln>
                        <a:solidFill>
                          <a:schemeClr val="bg2"/>
                        </a:solidFill>
                        <a:effectLst/>
                        <a:latin typeface="Arial Black" pitchFamily="34" charset="0"/>
                        <a:ea typeface="Calibri" pitchFamily="34" charset="0"/>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r>
              <a:tr h="328952">
                <a:tc rowSpan="2">
                  <a:txBody>
                    <a:bodyPr/>
                    <a:lstStyle>
                      <a:lvl1pPr>
                        <a:spcBef>
                          <a:spcPct val="20000"/>
                        </a:spcBef>
                        <a:buClr>
                          <a:schemeClr val="accent1"/>
                        </a:buClr>
                        <a:buSzPct val="80000"/>
                        <a:buFont typeface="Wingdings 2" pitchFamily="18" charset="2"/>
                        <a:defRPr sz="2600">
                          <a:solidFill>
                            <a:schemeClr val="tx1"/>
                          </a:solidFill>
                          <a:latin typeface="Arial" pitchFamily="34" charset="0"/>
                        </a:defRPr>
                      </a:lvl1pPr>
                      <a:lvl2pPr marL="742950" indent="-285750">
                        <a:spcBef>
                          <a:spcPct val="20000"/>
                        </a:spcBef>
                        <a:buClr>
                          <a:schemeClr val="accent1"/>
                        </a:buClr>
                        <a:buSzPct val="90000"/>
                        <a:buFont typeface="Wingdings 2" pitchFamily="18" charset="2"/>
                        <a:defRPr sz="2200">
                          <a:solidFill>
                            <a:schemeClr val="tx1"/>
                          </a:solidFill>
                          <a:latin typeface="Arial" pitchFamily="34" charset="0"/>
                        </a:defRPr>
                      </a:lvl2pPr>
                      <a:lvl3pPr marL="1143000" indent="-228600">
                        <a:spcBef>
                          <a:spcPct val="20000"/>
                        </a:spcBef>
                        <a:buClr>
                          <a:schemeClr val="accent2"/>
                        </a:buClr>
                        <a:buSzPct val="85000"/>
                        <a:buFont typeface="Arial" pitchFamily="34" charset="0"/>
                        <a:defRPr sz="2000">
                          <a:solidFill>
                            <a:schemeClr val="tx1"/>
                          </a:solidFill>
                          <a:latin typeface="Arial" pitchFamily="34" charset="0"/>
                        </a:defRPr>
                      </a:lvl3pPr>
                      <a:lvl4pPr marL="1600200" indent="-228600">
                        <a:spcBef>
                          <a:spcPct val="20000"/>
                        </a:spcBef>
                        <a:buClr>
                          <a:srgbClr val="7F8FA9"/>
                        </a:buClr>
                        <a:buSzPct val="90000"/>
                        <a:buFont typeface="Wingdings 2" pitchFamily="18" charset="2"/>
                        <a:defRPr>
                          <a:solidFill>
                            <a:schemeClr val="tx1"/>
                          </a:solidFill>
                          <a:latin typeface="Arial" pitchFamily="34" charset="0"/>
                        </a:defRPr>
                      </a:lvl4pPr>
                      <a:lvl5pPr marL="2057400" indent="-228600">
                        <a:spcBef>
                          <a:spcPct val="20000"/>
                        </a:spcBef>
                        <a:buClr>
                          <a:srgbClr val="4A66AC"/>
                        </a:buClr>
                        <a:buSzPct val="10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ro-RO" sz="1800" b="1" i="0" u="none" strike="noStrike" cap="none" normalizeH="0" baseline="0" dirty="0" smtClean="0">
                          <a:ln>
                            <a:noFill/>
                          </a:ln>
                          <a:solidFill>
                            <a:schemeClr val="bg2">
                              <a:lumMod val="75000"/>
                            </a:schemeClr>
                          </a:solidFill>
                          <a:effectLst/>
                          <a:latin typeface="Trebuchet MS" pitchFamily="34" charset="0"/>
                          <a:ea typeface="Calibri" pitchFamily="34" charset="0"/>
                          <a:cs typeface="Times New Roman" pitchFamily="18" charset="0"/>
                        </a:rPr>
                        <a:t>Olimpiada de matematică pentru clasele V-XII</a:t>
                      </a:r>
                      <a:endParaRPr kumimoji="0" lang="ro-RO" altLang="ro-RO" sz="1800" b="1" i="0" u="none" strike="noStrike" cap="none" normalizeH="0" baseline="0" dirty="0" smtClean="0">
                        <a:ln>
                          <a:noFill/>
                        </a:ln>
                        <a:solidFill>
                          <a:schemeClr val="bg2">
                            <a:lumMod val="75000"/>
                          </a:schemeClr>
                        </a:solidFill>
                        <a:effectLst/>
                        <a:latin typeface="Arial Black" pitchFamily="34" charset="0"/>
                        <a:ea typeface="Calibri" pitchFamily="34" charset="0"/>
                        <a:cs typeface="Times New Roman" pitchFamily="18"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accent1"/>
                        </a:buClr>
                        <a:buSzPct val="80000"/>
                        <a:buFont typeface="Wingdings 2" pitchFamily="18" charset="2"/>
                        <a:defRPr sz="2600">
                          <a:solidFill>
                            <a:schemeClr val="tx1"/>
                          </a:solidFill>
                          <a:latin typeface="Arial" pitchFamily="34" charset="0"/>
                        </a:defRPr>
                      </a:lvl1pPr>
                      <a:lvl2pPr marL="742950" indent="-285750">
                        <a:spcBef>
                          <a:spcPct val="20000"/>
                        </a:spcBef>
                        <a:buClr>
                          <a:schemeClr val="accent1"/>
                        </a:buClr>
                        <a:buSzPct val="90000"/>
                        <a:buFont typeface="Wingdings 2" pitchFamily="18" charset="2"/>
                        <a:defRPr sz="2200">
                          <a:solidFill>
                            <a:schemeClr val="tx1"/>
                          </a:solidFill>
                          <a:latin typeface="Arial" pitchFamily="34" charset="0"/>
                        </a:defRPr>
                      </a:lvl2pPr>
                      <a:lvl3pPr marL="1143000" indent="-228600">
                        <a:spcBef>
                          <a:spcPct val="20000"/>
                        </a:spcBef>
                        <a:buClr>
                          <a:schemeClr val="accent2"/>
                        </a:buClr>
                        <a:buSzPct val="85000"/>
                        <a:buFont typeface="Arial" pitchFamily="34" charset="0"/>
                        <a:defRPr sz="2000">
                          <a:solidFill>
                            <a:schemeClr val="tx1"/>
                          </a:solidFill>
                          <a:latin typeface="Arial" pitchFamily="34" charset="0"/>
                        </a:defRPr>
                      </a:lvl3pPr>
                      <a:lvl4pPr marL="1600200" indent="-228600">
                        <a:spcBef>
                          <a:spcPct val="20000"/>
                        </a:spcBef>
                        <a:buClr>
                          <a:srgbClr val="7F8FA9"/>
                        </a:buClr>
                        <a:buSzPct val="90000"/>
                        <a:buFont typeface="Wingdings 2" pitchFamily="18" charset="2"/>
                        <a:defRPr>
                          <a:solidFill>
                            <a:schemeClr val="tx1"/>
                          </a:solidFill>
                          <a:latin typeface="Arial" pitchFamily="34" charset="0"/>
                        </a:defRPr>
                      </a:lvl4pPr>
                      <a:lvl5pPr marL="2057400" indent="-228600">
                        <a:spcBef>
                          <a:spcPct val="20000"/>
                        </a:spcBef>
                        <a:buClr>
                          <a:srgbClr val="4A66AC"/>
                        </a:buClr>
                        <a:buSzPct val="10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1200" b="1"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rPr>
                        <a:t>Zonală</a:t>
                      </a:r>
                      <a:endParaRPr kumimoji="0" lang="ro-RO" altLang="ro-RO" sz="1800" b="1" i="0" u="none" strike="noStrike" cap="none" normalizeH="0" baseline="0" dirty="0" smtClean="0">
                        <a:ln>
                          <a:noFill/>
                        </a:ln>
                        <a:solidFill>
                          <a:schemeClr val="bg1"/>
                        </a:solidFill>
                        <a:effectLst/>
                        <a:latin typeface="Arial Black" pitchFamily="34" charset="0"/>
                        <a:ea typeface="Calibri" pitchFamily="34" charset="0"/>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accent1"/>
                        </a:buClr>
                        <a:buSzPct val="80000"/>
                        <a:buFont typeface="Wingdings 2" pitchFamily="18" charset="2"/>
                        <a:defRPr sz="2600">
                          <a:solidFill>
                            <a:schemeClr val="tx1"/>
                          </a:solidFill>
                          <a:latin typeface="Arial" pitchFamily="34" charset="0"/>
                        </a:defRPr>
                      </a:lvl1pPr>
                      <a:lvl2pPr marL="742950" indent="-285750">
                        <a:spcBef>
                          <a:spcPct val="20000"/>
                        </a:spcBef>
                        <a:buClr>
                          <a:schemeClr val="accent1"/>
                        </a:buClr>
                        <a:buSzPct val="90000"/>
                        <a:buFont typeface="Wingdings 2" pitchFamily="18" charset="2"/>
                        <a:defRPr sz="2200">
                          <a:solidFill>
                            <a:schemeClr val="tx1"/>
                          </a:solidFill>
                          <a:latin typeface="Arial" pitchFamily="34" charset="0"/>
                        </a:defRPr>
                      </a:lvl2pPr>
                      <a:lvl3pPr marL="1143000" indent="-228600">
                        <a:spcBef>
                          <a:spcPct val="20000"/>
                        </a:spcBef>
                        <a:buClr>
                          <a:schemeClr val="accent2"/>
                        </a:buClr>
                        <a:buSzPct val="85000"/>
                        <a:buFont typeface="Arial" pitchFamily="34" charset="0"/>
                        <a:defRPr sz="2000">
                          <a:solidFill>
                            <a:schemeClr val="tx1"/>
                          </a:solidFill>
                          <a:latin typeface="Arial" pitchFamily="34" charset="0"/>
                        </a:defRPr>
                      </a:lvl3pPr>
                      <a:lvl4pPr marL="1600200" indent="-228600">
                        <a:spcBef>
                          <a:spcPct val="20000"/>
                        </a:spcBef>
                        <a:buClr>
                          <a:srgbClr val="7F8FA9"/>
                        </a:buClr>
                        <a:buSzPct val="90000"/>
                        <a:buFont typeface="Wingdings 2" pitchFamily="18" charset="2"/>
                        <a:defRPr>
                          <a:solidFill>
                            <a:schemeClr val="tx1"/>
                          </a:solidFill>
                          <a:latin typeface="Arial" pitchFamily="34" charset="0"/>
                        </a:defRPr>
                      </a:lvl4pPr>
                      <a:lvl5pPr marL="2057400" indent="-228600">
                        <a:spcBef>
                          <a:spcPct val="20000"/>
                        </a:spcBef>
                        <a:buClr>
                          <a:srgbClr val="4A66AC"/>
                        </a:buClr>
                        <a:buSzPct val="10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o-RO" sz="1600" b="1"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rPr>
                        <a:t>674</a:t>
                      </a:r>
                      <a:endParaRPr kumimoji="0" lang="ro-RO" altLang="ro-RO" sz="1600" b="1"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accent1"/>
                        </a:buClr>
                        <a:buSzPct val="80000"/>
                        <a:buFont typeface="Wingdings 2" pitchFamily="18" charset="2"/>
                        <a:defRPr sz="2600">
                          <a:solidFill>
                            <a:schemeClr val="tx1"/>
                          </a:solidFill>
                          <a:latin typeface="Arial" pitchFamily="34" charset="0"/>
                        </a:defRPr>
                      </a:lvl1pPr>
                      <a:lvl2pPr marL="742950" indent="-285750">
                        <a:spcBef>
                          <a:spcPct val="20000"/>
                        </a:spcBef>
                        <a:buClr>
                          <a:schemeClr val="accent1"/>
                        </a:buClr>
                        <a:buSzPct val="90000"/>
                        <a:buFont typeface="Wingdings 2" pitchFamily="18" charset="2"/>
                        <a:defRPr sz="2200">
                          <a:solidFill>
                            <a:schemeClr val="tx1"/>
                          </a:solidFill>
                          <a:latin typeface="Arial" pitchFamily="34" charset="0"/>
                        </a:defRPr>
                      </a:lvl2pPr>
                      <a:lvl3pPr marL="1143000" indent="-228600">
                        <a:spcBef>
                          <a:spcPct val="20000"/>
                        </a:spcBef>
                        <a:buClr>
                          <a:schemeClr val="accent2"/>
                        </a:buClr>
                        <a:buSzPct val="85000"/>
                        <a:buFont typeface="Arial" pitchFamily="34" charset="0"/>
                        <a:defRPr sz="2000">
                          <a:solidFill>
                            <a:schemeClr val="tx1"/>
                          </a:solidFill>
                          <a:latin typeface="Arial" pitchFamily="34" charset="0"/>
                        </a:defRPr>
                      </a:lvl3pPr>
                      <a:lvl4pPr marL="1600200" indent="-228600">
                        <a:spcBef>
                          <a:spcPct val="20000"/>
                        </a:spcBef>
                        <a:buClr>
                          <a:srgbClr val="7F8FA9"/>
                        </a:buClr>
                        <a:buSzPct val="90000"/>
                        <a:buFont typeface="Wingdings 2" pitchFamily="18" charset="2"/>
                        <a:defRPr>
                          <a:solidFill>
                            <a:schemeClr val="tx1"/>
                          </a:solidFill>
                          <a:latin typeface="Arial" pitchFamily="34" charset="0"/>
                        </a:defRPr>
                      </a:lvl4pPr>
                      <a:lvl5pPr marL="2057400" indent="-228600">
                        <a:spcBef>
                          <a:spcPct val="20000"/>
                        </a:spcBef>
                        <a:buClr>
                          <a:srgbClr val="4A66AC"/>
                        </a:buClr>
                        <a:buSzPct val="10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1600" b="1" i="0" u="none" strike="noStrike" cap="none" normalizeH="0" baseline="0" dirty="0" smtClean="0">
                          <a:ln>
                            <a:noFill/>
                          </a:ln>
                          <a:solidFill>
                            <a:schemeClr val="tx1"/>
                          </a:solidFill>
                          <a:effectLst/>
                          <a:latin typeface="Trebuchet MS" pitchFamily="34" charset="0"/>
                          <a:ea typeface="Calibri" pitchFamily="34" charset="0"/>
                          <a:cs typeface="Times New Roman" pitchFamily="18" charset="0"/>
                        </a:rPr>
                        <a:t>2</a:t>
                      </a:r>
                      <a:r>
                        <a:rPr kumimoji="0" lang="en-US" altLang="ro-RO" sz="1600" b="1" i="0" u="none" strike="noStrike" cap="none" normalizeH="0" baseline="0" dirty="0" smtClean="0">
                          <a:ln>
                            <a:noFill/>
                          </a:ln>
                          <a:solidFill>
                            <a:schemeClr val="tx1"/>
                          </a:solidFill>
                          <a:effectLst/>
                          <a:latin typeface="Trebuchet MS" pitchFamily="34" charset="0"/>
                          <a:ea typeface="Calibri" pitchFamily="34" charset="0"/>
                          <a:cs typeface="Times New Roman" pitchFamily="18" charset="0"/>
                        </a:rPr>
                        <a:t>15</a:t>
                      </a:r>
                      <a:endParaRPr kumimoji="0" lang="ro-RO" altLang="ro-RO" sz="1600" b="1" i="0" u="none" strike="noStrike" cap="none" normalizeH="0" baseline="0" dirty="0" smtClean="0">
                        <a:ln>
                          <a:noFill/>
                        </a:ln>
                        <a:solidFill>
                          <a:schemeClr val="tx1"/>
                        </a:solidFill>
                        <a:effectLst/>
                        <a:latin typeface="Trebuchet MS" pitchFamily="34" charset="0"/>
                        <a:ea typeface="Calibri" pitchFamily="34" charset="0"/>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8952">
                <a:tc vMerge="1">
                  <a:txBody>
                    <a:bodyPr/>
                    <a:lstStyle>
                      <a:lvl1pPr>
                        <a:spcBef>
                          <a:spcPct val="20000"/>
                        </a:spcBef>
                        <a:buClr>
                          <a:schemeClr val="accent1"/>
                        </a:buClr>
                        <a:buSzPct val="80000"/>
                        <a:buFont typeface="Wingdings 2" pitchFamily="18" charset="2"/>
                        <a:defRPr sz="2600">
                          <a:solidFill>
                            <a:schemeClr val="tx1"/>
                          </a:solidFill>
                          <a:latin typeface="Arial" pitchFamily="34" charset="0"/>
                        </a:defRPr>
                      </a:lvl1pPr>
                      <a:lvl2pPr marL="742950" indent="-285750">
                        <a:spcBef>
                          <a:spcPct val="20000"/>
                        </a:spcBef>
                        <a:buClr>
                          <a:schemeClr val="accent1"/>
                        </a:buClr>
                        <a:buSzPct val="90000"/>
                        <a:buFont typeface="Wingdings 2" pitchFamily="18" charset="2"/>
                        <a:defRPr sz="2200">
                          <a:solidFill>
                            <a:schemeClr val="tx1"/>
                          </a:solidFill>
                          <a:latin typeface="Arial" pitchFamily="34" charset="0"/>
                        </a:defRPr>
                      </a:lvl2pPr>
                      <a:lvl3pPr marL="1143000" indent="-228600">
                        <a:spcBef>
                          <a:spcPct val="20000"/>
                        </a:spcBef>
                        <a:buClr>
                          <a:schemeClr val="accent2"/>
                        </a:buClr>
                        <a:buSzPct val="85000"/>
                        <a:buFont typeface="Arial" pitchFamily="34" charset="0"/>
                        <a:defRPr sz="2000">
                          <a:solidFill>
                            <a:schemeClr val="tx1"/>
                          </a:solidFill>
                          <a:latin typeface="Arial" pitchFamily="34" charset="0"/>
                        </a:defRPr>
                      </a:lvl3pPr>
                      <a:lvl4pPr marL="1600200" indent="-228600">
                        <a:spcBef>
                          <a:spcPct val="20000"/>
                        </a:spcBef>
                        <a:buClr>
                          <a:srgbClr val="7F8FA9"/>
                        </a:buClr>
                        <a:buSzPct val="90000"/>
                        <a:buFont typeface="Wingdings 2" pitchFamily="18" charset="2"/>
                        <a:defRPr>
                          <a:solidFill>
                            <a:schemeClr val="tx1"/>
                          </a:solidFill>
                          <a:latin typeface="Arial" pitchFamily="34" charset="0"/>
                        </a:defRPr>
                      </a:lvl4pPr>
                      <a:lvl5pPr marL="2057400" indent="-228600">
                        <a:spcBef>
                          <a:spcPct val="20000"/>
                        </a:spcBef>
                        <a:buClr>
                          <a:srgbClr val="4A66AC"/>
                        </a:buClr>
                        <a:buSzPct val="10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ro-RO" sz="1200" b="1" i="0" u="none" strike="noStrike" cap="none" normalizeH="0" baseline="0" dirty="0" smtClean="0">
                        <a:ln>
                          <a:noFill/>
                        </a:ln>
                        <a:solidFill>
                          <a:schemeClr val="bg2">
                            <a:lumMod val="75000"/>
                          </a:schemeClr>
                        </a:solidFill>
                        <a:effectLst/>
                        <a:latin typeface="Arial Black" pitchFamily="34" charset="0"/>
                        <a:ea typeface="Calibri" pitchFamily="34" charset="0"/>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accent1"/>
                        </a:buClr>
                        <a:buSzPct val="80000"/>
                        <a:buFont typeface="Wingdings 2" pitchFamily="18" charset="2"/>
                        <a:defRPr sz="2600">
                          <a:solidFill>
                            <a:schemeClr val="tx1"/>
                          </a:solidFill>
                          <a:latin typeface="Arial" pitchFamily="34" charset="0"/>
                        </a:defRPr>
                      </a:lvl1pPr>
                      <a:lvl2pPr marL="742950" indent="-285750">
                        <a:spcBef>
                          <a:spcPct val="20000"/>
                        </a:spcBef>
                        <a:buClr>
                          <a:schemeClr val="accent1"/>
                        </a:buClr>
                        <a:buSzPct val="90000"/>
                        <a:buFont typeface="Wingdings 2" pitchFamily="18" charset="2"/>
                        <a:defRPr sz="2200">
                          <a:solidFill>
                            <a:schemeClr val="tx1"/>
                          </a:solidFill>
                          <a:latin typeface="Arial" pitchFamily="34" charset="0"/>
                        </a:defRPr>
                      </a:lvl2pPr>
                      <a:lvl3pPr marL="1143000" indent="-228600">
                        <a:spcBef>
                          <a:spcPct val="20000"/>
                        </a:spcBef>
                        <a:buClr>
                          <a:schemeClr val="accent2"/>
                        </a:buClr>
                        <a:buSzPct val="85000"/>
                        <a:buFont typeface="Arial" pitchFamily="34" charset="0"/>
                        <a:defRPr sz="2000">
                          <a:solidFill>
                            <a:schemeClr val="tx1"/>
                          </a:solidFill>
                          <a:latin typeface="Arial" pitchFamily="34" charset="0"/>
                        </a:defRPr>
                      </a:lvl3pPr>
                      <a:lvl4pPr marL="1600200" indent="-228600">
                        <a:spcBef>
                          <a:spcPct val="20000"/>
                        </a:spcBef>
                        <a:buClr>
                          <a:srgbClr val="7F8FA9"/>
                        </a:buClr>
                        <a:buSzPct val="90000"/>
                        <a:buFont typeface="Wingdings 2" pitchFamily="18" charset="2"/>
                        <a:defRPr>
                          <a:solidFill>
                            <a:schemeClr val="tx1"/>
                          </a:solidFill>
                          <a:latin typeface="Arial" pitchFamily="34" charset="0"/>
                        </a:defRPr>
                      </a:lvl4pPr>
                      <a:lvl5pPr marL="2057400" indent="-228600">
                        <a:spcBef>
                          <a:spcPct val="20000"/>
                        </a:spcBef>
                        <a:buClr>
                          <a:srgbClr val="4A66AC"/>
                        </a:buClr>
                        <a:buSzPct val="10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1200" b="1"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rPr>
                        <a:t>Judeţeană</a:t>
                      </a:r>
                      <a:endParaRPr kumimoji="0" lang="ro-RO" altLang="ro-RO" sz="1800" b="1" i="0" u="none" strike="noStrike" cap="none" normalizeH="0" baseline="0" dirty="0" smtClean="0">
                        <a:ln>
                          <a:noFill/>
                        </a:ln>
                        <a:solidFill>
                          <a:schemeClr val="bg1"/>
                        </a:solidFill>
                        <a:effectLst/>
                        <a:latin typeface="Arial Black" pitchFamily="34" charset="0"/>
                        <a:ea typeface="Calibri" pitchFamily="34" charset="0"/>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accent1"/>
                        </a:buClr>
                        <a:buSzPct val="80000"/>
                        <a:buFont typeface="Wingdings 2" pitchFamily="18" charset="2"/>
                        <a:defRPr sz="2600">
                          <a:solidFill>
                            <a:schemeClr val="tx1"/>
                          </a:solidFill>
                          <a:latin typeface="Arial" pitchFamily="34" charset="0"/>
                        </a:defRPr>
                      </a:lvl1pPr>
                      <a:lvl2pPr marL="742950" indent="-285750">
                        <a:spcBef>
                          <a:spcPct val="20000"/>
                        </a:spcBef>
                        <a:buClr>
                          <a:schemeClr val="accent1"/>
                        </a:buClr>
                        <a:buSzPct val="90000"/>
                        <a:buFont typeface="Wingdings 2" pitchFamily="18" charset="2"/>
                        <a:defRPr sz="2200">
                          <a:solidFill>
                            <a:schemeClr val="tx1"/>
                          </a:solidFill>
                          <a:latin typeface="Arial" pitchFamily="34" charset="0"/>
                        </a:defRPr>
                      </a:lvl2pPr>
                      <a:lvl3pPr marL="1143000" indent="-228600">
                        <a:spcBef>
                          <a:spcPct val="20000"/>
                        </a:spcBef>
                        <a:buClr>
                          <a:schemeClr val="accent2"/>
                        </a:buClr>
                        <a:buSzPct val="85000"/>
                        <a:buFont typeface="Arial" pitchFamily="34" charset="0"/>
                        <a:defRPr sz="2000">
                          <a:solidFill>
                            <a:schemeClr val="tx1"/>
                          </a:solidFill>
                          <a:latin typeface="Arial" pitchFamily="34" charset="0"/>
                        </a:defRPr>
                      </a:lvl3pPr>
                      <a:lvl4pPr marL="1600200" indent="-228600">
                        <a:spcBef>
                          <a:spcPct val="20000"/>
                        </a:spcBef>
                        <a:buClr>
                          <a:srgbClr val="7F8FA9"/>
                        </a:buClr>
                        <a:buSzPct val="90000"/>
                        <a:buFont typeface="Wingdings 2" pitchFamily="18" charset="2"/>
                        <a:defRPr>
                          <a:solidFill>
                            <a:schemeClr val="tx1"/>
                          </a:solidFill>
                          <a:latin typeface="Arial" pitchFamily="34" charset="0"/>
                        </a:defRPr>
                      </a:lvl4pPr>
                      <a:lvl5pPr marL="2057400" indent="-228600">
                        <a:spcBef>
                          <a:spcPct val="20000"/>
                        </a:spcBef>
                        <a:buClr>
                          <a:srgbClr val="4A66AC"/>
                        </a:buClr>
                        <a:buSzPct val="10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o-RO" sz="1600" b="1"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rPr>
                        <a:t>186</a:t>
                      </a:r>
                      <a:endParaRPr kumimoji="0" lang="ro-RO" altLang="ro-RO" sz="1600" b="1"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accent1"/>
                        </a:buClr>
                        <a:buSzPct val="80000"/>
                        <a:buFont typeface="Wingdings 2" pitchFamily="18" charset="2"/>
                        <a:defRPr sz="2600">
                          <a:solidFill>
                            <a:schemeClr val="tx1"/>
                          </a:solidFill>
                          <a:latin typeface="Arial" pitchFamily="34" charset="0"/>
                        </a:defRPr>
                      </a:lvl1pPr>
                      <a:lvl2pPr marL="742950" indent="-285750">
                        <a:spcBef>
                          <a:spcPct val="20000"/>
                        </a:spcBef>
                        <a:buClr>
                          <a:schemeClr val="accent1"/>
                        </a:buClr>
                        <a:buSzPct val="90000"/>
                        <a:buFont typeface="Wingdings 2" pitchFamily="18" charset="2"/>
                        <a:defRPr sz="2200">
                          <a:solidFill>
                            <a:schemeClr val="tx1"/>
                          </a:solidFill>
                          <a:latin typeface="Arial" pitchFamily="34" charset="0"/>
                        </a:defRPr>
                      </a:lvl2pPr>
                      <a:lvl3pPr marL="1143000" indent="-228600">
                        <a:spcBef>
                          <a:spcPct val="20000"/>
                        </a:spcBef>
                        <a:buClr>
                          <a:schemeClr val="accent2"/>
                        </a:buClr>
                        <a:buSzPct val="85000"/>
                        <a:buFont typeface="Arial" pitchFamily="34" charset="0"/>
                        <a:defRPr sz="2000">
                          <a:solidFill>
                            <a:schemeClr val="tx1"/>
                          </a:solidFill>
                          <a:latin typeface="Arial" pitchFamily="34" charset="0"/>
                        </a:defRPr>
                      </a:lvl3pPr>
                      <a:lvl4pPr marL="1600200" indent="-228600">
                        <a:spcBef>
                          <a:spcPct val="20000"/>
                        </a:spcBef>
                        <a:buClr>
                          <a:srgbClr val="7F8FA9"/>
                        </a:buClr>
                        <a:buSzPct val="90000"/>
                        <a:buFont typeface="Wingdings 2" pitchFamily="18" charset="2"/>
                        <a:defRPr>
                          <a:solidFill>
                            <a:schemeClr val="tx1"/>
                          </a:solidFill>
                          <a:latin typeface="Arial" pitchFamily="34" charset="0"/>
                        </a:defRPr>
                      </a:lvl4pPr>
                      <a:lvl5pPr marL="2057400" indent="-228600">
                        <a:spcBef>
                          <a:spcPct val="20000"/>
                        </a:spcBef>
                        <a:buClr>
                          <a:srgbClr val="4A66AC"/>
                        </a:buClr>
                        <a:buSzPct val="10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o-RO" sz="1600" b="1" i="0" u="none" strike="noStrike" cap="none" normalizeH="0" baseline="0" dirty="0" smtClean="0">
                          <a:ln>
                            <a:noFill/>
                          </a:ln>
                          <a:solidFill>
                            <a:schemeClr val="tx1"/>
                          </a:solidFill>
                          <a:effectLst/>
                          <a:latin typeface="Trebuchet MS" pitchFamily="34" charset="0"/>
                          <a:ea typeface="Calibri" pitchFamily="34" charset="0"/>
                          <a:cs typeface="Times New Roman" pitchFamily="18" charset="0"/>
                        </a:rPr>
                        <a:t>42/10</a:t>
                      </a:r>
                      <a:endParaRPr kumimoji="0" lang="ro-RO" altLang="ro-RO" sz="1600" b="1" i="0" u="none" strike="noStrike" cap="none" normalizeH="0" baseline="0" dirty="0" smtClean="0">
                        <a:ln>
                          <a:noFill/>
                        </a:ln>
                        <a:solidFill>
                          <a:schemeClr val="tx1"/>
                        </a:solidFill>
                        <a:effectLst/>
                        <a:latin typeface="Trebuchet MS" pitchFamily="34" charset="0"/>
                        <a:ea typeface="Calibri" pitchFamily="34" charset="0"/>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8952">
                <a:tc>
                  <a:txBody>
                    <a:bodyPr/>
                    <a:lstStyle>
                      <a:lvl1pPr>
                        <a:spcBef>
                          <a:spcPct val="20000"/>
                        </a:spcBef>
                        <a:buClr>
                          <a:schemeClr val="accent1"/>
                        </a:buClr>
                        <a:buSzPct val="80000"/>
                        <a:buFont typeface="Wingdings 2" pitchFamily="18" charset="2"/>
                        <a:defRPr sz="2600">
                          <a:solidFill>
                            <a:schemeClr val="tx1"/>
                          </a:solidFill>
                          <a:latin typeface="Arial" pitchFamily="34" charset="0"/>
                        </a:defRPr>
                      </a:lvl1pPr>
                      <a:lvl2pPr marL="742950" indent="-285750">
                        <a:spcBef>
                          <a:spcPct val="20000"/>
                        </a:spcBef>
                        <a:buClr>
                          <a:schemeClr val="accent1"/>
                        </a:buClr>
                        <a:buSzPct val="90000"/>
                        <a:buFont typeface="Wingdings 2" pitchFamily="18" charset="2"/>
                        <a:defRPr sz="2200">
                          <a:solidFill>
                            <a:schemeClr val="tx1"/>
                          </a:solidFill>
                          <a:latin typeface="Arial" pitchFamily="34" charset="0"/>
                        </a:defRPr>
                      </a:lvl2pPr>
                      <a:lvl3pPr marL="1143000" indent="-228600">
                        <a:spcBef>
                          <a:spcPct val="20000"/>
                        </a:spcBef>
                        <a:buClr>
                          <a:schemeClr val="accent2"/>
                        </a:buClr>
                        <a:buSzPct val="85000"/>
                        <a:buFont typeface="Arial" pitchFamily="34" charset="0"/>
                        <a:defRPr sz="2000">
                          <a:solidFill>
                            <a:schemeClr val="tx1"/>
                          </a:solidFill>
                          <a:latin typeface="Arial" pitchFamily="34" charset="0"/>
                        </a:defRPr>
                      </a:lvl3pPr>
                      <a:lvl4pPr marL="1600200" indent="-228600">
                        <a:spcBef>
                          <a:spcPct val="20000"/>
                        </a:spcBef>
                        <a:buClr>
                          <a:srgbClr val="7F8FA9"/>
                        </a:buClr>
                        <a:buSzPct val="90000"/>
                        <a:buFont typeface="Wingdings 2" pitchFamily="18" charset="2"/>
                        <a:defRPr>
                          <a:solidFill>
                            <a:schemeClr val="tx1"/>
                          </a:solidFill>
                          <a:latin typeface="Arial" pitchFamily="34" charset="0"/>
                        </a:defRPr>
                      </a:lvl4pPr>
                      <a:lvl5pPr marL="2057400" indent="-228600">
                        <a:spcBef>
                          <a:spcPct val="20000"/>
                        </a:spcBef>
                        <a:buClr>
                          <a:srgbClr val="4A66AC"/>
                        </a:buClr>
                        <a:buSzPct val="10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ro-RO" sz="1400" b="1" i="0" u="none" strike="noStrike" cap="none" normalizeH="0" baseline="0" dirty="0" smtClean="0">
                          <a:ln>
                            <a:noFill/>
                          </a:ln>
                          <a:solidFill>
                            <a:schemeClr val="bg2">
                              <a:lumMod val="75000"/>
                            </a:schemeClr>
                          </a:solidFill>
                          <a:effectLst/>
                          <a:latin typeface="Trebuchet MS" pitchFamily="34" charset="0"/>
                          <a:ea typeface="Calibri" pitchFamily="34" charset="0"/>
                          <a:cs typeface="Times New Roman" pitchFamily="18" charset="0"/>
                        </a:rPr>
                        <a:t>Olimpiada de matematică pentru clasele V-VI</a:t>
                      </a:r>
                      <a:endParaRPr kumimoji="0" lang="ro-RO" altLang="ro-RO" sz="1400" b="1" i="0" u="none" strike="noStrike" cap="none" normalizeH="0" baseline="0" dirty="0" smtClean="0">
                        <a:ln>
                          <a:noFill/>
                        </a:ln>
                        <a:solidFill>
                          <a:schemeClr val="bg2">
                            <a:lumMod val="75000"/>
                          </a:schemeClr>
                        </a:solidFill>
                        <a:effectLst/>
                        <a:latin typeface="Arial Black" pitchFamily="34" charset="0"/>
                        <a:ea typeface="Calibri" pitchFamily="34" charset="0"/>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accent1"/>
                        </a:buClr>
                        <a:buSzPct val="80000"/>
                        <a:buFont typeface="Wingdings 2" pitchFamily="18" charset="2"/>
                        <a:defRPr sz="2600">
                          <a:solidFill>
                            <a:schemeClr val="tx1"/>
                          </a:solidFill>
                          <a:latin typeface="Arial" pitchFamily="34" charset="0"/>
                        </a:defRPr>
                      </a:lvl1pPr>
                      <a:lvl2pPr marL="742950" indent="-285750">
                        <a:spcBef>
                          <a:spcPct val="20000"/>
                        </a:spcBef>
                        <a:buClr>
                          <a:schemeClr val="accent1"/>
                        </a:buClr>
                        <a:buSzPct val="90000"/>
                        <a:buFont typeface="Wingdings 2" pitchFamily="18" charset="2"/>
                        <a:defRPr sz="2200">
                          <a:solidFill>
                            <a:schemeClr val="tx1"/>
                          </a:solidFill>
                          <a:latin typeface="Arial" pitchFamily="34" charset="0"/>
                        </a:defRPr>
                      </a:lvl2pPr>
                      <a:lvl3pPr marL="1143000" indent="-228600">
                        <a:spcBef>
                          <a:spcPct val="20000"/>
                        </a:spcBef>
                        <a:buClr>
                          <a:schemeClr val="accent2"/>
                        </a:buClr>
                        <a:buSzPct val="85000"/>
                        <a:buFont typeface="Arial" pitchFamily="34" charset="0"/>
                        <a:defRPr sz="2000">
                          <a:solidFill>
                            <a:schemeClr val="tx1"/>
                          </a:solidFill>
                          <a:latin typeface="Arial" pitchFamily="34" charset="0"/>
                        </a:defRPr>
                      </a:lvl3pPr>
                      <a:lvl4pPr marL="1600200" indent="-228600">
                        <a:spcBef>
                          <a:spcPct val="20000"/>
                        </a:spcBef>
                        <a:buClr>
                          <a:srgbClr val="7F8FA9"/>
                        </a:buClr>
                        <a:buSzPct val="90000"/>
                        <a:buFont typeface="Wingdings 2" pitchFamily="18" charset="2"/>
                        <a:defRPr>
                          <a:solidFill>
                            <a:schemeClr val="tx1"/>
                          </a:solidFill>
                          <a:latin typeface="Arial" pitchFamily="34" charset="0"/>
                        </a:defRPr>
                      </a:lvl4pPr>
                      <a:lvl5pPr marL="2057400" indent="-228600">
                        <a:spcBef>
                          <a:spcPct val="20000"/>
                        </a:spcBef>
                        <a:buClr>
                          <a:srgbClr val="4A66AC"/>
                        </a:buClr>
                        <a:buSzPct val="10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1200" b="1"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rPr>
                        <a:t>Naţională(</a:t>
                      </a:r>
                      <a:r>
                        <a:rPr kumimoji="0" lang="en-US" altLang="ro-RO" sz="1200" b="1"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rPr>
                        <a:t>SIBIU</a:t>
                      </a:r>
                      <a:r>
                        <a:rPr kumimoji="0" lang="ro-RO" altLang="ro-RO" sz="1200" b="1"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rPr>
                        <a:t>)</a:t>
                      </a:r>
                      <a:endParaRPr kumimoji="0" lang="ro-RO" altLang="ro-RO" sz="1800" b="1" i="0" u="none" strike="noStrike" cap="none" normalizeH="0" baseline="0" dirty="0" smtClean="0">
                        <a:ln>
                          <a:noFill/>
                        </a:ln>
                        <a:solidFill>
                          <a:schemeClr val="bg1"/>
                        </a:solidFill>
                        <a:effectLst/>
                        <a:latin typeface="Arial Black" pitchFamily="34" charset="0"/>
                        <a:ea typeface="Calibri" pitchFamily="34" charset="0"/>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accent1"/>
                        </a:buClr>
                        <a:buSzPct val="80000"/>
                        <a:buFont typeface="Wingdings 2" pitchFamily="18" charset="2"/>
                        <a:defRPr sz="2600">
                          <a:solidFill>
                            <a:schemeClr val="tx1"/>
                          </a:solidFill>
                          <a:latin typeface="Arial" pitchFamily="34" charset="0"/>
                        </a:defRPr>
                      </a:lvl1pPr>
                      <a:lvl2pPr marL="742950" indent="-285750">
                        <a:spcBef>
                          <a:spcPct val="20000"/>
                        </a:spcBef>
                        <a:buClr>
                          <a:schemeClr val="accent1"/>
                        </a:buClr>
                        <a:buSzPct val="90000"/>
                        <a:buFont typeface="Wingdings 2" pitchFamily="18" charset="2"/>
                        <a:defRPr sz="2200">
                          <a:solidFill>
                            <a:schemeClr val="tx1"/>
                          </a:solidFill>
                          <a:latin typeface="Arial" pitchFamily="34" charset="0"/>
                        </a:defRPr>
                      </a:lvl2pPr>
                      <a:lvl3pPr marL="1143000" indent="-228600">
                        <a:spcBef>
                          <a:spcPct val="20000"/>
                        </a:spcBef>
                        <a:buClr>
                          <a:schemeClr val="accent2"/>
                        </a:buClr>
                        <a:buSzPct val="85000"/>
                        <a:buFont typeface="Arial" pitchFamily="34" charset="0"/>
                        <a:defRPr sz="2000">
                          <a:solidFill>
                            <a:schemeClr val="tx1"/>
                          </a:solidFill>
                          <a:latin typeface="Arial" pitchFamily="34" charset="0"/>
                        </a:defRPr>
                      </a:lvl3pPr>
                      <a:lvl4pPr marL="1600200" indent="-228600">
                        <a:spcBef>
                          <a:spcPct val="20000"/>
                        </a:spcBef>
                        <a:buClr>
                          <a:srgbClr val="7F8FA9"/>
                        </a:buClr>
                        <a:buSzPct val="90000"/>
                        <a:buFont typeface="Wingdings 2" pitchFamily="18" charset="2"/>
                        <a:defRPr>
                          <a:solidFill>
                            <a:schemeClr val="tx1"/>
                          </a:solidFill>
                          <a:latin typeface="Arial" pitchFamily="34" charset="0"/>
                        </a:defRPr>
                      </a:lvl4pPr>
                      <a:lvl5pPr marL="2057400" indent="-228600">
                        <a:spcBef>
                          <a:spcPct val="20000"/>
                        </a:spcBef>
                        <a:buClr>
                          <a:srgbClr val="4A66AC"/>
                        </a:buClr>
                        <a:buSzPct val="10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1600" b="1"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rPr>
                        <a:t>3</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accent1"/>
                        </a:buClr>
                        <a:buSzPct val="80000"/>
                        <a:buFont typeface="Wingdings 2" pitchFamily="18" charset="2"/>
                        <a:defRPr sz="2600">
                          <a:solidFill>
                            <a:schemeClr val="tx1"/>
                          </a:solidFill>
                          <a:latin typeface="Arial" pitchFamily="34" charset="0"/>
                        </a:defRPr>
                      </a:lvl1pPr>
                      <a:lvl2pPr marL="742950" indent="-285750">
                        <a:spcBef>
                          <a:spcPct val="20000"/>
                        </a:spcBef>
                        <a:buClr>
                          <a:schemeClr val="accent1"/>
                        </a:buClr>
                        <a:buSzPct val="90000"/>
                        <a:buFont typeface="Wingdings 2" pitchFamily="18" charset="2"/>
                        <a:defRPr sz="2200">
                          <a:solidFill>
                            <a:schemeClr val="tx1"/>
                          </a:solidFill>
                          <a:latin typeface="Arial" pitchFamily="34" charset="0"/>
                        </a:defRPr>
                      </a:lvl2pPr>
                      <a:lvl3pPr marL="1143000" indent="-228600">
                        <a:spcBef>
                          <a:spcPct val="20000"/>
                        </a:spcBef>
                        <a:buClr>
                          <a:schemeClr val="accent2"/>
                        </a:buClr>
                        <a:buSzPct val="85000"/>
                        <a:buFont typeface="Arial" pitchFamily="34" charset="0"/>
                        <a:defRPr sz="2000">
                          <a:solidFill>
                            <a:schemeClr val="tx1"/>
                          </a:solidFill>
                          <a:latin typeface="Arial" pitchFamily="34" charset="0"/>
                        </a:defRPr>
                      </a:lvl3pPr>
                      <a:lvl4pPr marL="1600200" indent="-228600">
                        <a:spcBef>
                          <a:spcPct val="20000"/>
                        </a:spcBef>
                        <a:buClr>
                          <a:srgbClr val="7F8FA9"/>
                        </a:buClr>
                        <a:buSzPct val="90000"/>
                        <a:buFont typeface="Wingdings 2" pitchFamily="18" charset="2"/>
                        <a:defRPr>
                          <a:solidFill>
                            <a:schemeClr val="tx1"/>
                          </a:solidFill>
                          <a:latin typeface="Arial" pitchFamily="34" charset="0"/>
                        </a:defRPr>
                      </a:lvl4pPr>
                      <a:lvl5pPr marL="2057400" indent="-228600">
                        <a:spcBef>
                          <a:spcPct val="20000"/>
                        </a:spcBef>
                        <a:buClr>
                          <a:srgbClr val="4A66AC"/>
                        </a:buClr>
                        <a:buSzPct val="10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1200" b="1" i="0" u="none" strike="noStrike" cap="none" normalizeH="0" baseline="0" dirty="0" smtClean="0">
                          <a:ln>
                            <a:noFill/>
                          </a:ln>
                          <a:solidFill>
                            <a:schemeClr val="bg2"/>
                          </a:solidFill>
                          <a:effectLst/>
                          <a:latin typeface="Trebuchet MS" pitchFamily="34" charset="0"/>
                          <a:ea typeface="Calibri" pitchFamily="34" charset="0"/>
                          <a:cs typeface="Times New Roman" pitchFamily="18" charset="0"/>
                        </a:rPr>
                        <a:t>2 Premii (M-1 (Argint), 1 Argint)</a:t>
                      </a:r>
                      <a:endParaRPr kumimoji="0" lang="en-US" altLang="ro-RO" sz="1200" b="1" i="0" u="none" strike="noStrike" cap="none" normalizeH="0" baseline="0" dirty="0" smtClean="0">
                        <a:ln>
                          <a:noFill/>
                        </a:ln>
                        <a:solidFill>
                          <a:schemeClr val="bg2"/>
                        </a:solidFill>
                        <a:effectLst/>
                        <a:latin typeface="Trebuchet MS" pitchFamily="34" charset="0"/>
                        <a:ea typeface="Calibri" pitchFamily="34" charset="0"/>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328952">
                <a:tc>
                  <a:txBody>
                    <a:bodyPr/>
                    <a:lstStyle>
                      <a:lvl1pPr>
                        <a:spcBef>
                          <a:spcPct val="20000"/>
                        </a:spcBef>
                        <a:buClr>
                          <a:schemeClr val="accent1"/>
                        </a:buClr>
                        <a:buSzPct val="80000"/>
                        <a:buFont typeface="Wingdings 2" pitchFamily="18" charset="2"/>
                        <a:defRPr sz="2600">
                          <a:solidFill>
                            <a:schemeClr val="tx1"/>
                          </a:solidFill>
                          <a:latin typeface="Arial" pitchFamily="34" charset="0"/>
                        </a:defRPr>
                      </a:lvl1pPr>
                      <a:lvl2pPr marL="742950" indent="-285750">
                        <a:spcBef>
                          <a:spcPct val="20000"/>
                        </a:spcBef>
                        <a:buClr>
                          <a:schemeClr val="accent1"/>
                        </a:buClr>
                        <a:buSzPct val="90000"/>
                        <a:buFont typeface="Wingdings 2" pitchFamily="18" charset="2"/>
                        <a:defRPr sz="2200">
                          <a:solidFill>
                            <a:schemeClr val="tx1"/>
                          </a:solidFill>
                          <a:latin typeface="Arial" pitchFamily="34" charset="0"/>
                        </a:defRPr>
                      </a:lvl2pPr>
                      <a:lvl3pPr marL="1143000" indent="-228600">
                        <a:spcBef>
                          <a:spcPct val="20000"/>
                        </a:spcBef>
                        <a:buClr>
                          <a:schemeClr val="accent2"/>
                        </a:buClr>
                        <a:buSzPct val="85000"/>
                        <a:buFont typeface="Arial" pitchFamily="34" charset="0"/>
                        <a:defRPr sz="2000">
                          <a:solidFill>
                            <a:schemeClr val="tx1"/>
                          </a:solidFill>
                          <a:latin typeface="Arial" pitchFamily="34" charset="0"/>
                        </a:defRPr>
                      </a:lvl3pPr>
                      <a:lvl4pPr marL="1600200" indent="-228600">
                        <a:spcBef>
                          <a:spcPct val="20000"/>
                        </a:spcBef>
                        <a:buClr>
                          <a:srgbClr val="7F8FA9"/>
                        </a:buClr>
                        <a:buSzPct val="90000"/>
                        <a:buFont typeface="Wingdings 2" pitchFamily="18" charset="2"/>
                        <a:defRPr>
                          <a:solidFill>
                            <a:schemeClr val="tx1"/>
                          </a:solidFill>
                          <a:latin typeface="Arial" pitchFamily="34" charset="0"/>
                        </a:defRPr>
                      </a:lvl4pPr>
                      <a:lvl5pPr marL="2057400" indent="-228600">
                        <a:spcBef>
                          <a:spcPct val="20000"/>
                        </a:spcBef>
                        <a:buClr>
                          <a:srgbClr val="4A66AC"/>
                        </a:buClr>
                        <a:buSzPct val="10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ro-RO" sz="1200" b="1" i="0" u="none" strike="noStrike" cap="none" normalizeH="0" baseline="0" dirty="0" smtClean="0">
                          <a:ln>
                            <a:noFill/>
                          </a:ln>
                          <a:solidFill>
                            <a:schemeClr val="bg2">
                              <a:lumMod val="75000"/>
                            </a:schemeClr>
                          </a:solidFill>
                          <a:effectLst/>
                          <a:latin typeface="Trebuchet MS" pitchFamily="34" charset="0"/>
                          <a:ea typeface="Calibri" pitchFamily="34" charset="0"/>
                          <a:cs typeface="Times New Roman" pitchFamily="18" charset="0"/>
                        </a:rPr>
                        <a:t>Olimpiada de matematică pentru clasele </a:t>
                      </a:r>
                      <a:r>
                        <a:rPr kumimoji="0" lang="ro-RO" altLang="ro-RO" sz="1300" b="1" i="0" u="none" strike="noStrike" cap="none" normalizeH="0" baseline="0" dirty="0" smtClean="0">
                          <a:ln>
                            <a:noFill/>
                          </a:ln>
                          <a:solidFill>
                            <a:schemeClr val="bg2">
                              <a:lumMod val="75000"/>
                            </a:schemeClr>
                          </a:solidFill>
                          <a:effectLst/>
                          <a:latin typeface="Trebuchet MS" pitchFamily="34" charset="0"/>
                          <a:ea typeface="Calibri" pitchFamily="34" charset="0"/>
                          <a:cs typeface="Times New Roman" pitchFamily="18" charset="0"/>
                        </a:rPr>
                        <a:t>VII-XII</a:t>
                      </a:r>
                      <a:endParaRPr kumimoji="0" lang="ro-RO" altLang="ro-RO" sz="1300" b="1" i="0" u="none" strike="noStrike" cap="none" normalizeH="0" baseline="0" dirty="0" smtClean="0">
                        <a:ln>
                          <a:noFill/>
                        </a:ln>
                        <a:solidFill>
                          <a:schemeClr val="bg2">
                            <a:lumMod val="75000"/>
                          </a:schemeClr>
                        </a:solidFill>
                        <a:effectLst/>
                        <a:latin typeface="Arial Black" pitchFamily="34" charset="0"/>
                        <a:ea typeface="Calibri" pitchFamily="34" charset="0"/>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accent1"/>
                        </a:buClr>
                        <a:buSzPct val="80000"/>
                        <a:buFont typeface="Wingdings 2" pitchFamily="18" charset="2"/>
                        <a:defRPr sz="2600">
                          <a:solidFill>
                            <a:schemeClr val="tx1"/>
                          </a:solidFill>
                          <a:latin typeface="Arial" pitchFamily="34" charset="0"/>
                        </a:defRPr>
                      </a:lvl1pPr>
                      <a:lvl2pPr marL="742950" indent="-285750">
                        <a:spcBef>
                          <a:spcPct val="20000"/>
                        </a:spcBef>
                        <a:buClr>
                          <a:schemeClr val="accent1"/>
                        </a:buClr>
                        <a:buSzPct val="90000"/>
                        <a:buFont typeface="Wingdings 2" pitchFamily="18" charset="2"/>
                        <a:defRPr sz="2200">
                          <a:solidFill>
                            <a:schemeClr val="tx1"/>
                          </a:solidFill>
                          <a:latin typeface="Arial" pitchFamily="34" charset="0"/>
                        </a:defRPr>
                      </a:lvl2pPr>
                      <a:lvl3pPr marL="1143000" indent="-228600">
                        <a:spcBef>
                          <a:spcPct val="20000"/>
                        </a:spcBef>
                        <a:buClr>
                          <a:schemeClr val="accent2"/>
                        </a:buClr>
                        <a:buSzPct val="85000"/>
                        <a:buFont typeface="Arial" pitchFamily="34" charset="0"/>
                        <a:defRPr sz="2000">
                          <a:solidFill>
                            <a:schemeClr val="tx1"/>
                          </a:solidFill>
                          <a:latin typeface="Arial" pitchFamily="34" charset="0"/>
                        </a:defRPr>
                      </a:lvl3pPr>
                      <a:lvl4pPr marL="1600200" indent="-228600">
                        <a:spcBef>
                          <a:spcPct val="20000"/>
                        </a:spcBef>
                        <a:buClr>
                          <a:srgbClr val="7F8FA9"/>
                        </a:buClr>
                        <a:buSzPct val="90000"/>
                        <a:buFont typeface="Wingdings 2" pitchFamily="18" charset="2"/>
                        <a:defRPr>
                          <a:solidFill>
                            <a:schemeClr val="tx1"/>
                          </a:solidFill>
                          <a:latin typeface="Arial" pitchFamily="34" charset="0"/>
                        </a:defRPr>
                      </a:lvl4pPr>
                      <a:lvl5pPr marL="2057400" indent="-228600">
                        <a:spcBef>
                          <a:spcPct val="20000"/>
                        </a:spcBef>
                        <a:buClr>
                          <a:srgbClr val="4A66AC"/>
                        </a:buClr>
                        <a:buSzPct val="10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1200" b="1"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rPr>
                        <a:t>Naţională</a:t>
                      </a:r>
                      <a:r>
                        <a:rPr kumimoji="0" lang="en-US" altLang="ro-RO" sz="1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ro-RO" altLang="ro-RO" sz="1200" b="1"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rPr>
                        <a:t>(</a:t>
                      </a:r>
                      <a:r>
                        <a:rPr kumimoji="0" lang="en-US" altLang="ro-RO" sz="1200" b="1"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rPr>
                        <a:t>SIBIU</a:t>
                      </a:r>
                      <a:r>
                        <a:rPr kumimoji="0" lang="ro-RO" altLang="ro-RO" sz="1200" b="1"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rPr>
                        <a:t>)</a:t>
                      </a:r>
                      <a:endParaRPr kumimoji="0" lang="ro-RO" altLang="ro-RO" sz="1800" b="1" i="0" u="none" strike="noStrike" cap="none" normalizeH="0" baseline="0" dirty="0" smtClean="0">
                        <a:ln>
                          <a:noFill/>
                        </a:ln>
                        <a:solidFill>
                          <a:schemeClr val="bg1"/>
                        </a:solidFill>
                        <a:effectLst/>
                        <a:latin typeface="Arial Black" pitchFamily="34" charset="0"/>
                        <a:ea typeface="Calibri" pitchFamily="34" charset="0"/>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accent1"/>
                        </a:buClr>
                        <a:buSzPct val="80000"/>
                        <a:buFont typeface="Wingdings 2" pitchFamily="18" charset="2"/>
                        <a:defRPr sz="2600">
                          <a:solidFill>
                            <a:schemeClr val="tx1"/>
                          </a:solidFill>
                          <a:latin typeface="Arial" pitchFamily="34" charset="0"/>
                        </a:defRPr>
                      </a:lvl1pPr>
                      <a:lvl2pPr marL="742950" indent="-285750">
                        <a:spcBef>
                          <a:spcPct val="20000"/>
                        </a:spcBef>
                        <a:buClr>
                          <a:schemeClr val="accent1"/>
                        </a:buClr>
                        <a:buSzPct val="90000"/>
                        <a:buFont typeface="Wingdings 2" pitchFamily="18" charset="2"/>
                        <a:defRPr sz="2200">
                          <a:solidFill>
                            <a:schemeClr val="tx1"/>
                          </a:solidFill>
                          <a:latin typeface="Arial" pitchFamily="34" charset="0"/>
                        </a:defRPr>
                      </a:lvl2pPr>
                      <a:lvl3pPr marL="1143000" indent="-228600">
                        <a:spcBef>
                          <a:spcPct val="20000"/>
                        </a:spcBef>
                        <a:buClr>
                          <a:schemeClr val="accent2"/>
                        </a:buClr>
                        <a:buSzPct val="85000"/>
                        <a:buFont typeface="Arial" pitchFamily="34" charset="0"/>
                        <a:defRPr sz="2000">
                          <a:solidFill>
                            <a:schemeClr val="tx1"/>
                          </a:solidFill>
                          <a:latin typeface="Arial" pitchFamily="34" charset="0"/>
                        </a:defRPr>
                      </a:lvl3pPr>
                      <a:lvl4pPr marL="1600200" indent="-228600">
                        <a:spcBef>
                          <a:spcPct val="20000"/>
                        </a:spcBef>
                        <a:buClr>
                          <a:srgbClr val="7F8FA9"/>
                        </a:buClr>
                        <a:buSzPct val="90000"/>
                        <a:buFont typeface="Wingdings 2" pitchFamily="18" charset="2"/>
                        <a:defRPr>
                          <a:solidFill>
                            <a:schemeClr val="tx1"/>
                          </a:solidFill>
                          <a:latin typeface="Arial" pitchFamily="34" charset="0"/>
                        </a:defRPr>
                      </a:lvl4pPr>
                      <a:lvl5pPr marL="2057400" indent="-228600">
                        <a:spcBef>
                          <a:spcPct val="20000"/>
                        </a:spcBef>
                        <a:buClr>
                          <a:srgbClr val="4A66AC"/>
                        </a:buClr>
                        <a:buSzPct val="10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1600" b="1"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rPr>
                        <a:t>7</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accent1"/>
                        </a:buClr>
                        <a:buSzPct val="80000"/>
                        <a:buFont typeface="Wingdings 2" pitchFamily="18" charset="2"/>
                        <a:defRPr sz="2600">
                          <a:solidFill>
                            <a:schemeClr val="tx1"/>
                          </a:solidFill>
                          <a:latin typeface="Arial" pitchFamily="34" charset="0"/>
                        </a:defRPr>
                      </a:lvl1pPr>
                      <a:lvl2pPr marL="742950" indent="-285750">
                        <a:spcBef>
                          <a:spcPct val="20000"/>
                        </a:spcBef>
                        <a:buClr>
                          <a:schemeClr val="accent1"/>
                        </a:buClr>
                        <a:buSzPct val="90000"/>
                        <a:buFont typeface="Wingdings 2" pitchFamily="18" charset="2"/>
                        <a:defRPr sz="2200">
                          <a:solidFill>
                            <a:schemeClr val="tx1"/>
                          </a:solidFill>
                          <a:latin typeface="Arial" pitchFamily="34" charset="0"/>
                        </a:defRPr>
                      </a:lvl2pPr>
                      <a:lvl3pPr marL="1143000" indent="-228600">
                        <a:spcBef>
                          <a:spcPct val="20000"/>
                        </a:spcBef>
                        <a:buClr>
                          <a:schemeClr val="accent2"/>
                        </a:buClr>
                        <a:buSzPct val="85000"/>
                        <a:buFont typeface="Arial" pitchFamily="34" charset="0"/>
                        <a:defRPr sz="2000">
                          <a:solidFill>
                            <a:schemeClr val="tx1"/>
                          </a:solidFill>
                          <a:latin typeface="Arial" pitchFamily="34" charset="0"/>
                        </a:defRPr>
                      </a:lvl3pPr>
                      <a:lvl4pPr marL="1600200" indent="-228600">
                        <a:spcBef>
                          <a:spcPct val="20000"/>
                        </a:spcBef>
                        <a:buClr>
                          <a:srgbClr val="7F8FA9"/>
                        </a:buClr>
                        <a:buSzPct val="90000"/>
                        <a:buFont typeface="Wingdings 2" pitchFamily="18" charset="2"/>
                        <a:defRPr>
                          <a:solidFill>
                            <a:schemeClr val="tx1"/>
                          </a:solidFill>
                          <a:latin typeface="Arial" pitchFamily="34" charset="0"/>
                        </a:defRPr>
                      </a:lvl4pPr>
                      <a:lvl5pPr marL="2057400" indent="-228600">
                        <a:spcBef>
                          <a:spcPct val="20000"/>
                        </a:spcBef>
                        <a:buClr>
                          <a:srgbClr val="4A66AC"/>
                        </a:buClr>
                        <a:buSzPct val="10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1200" b="1" i="0" u="none" strike="noStrike" cap="none" normalizeH="0" baseline="0" dirty="0" smtClean="0">
                          <a:ln>
                            <a:noFill/>
                          </a:ln>
                          <a:solidFill>
                            <a:schemeClr val="bg2"/>
                          </a:solidFill>
                          <a:effectLst/>
                          <a:latin typeface="Trebuchet MS" pitchFamily="34" charset="0"/>
                          <a:ea typeface="Calibri" pitchFamily="34" charset="0"/>
                          <a:cs typeface="Times New Roman" pitchFamily="18" charset="0"/>
                        </a:rPr>
                        <a:t>1 Premiu (Argint)</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328952">
                <a:tc rowSpan="3">
                  <a:txBody>
                    <a:bodyPr/>
                    <a:lstStyle>
                      <a:lvl1pPr>
                        <a:spcBef>
                          <a:spcPct val="20000"/>
                        </a:spcBef>
                        <a:buClr>
                          <a:schemeClr val="accent1"/>
                        </a:buClr>
                        <a:buSzPct val="80000"/>
                        <a:buFont typeface="Wingdings 2" pitchFamily="18" charset="2"/>
                        <a:defRPr sz="2600">
                          <a:solidFill>
                            <a:schemeClr val="tx1"/>
                          </a:solidFill>
                          <a:latin typeface="Arial" pitchFamily="34" charset="0"/>
                        </a:defRPr>
                      </a:lvl1pPr>
                      <a:lvl2pPr marL="742950" indent="-285750">
                        <a:spcBef>
                          <a:spcPct val="20000"/>
                        </a:spcBef>
                        <a:buClr>
                          <a:schemeClr val="accent1"/>
                        </a:buClr>
                        <a:buSzPct val="90000"/>
                        <a:buFont typeface="Wingdings 2" pitchFamily="18" charset="2"/>
                        <a:defRPr sz="2200">
                          <a:solidFill>
                            <a:schemeClr val="tx1"/>
                          </a:solidFill>
                          <a:latin typeface="Arial" pitchFamily="34" charset="0"/>
                        </a:defRPr>
                      </a:lvl2pPr>
                      <a:lvl3pPr marL="1143000" indent="-228600">
                        <a:spcBef>
                          <a:spcPct val="20000"/>
                        </a:spcBef>
                        <a:buClr>
                          <a:schemeClr val="accent2"/>
                        </a:buClr>
                        <a:buSzPct val="85000"/>
                        <a:buFont typeface="Arial" pitchFamily="34" charset="0"/>
                        <a:defRPr sz="2000">
                          <a:solidFill>
                            <a:schemeClr val="tx1"/>
                          </a:solidFill>
                          <a:latin typeface="Arial" pitchFamily="34" charset="0"/>
                        </a:defRPr>
                      </a:lvl3pPr>
                      <a:lvl4pPr marL="1600200" indent="-228600">
                        <a:spcBef>
                          <a:spcPct val="20000"/>
                        </a:spcBef>
                        <a:buClr>
                          <a:srgbClr val="7F8FA9"/>
                        </a:buClr>
                        <a:buSzPct val="90000"/>
                        <a:buFont typeface="Wingdings 2" pitchFamily="18" charset="2"/>
                        <a:defRPr>
                          <a:solidFill>
                            <a:schemeClr val="tx1"/>
                          </a:solidFill>
                          <a:latin typeface="Arial" pitchFamily="34" charset="0"/>
                        </a:defRPr>
                      </a:lvl4pPr>
                      <a:lvl5pPr marL="2057400" indent="-228600">
                        <a:spcBef>
                          <a:spcPct val="20000"/>
                        </a:spcBef>
                        <a:buClr>
                          <a:srgbClr val="4A66AC"/>
                        </a:buClr>
                        <a:buSzPct val="10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ro-RO" sz="1800" b="1"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rPr>
                        <a:t>Concursul de Matematică Aplicată </a:t>
                      </a:r>
                      <a:r>
                        <a:rPr kumimoji="0" lang="ro-RO" altLang="ro-RO" sz="1800" b="1" i="0" u="none" strike="noStrike" cap="none" normalizeH="0" baseline="0" dirty="0" smtClean="0">
                          <a:ln>
                            <a:noFill/>
                          </a:ln>
                          <a:solidFill>
                            <a:schemeClr val="bg1"/>
                          </a:solidFill>
                          <a:effectLst/>
                          <a:latin typeface="Arial Black" pitchFamily="34" charset="0"/>
                          <a:ea typeface="Calibri" pitchFamily="34" charset="0"/>
                          <a:cs typeface="Times New Roman" pitchFamily="18" charset="0"/>
                        </a:rPr>
                        <a:t>„</a:t>
                      </a:r>
                      <a:r>
                        <a:rPr kumimoji="0" lang="ro-RO" altLang="ro-RO" sz="1800" b="1"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rPr>
                        <a:t>Adolf </a:t>
                      </a:r>
                      <a:r>
                        <a:rPr kumimoji="0" lang="ro-RO" altLang="ro-RO" sz="1800" b="1" i="0" u="none" strike="noStrike" cap="none" normalizeH="0" baseline="0" dirty="0" err="1" smtClean="0">
                          <a:ln>
                            <a:noFill/>
                          </a:ln>
                          <a:solidFill>
                            <a:schemeClr val="bg1"/>
                          </a:solidFill>
                          <a:effectLst/>
                          <a:latin typeface="Trebuchet MS" pitchFamily="34" charset="0"/>
                          <a:ea typeface="Calibri" pitchFamily="34" charset="0"/>
                          <a:cs typeface="Times New Roman" pitchFamily="18" charset="0"/>
                        </a:rPr>
                        <a:t>Haimovici</a:t>
                      </a:r>
                      <a:r>
                        <a:rPr kumimoji="0" lang="ro-RO" altLang="ro-RO" sz="1800" b="1" i="0" u="none" strike="noStrike" cap="none" normalizeH="0" baseline="0" dirty="0" smtClean="0">
                          <a:ln>
                            <a:noFill/>
                          </a:ln>
                          <a:solidFill>
                            <a:schemeClr val="bg1"/>
                          </a:solidFill>
                          <a:effectLst/>
                          <a:latin typeface="Arial Black" pitchFamily="34" charset="0"/>
                          <a:ea typeface="Calibri" pitchFamily="34" charset="0"/>
                          <a:cs typeface="Times New Roman" pitchFamily="18" charset="0"/>
                        </a:rPr>
                        <a:t>”</a:t>
                      </a:r>
                      <a:r>
                        <a:rPr kumimoji="0" lang="ro-RO" altLang="ro-RO" sz="1800" b="1"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rPr>
                        <a:t> </a:t>
                      </a:r>
                      <a:endParaRPr kumimoji="0" lang="ro-RO" altLang="ro-RO" sz="1800" b="1" i="0" u="none" strike="noStrike" cap="none" normalizeH="0" baseline="0" dirty="0" smtClean="0">
                        <a:ln>
                          <a:noFill/>
                        </a:ln>
                        <a:solidFill>
                          <a:schemeClr val="bg1"/>
                        </a:solidFill>
                        <a:effectLst/>
                        <a:latin typeface="Arial Black" pitchFamily="34" charset="0"/>
                        <a:ea typeface="Calibri" pitchFamily="34" charset="0"/>
                        <a:cs typeface="Times New Roman" pitchFamily="18"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90000"/>
                      </a:schemeClr>
                    </a:solidFill>
                  </a:tcPr>
                </a:tc>
                <a:tc>
                  <a:txBody>
                    <a:bodyPr/>
                    <a:lstStyle>
                      <a:lvl1pPr>
                        <a:spcBef>
                          <a:spcPct val="20000"/>
                        </a:spcBef>
                        <a:buClr>
                          <a:schemeClr val="accent1"/>
                        </a:buClr>
                        <a:buSzPct val="80000"/>
                        <a:buFont typeface="Wingdings 2" pitchFamily="18" charset="2"/>
                        <a:defRPr sz="2600">
                          <a:solidFill>
                            <a:schemeClr val="tx1"/>
                          </a:solidFill>
                          <a:latin typeface="Arial" pitchFamily="34" charset="0"/>
                        </a:defRPr>
                      </a:lvl1pPr>
                      <a:lvl2pPr marL="742950" indent="-285750">
                        <a:spcBef>
                          <a:spcPct val="20000"/>
                        </a:spcBef>
                        <a:buClr>
                          <a:schemeClr val="accent1"/>
                        </a:buClr>
                        <a:buSzPct val="90000"/>
                        <a:buFont typeface="Wingdings 2" pitchFamily="18" charset="2"/>
                        <a:defRPr sz="2200">
                          <a:solidFill>
                            <a:schemeClr val="tx1"/>
                          </a:solidFill>
                          <a:latin typeface="Arial" pitchFamily="34" charset="0"/>
                        </a:defRPr>
                      </a:lvl2pPr>
                      <a:lvl3pPr marL="1143000" indent="-228600">
                        <a:spcBef>
                          <a:spcPct val="20000"/>
                        </a:spcBef>
                        <a:buClr>
                          <a:schemeClr val="accent2"/>
                        </a:buClr>
                        <a:buSzPct val="85000"/>
                        <a:buFont typeface="Arial" pitchFamily="34" charset="0"/>
                        <a:defRPr sz="2000">
                          <a:solidFill>
                            <a:schemeClr val="tx1"/>
                          </a:solidFill>
                          <a:latin typeface="Arial" pitchFamily="34" charset="0"/>
                        </a:defRPr>
                      </a:lvl3pPr>
                      <a:lvl4pPr marL="1600200" indent="-228600">
                        <a:spcBef>
                          <a:spcPct val="20000"/>
                        </a:spcBef>
                        <a:buClr>
                          <a:srgbClr val="7F8FA9"/>
                        </a:buClr>
                        <a:buSzPct val="90000"/>
                        <a:buFont typeface="Wingdings 2" pitchFamily="18" charset="2"/>
                        <a:defRPr>
                          <a:solidFill>
                            <a:schemeClr val="tx1"/>
                          </a:solidFill>
                          <a:latin typeface="Arial" pitchFamily="34" charset="0"/>
                        </a:defRPr>
                      </a:lvl4pPr>
                      <a:lvl5pPr marL="2057400" indent="-228600">
                        <a:spcBef>
                          <a:spcPct val="20000"/>
                        </a:spcBef>
                        <a:buClr>
                          <a:srgbClr val="4A66AC"/>
                        </a:buClr>
                        <a:buSzPct val="10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1200" b="1"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rPr>
                        <a:t>Zonală</a:t>
                      </a:r>
                      <a:endParaRPr kumimoji="0" lang="ro-RO" altLang="ro-RO" sz="1800" b="1" i="0" u="none" strike="noStrike" cap="none" normalizeH="0" baseline="0" dirty="0" smtClean="0">
                        <a:ln>
                          <a:noFill/>
                        </a:ln>
                        <a:solidFill>
                          <a:schemeClr val="bg1"/>
                        </a:solidFill>
                        <a:effectLst/>
                        <a:latin typeface="Arial Black" pitchFamily="34" charset="0"/>
                        <a:ea typeface="Calibri" pitchFamily="34" charset="0"/>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90000"/>
                      </a:schemeClr>
                    </a:solidFill>
                  </a:tcPr>
                </a:tc>
                <a:tc>
                  <a:txBody>
                    <a:bodyPr/>
                    <a:lstStyle>
                      <a:lvl1pPr>
                        <a:spcBef>
                          <a:spcPct val="20000"/>
                        </a:spcBef>
                        <a:buClr>
                          <a:schemeClr val="accent1"/>
                        </a:buClr>
                        <a:buSzPct val="80000"/>
                        <a:buFont typeface="Wingdings 2" pitchFamily="18" charset="2"/>
                        <a:defRPr sz="2600">
                          <a:solidFill>
                            <a:schemeClr val="tx1"/>
                          </a:solidFill>
                          <a:latin typeface="Arial" pitchFamily="34" charset="0"/>
                        </a:defRPr>
                      </a:lvl1pPr>
                      <a:lvl2pPr marL="742950" indent="-285750">
                        <a:spcBef>
                          <a:spcPct val="20000"/>
                        </a:spcBef>
                        <a:buClr>
                          <a:schemeClr val="accent1"/>
                        </a:buClr>
                        <a:buSzPct val="90000"/>
                        <a:buFont typeface="Wingdings 2" pitchFamily="18" charset="2"/>
                        <a:defRPr sz="2200">
                          <a:solidFill>
                            <a:schemeClr val="tx1"/>
                          </a:solidFill>
                          <a:latin typeface="Arial" pitchFamily="34" charset="0"/>
                        </a:defRPr>
                      </a:lvl2pPr>
                      <a:lvl3pPr marL="1143000" indent="-228600">
                        <a:spcBef>
                          <a:spcPct val="20000"/>
                        </a:spcBef>
                        <a:buClr>
                          <a:schemeClr val="accent2"/>
                        </a:buClr>
                        <a:buSzPct val="85000"/>
                        <a:buFont typeface="Arial" pitchFamily="34" charset="0"/>
                        <a:defRPr sz="2000">
                          <a:solidFill>
                            <a:schemeClr val="tx1"/>
                          </a:solidFill>
                          <a:latin typeface="Arial" pitchFamily="34" charset="0"/>
                        </a:defRPr>
                      </a:lvl3pPr>
                      <a:lvl4pPr marL="1600200" indent="-228600">
                        <a:spcBef>
                          <a:spcPct val="20000"/>
                        </a:spcBef>
                        <a:buClr>
                          <a:srgbClr val="7F8FA9"/>
                        </a:buClr>
                        <a:buSzPct val="90000"/>
                        <a:buFont typeface="Wingdings 2" pitchFamily="18" charset="2"/>
                        <a:defRPr>
                          <a:solidFill>
                            <a:schemeClr val="tx1"/>
                          </a:solidFill>
                          <a:latin typeface="Arial" pitchFamily="34" charset="0"/>
                        </a:defRPr>
                      </a:lvl4pPr>
                      <a:lvl5pPr marL="2057400" indent="-228600">
                        <a:spcBef>
                          <a:spcPct val="20000"/>
                        </a:spcBef>
                        <a:buClr>
                          <a:srgbClr val="4A66AC"/>
                        </a:buClr>
                        <a:buSzPct val="10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o-RO" sz="1600" b="1"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rPr>
                        <a:t>96</a:t>
                      </a:r>
                      <a:endParaRPr kumimoji="0" lang="ro-RO" altLang="ro-RO" sz="1600" b="1"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90000"/>
                      </a:schemeClr>
                    </a:solidFill>
                  </a:tcPr>
                </a:tc>
                <a:tc>
                  <a:txBody>
                    <a:bodyPr/>
                    <a:lstStyle>
                      <a:lvl1pPr>
                        <a:spcBef>
                          <a:spcPct val="20000"/>
                        </a:spcBef>
                        <a:buClr>
                          <a:schemeClr val="accent1"/>
                        </a:buClr>
                        <a:buSzPct val="80000"/>
                        <a:buFont typeface="Wingdings 2" pitchFamily="18" charset="2"/>
                        <a:defRPr sz="2600">
                          <a:solidFill>
                            <a:schemeClr val="tx1"/>
                          </a:solidFill>
                          <a:latin typeface="Arial" pitchFamily="34" charset="0"/>
                        </a:defRPr>
                      </a:lvl1pPr>
                      <a:lvl2pPr marL="742950" indent="-285750">
                        <a:spcBef>
                          <a:spcPct val="20000"/>
                        </a:spcBef>
                        <a:buClr>
                          <a:schemeClr val="accent1"/>
                        </a:buClr>
                        <a:buSzPct val="90000"/>
                        <a:buFont typeface="Wingdings 2" pitchFamily="18" charset="2"/>
                        <a:defRPr sz="2200">
                          <a:solidFill>
                            <a:schemeClr val="tx1"/>
                          </a:solidFill>
                          <a:latin typeface="Arial" pitchFamily="34" charset="0"/>
                        </a:defRPr>
                      </a:lvl2pPr>
                      <a:lvl3pPr marL="1143000" indent="-228600">
                        <a:spcBef>
                          <a:spcPct val="20000"/>
                        </a:spcBef>
                        <a:buClr>
                          <a:schemeClr val="accent2"/>
                        </a:buClr>
                        <a:buSzPct val="85000"/>
                        <a:buFont typeface="Arial" pitchFamily="34" charset="0"/>
                        <a:defRPr sz="2000">
                          <a:solidFill>
                            <a:schemeClr val="tx1"/>
                          </a:solidFill>
                          <a:latin typeface="Arial" pitchFamily="34" charset="0"/>
                        </a:defRPr>
                      </a:lvl3pPr>
                      <a:lvl4pPr marL="1600200" indent="-228600">
                        <a:spcBef>
                          <a:spcPct val="20000"/>
                        </a:spcBef>
                        <a:buClr>
                          <a:srgbClr val="7F8FA9"/>
                        </a:buClr>
                        <a:buSzPct val="90000"/>
                        <a:buFont typeface="Wingdings 2" pitchFamily="18" charset="2"/>
                        <a:defRPr>
                          <a:solidFill>
                            <a:schemeClr val="tx1"/>
                          </a:solidFill>
                          <a:latin typeface="Arial" pitchFamily="34" charset="0"/>
                        </a:defRPr>
                      </a:lvl4pPr>
                      <a:lvl5pPr marL="2057400" indent="-228600">
                        <a:spcBef>
                          <a:spcPct val="20000"/>
                        </a:spcBef>
                        <a:buClr>
                          <a:srgbClr val="4A66AC"/>
                        </a:buClr>
                        <a:buSzPct val="10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o-RO" sz="1600" b="1" i="0" u="none" strike="noStrike" cap="none" normalizeH="0" baseline="0" dirty="0" smtClean="0">
                          <a:ln>
                            <a:noFill/>
                          </a:ln>
                          <a:solidFill>
                            <a:schemeClr val="tx1"/>
                          </a:solidFill>
                          <a:effectLst/>
                          <a:latin typeface="Trebuchet MS" pitchFamily="34" charset="0"/>
                          <a:ea typeface="Calibri" pitchFamily="34" charset="0"/>
                          <a:cs typeface="Times New Roman" pitchFamily="18" charset="0"/>
                        </a:rPr>
                        <a:t>70</a:t>
                      </a:r>
                      <a:endParaRPr kumimoji="0" lang="ro-RO" altLang="ro-RO" sz="1600" b="1" i="0" u="none" strike="noStrike" cap="none" normalizeH="0" baseline="0" dirty="0" smtClean="0">
                        <a:ln>
                          <a:noFill/>
                        </a:ln>
                        <a:solidFill>
                          <a:schemeClr val="tx1"/>
                        </a:solidFill>
                        <a:effectLst/>
                        <a:latin typeface="Trebuchet MS" pitchFamily="34" charset="0"/>
                        <a:ea typeface="Calibri" pitchFamily="34" charset="0"/>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528">
                <a:tc vMerge="1">
                  <a:txBody>
                    <a:bodyPr/>
                    <a:lstStyle>
                      <a:lvl1pPr>
                        <a:spcBef>
                          <a:spcPct val="20000"/>
                        </a:spcBef>
                        <a:buClr>
                          <a:schemeClr val="accent1"/>
                        </a:buClr>
                        <a:buSzPct val="80000"/>
                        <a:buFont typeface="Wingdings 2" pitchFamily="18" charset="2"/>
                        <a:defRPr sz="2600">
                          <a:solidFill>
                            <a:schemeClr val="tx1"/>
                          </a:solidFill>
                          <a:latin typeface="Arial" pitchFamily="34" charset="0"/>
                        </a:defRPr>
                      </a:lvl1pPr>
                      <a:lvl2pPr marL="742950" indent="-285750">
                        <a:spcBef>
                          <a:spcPct val="20000"/>
                        </a:spcBef>
                        <a:buClr>
                          <a:schemeClr val="accent1"/>
                        </a:buClr>
                        <a:buSzPct val="90000"/>
                        <a:buFont typeface="Wingdings 2" pitchFamily="18" charset="2"/>
                        <a:defRPr sz="2200">
                          <a:solidFill>
                            <a:schemeClr val="tx1"/>
                          </a:solidFill>
                          <a:latin typeface="Arial" pitchFamily="34" charset="0"/>
                        </a:defRPr>
                      </a:lvl2pPr>
                      <a:lvl3pPr marL="1143000" indent="-228600">
                        <a:spcBef>
                          <a:spcPct val="20000"/>
                        </a:spcBef>
                        <a:buClr>
                          <a:schemeClr val="accent2"/>
                        </a:buClr>
                        <a:buSzPct val="85000"/>
                        <a:buFont typeface="Arial" pitchFamily="34" charset="0"/>
                        <a:defRPr sz="2000">
                          <a:solidFill>
                            <a:schemeClr val="tx1"/>
                          </a:solidFill>
                          <a:latin typeface="Arial" pitchFamily="34" charset="0"/>
                        </a:defRPr>
                      </a:lvl3pPr>
                      <a:lvl4pPr marL="1600200" indent="-228600">
                        <a:spcBef>
                          <a:spcPct val="20000"/>
                        </a:spcBef>
                        <a:buClr>
                          <a:srgbClr val="7F8FA9"/>
                        </a:buClr>
                        <a:buSzPct val="90000"/>
                        <a:buFont typeface="Wingdings 2" pitchFamily="18" charset="2"/>
                        <a:defRPr>
                          <a:solidFill>
                            <a:schemeClr val="tx1"/>
                          </a:solidFill>
                          <a:latin typeface="Arial" pitchFamily="34" charset="0"/>
                        </a:defRPr>
                      </a:lvl4pPr>
                      <a:lvl5pPr marL="2057400" indent="-228600">
                        <a:spcBef>
                          <a:spcPct val="20000"/>
                        </a:spcBef>
                        <a:buClr>
                          <a:srgbClr val="4A66AC"/>
                        </a:buClr>
                        <a:buSzPct val="10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ro-RO" sz="1200" b="1" i="0" u="none" strike="noStrike" cap="none" normalizeH="0" baseline="0" dirty="0" smtClean="0">
                        <a:ln>
                          <a:noFill/>
                        </a:ln>
                        <a:solidFill>
                          <a:schemeClr val="bg2">
                            <a:lumMod val="75000"/>
                          </a:schemeClr>
                        </a:solidFill>
                        <a:effectLst/>
                        <a:latin typeface="Arial Black" pitchFamily="34" charset="0"/>
                        <a:ea typeface="Calibri" pitchFamily="34" charset="0"/>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90000"/>
                      </a:schemeClr>
                    </a:solidFill>
                  </a:tcPr>
                </a:tc>
                <a:tc>
                  <a:txBody>
                    <a:bodyPr/>
                    <a:lstStyle>
                      <a:lvl1pPr>
                        <a:spcBef>
                          <a:spcPct val="20000"/>
                        </a:spcBef>
                        <a:buClr>
                          <a:schemeClr val="accent1"/>
                        </a:buClr>
                        <a:buSzPct val="80000"/>
                        <a:buFont typeface="Wingdings 2" pitchFamily="18" charset="2"/>
                        <a:defRPr sz="2600">
                          <a:solidFill>
                            <a:schemeClr val="tx1"/>
                          </a:solidFill>
                          <a:latin typeface="Arial" pitchFamily="34" charset="0"/>
                        </a:defRPr>
                      </a:lvl1pPr>
                      <a:lvl2pPr marL="742950" indent="-285750">
                        <a:spcBef>
                          <a:spcPct val="20000"/>
                        </a:spcBef>
                        <a:buClr>
                          <a:schemeClr val="accent1"/>
                        </a:buClr>
                        <a:buSzPct val="90000"/>
                        <a:buFont typeface="Wingdings 2" pitchFamily="18" charset="2"/>
                        <a:defRPr sz="2200">
                          <a:solidFill>
                            <a:schemeClr val="tx1"/>
                          </a:solidFill>
                          <a:latin typeface="Arial" pitchFamily="34" charset="0"/>
                        </a:defRPr>
                      </a:lvl2pPr>
                      <a:lvl3pPr marL="1143000" indent="-228600">
                        <a:spcBef>
                          <a:spcPct val="20000"/>
                        </a:spcBef>
                        <a:buClr>
                          <a:schemeClr val="accent2"/>
                        </a:buClr>
                        <a:buSzPct val="85000"/>
                        <a:buFont typeface="Arial" pitchFamily="34" charset="0"/>
                        <a:defRPr sz="2000">
                          <a:solidFill>
                            <a:schemeClr val="tx1"/>
                          </a:solidFill>
                          <a:latin typeface="Arial" pitchFamily="34" charset="0"/>
                        </a:defRPr>
                      </a:lvl3pPr>
                      <a:lvl4pPr marL="1600200" indent="-228600">
                        <a:spcBef>
                          <a:spcPct val="20000"/>
                        </a:spcBef>
                        <a:buClr>
                          <a:srgbClr val="7F8FA9"/>
                        </a:buClr>
                        <a:buSzPct val="90000"/>
                        <a:buFont typeface="Wingdings 2" pitchFamily="18" charset="2"/>
                        <a:defRPr>
                          <a:solidFill>
                            <a:schemeClr val="tx1"/>
                          </a:solidFill>
                          <a:latin typeface="Arial" pitchFamily="34" charset="0"/>
                        </a:defRPr>
                      </a:lvl4pPr>
                      <a:lvl5pPr marL="2057400" indent="-228600">
                        <a:spcBef>
                          <a:spcPct val="20000"/>
                        </a:spcBef>
                        <a:buClr>
                          <a:srgbClr val="4A66AC"/>
                        </a:buClr>
                        <a:buSzPct val="10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1200" b="1"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rPr>
                        <a:t>Judeţeană</a:t>
                      </a:r>
                      <a:endParaRPr kumimoji="0" lang="ro-RO" altLang="ro-RO" sz="1800" b="1" i="0" u="none" strike="noStrike" cap="none" normalizeH="0" baseline="0" dirty="0" smtClean="0">
                        <a:ln>
                          <a:noFill/>
                        </a:ln>
                        <a:solidFill>
                          <a:schemeClr val="bg1"/>
                        </a:solidFill>
                        <a:effectLst/>
                        <a:latin typeface="Arial Black" pitchFamily="34" charset="0"/>
                        <a:ea typeface="Calibri" pitchFamily="34" charset="0"/>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90000"/>
                      </a:schemeClr>
                    </a:solidFill>
                  </a:tcPr>
                </a:tc>
                <a:tc>
                  <a:txBody>
                    <a:bodyPr/>
                    <a:lstStyle>
                      <a:lvl1pPr>
                        <a:spcBef>
                          <a:spcPct val="20000"/>
                        </a:spcBef>
                        <a:buClr>
                          <a:schemeClr val="accent1"/>
                        </a:buClr>
                        <a:buSzPct val="80000"/>
                        <a:buFont typeface="Wingdings 2" pitchFamily="18" charset="2"/>
                        <a:defRPr sz="2600">
                          <a:solidFill>
                            <a:schemeClr val="tx1"/>
                          </a:solidFill>
                          <a:latin typeface="Arial" pitchFamily="34" charset="0"/>
                        </a:defRPr>
                      </a:lvl1pPr>
                      <a:lvl2pPr marL="742950" indent="-285750">
                        <a:spcBef>
                          <a:spcPct val="20000"/>
                        </a:spcBef>
                        <a:buClr>
                          <a:schemeClr val="accent1"/>
                        </a:buClr>
                        <a:buSzPct val="90000"/>
                        <a:buFont typeface="Wingdings 2" pitchFamily="18" charset="2"/>
                        <a:defRPr sz="2200">
                          <a:solidFill>
                            <a:schemeClr val="tx1"/>
                          </a:solidFill>
                          <a:latin typeface="Arial" pitchFamily="34" charset="0"/>
                        </a:defRPr>
                      </a:lvl2pPr>
                      <a:lvl3pPr marL="1143000" indent="-228600">
                        <a:spcBef>
                          <a:spcPct val="20000"/>
                        </a:spcBef>
                        <a:buClr>
                          <a:schemeClr val="accent2"/>
                        </a:buClr>
                        <a:buSzPct val="85000"/>
                        <a:buFont typeface="Arial" pitchFamily="34" charset="0"/>
                        <a:defRPr sz="2000">
                          <a:solidFill>
                            <a:schemeClr val="tx1"/>
                          </a:solidFill>
                          <a:latin typeface="Arial" pitchFamily="34" charset="0"/>
                        </a:defRPr>
                      </a:lvl3pPr>
                      <a:lvl4pPr marL="1600200" indent="-228600">
                        <a:spcBef>
                          <a:spcPct val="20000"/>
                        </a:spcBef>
                        <a:buClr>
                          <a:srgbClr val="7F8FA9"/>
                        </a:buClr>
                        <a:buSzPct val="90000"/>
                        <a:buFont typeface="Wingdings 2" pitchFamily="18" charset="2"/>
                        <a:defRPr>
                          <a:solidFill>
                            <a:schemeClr val="tx1"/>
                          </a:solidFill>
                          <a:latin typeface="Arial" pitchFamily="34" charset="0"/>
                        </a:defRPr>
                      </a:lvl4pPr>
                      <a:lvl5pPr marL="2057400" indent="-228600">
                        <a:spcBef>
                          <a:spcPct val="20000"/>
                        </a:spcBef>
                        <a:buClr>
                          <a:srgbClr val="4A66AC"/>
                        </a:buClr>
                        <a:buSzPct val="10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o-RO" sz="1600" b="1"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rPr>
                        <a:t>59</a:t>
                      </a:r>
                      <a:endParaRPr kumimoji="0" lang="ro-RO" altLang="ro-RO" sz="1600" b="1"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90000"/>
                      </a:schemeClr>
                    </a:solidFill>
                  </a:tcPr>
                </a:tc>
                <a:tc>
                  <a:txBody>
                    <a:bodyPr/>
                    <a:lstStyle>
                      <a:lvl1pPr>
                        <a:spcBef>
                          <a:spcPct val="20000"/>
                        </a:spcBef>
                        <a:buClr>
                          <a:schemeClr val="accent1"/>
                        </a:buClr>
                        <a:buSzPct val="80000"/>
                        <a:buFont typeface="Wingdings 2" pitchFamily="18" charset="2"/>
                        <a:defRPr sz="2600">
                          <a:solidFill>
                            <a:schemeClr val="tx1"/>
                          </a:solidFill>
                          <a:latin typeface="Arial" pitchFamily="34" charset="0"/>
                        </a:defRPr>
                      </a:lvl1pPr>
                      <a:lvl2pPr marL="742950" indent="-285750">
                        <a:spcBef>
                          <a:spcPct val="20000"/>
                        </a:spcBef>
                        <a:buClr>
                          <a:schemeClr val="accent1"/>
                        </a:buClr>
                        <a:buSzPct val="90000"/>
                        <a:buFont typeface="Wingdings 2" pitchFamily="18" charset="2"/>
                        <a:defRPr sz="2200">
                          <a:solidFill>
                            <a:schemeClr val="tx1"/>
                          </a:solidFill>
                          <a:latin typeface="Arial" pitchFamily="34" charset="0"/>
                        </a:defRPr>
                      </a:lvl2pPr>
                      <a:lvl3pPr marL="1143000" indent="-228600">
                        <a:spcBef>
                          <a:spcPct val="20000"/>
                        </a:spcBef>
                        <a:buClr>
                          <a:schemeClr val="accent2"/>
                        </a:buClr>
                        <a:buSzPct val="85000"/>
                        <a:buFont typeface="Arial" pitchFamily="34" charset="0"/>
                        <a:defRPr sz="2000">
                          <a:solidFill>
                            <a:schemeClr val="tx1"/>
                          </a:solidFill>
                          <a:latin typeface="Arial" pitchFamily="34" charset="0"/>
                        </a:defRPr>
                      </a:lvl3pPr>
                      <a:lvl4pPr marL="1600200" indent="-228600">
                        <a:spcBef>
                          <a:spcPct val="20000"/>
                        </a:spcBef>
                        <a:buClr>
                          <a:srgbClr val="7F8FA9"/>
                        </a:buClr>
                        <a:buSzPct val="90000"/>
                        <a:buFont typeface="Wingdings 2" pitchFamily="18" charset="2"/>
                        <a:defRPr>
                          <a:solidFill>
                            <a:schemeClr val="tx1"/>
                          </a:solidFill>
                          <a:latin typeface="Arial" pitchFamily="34" charset="0"/>
                        </a:defRPr>
                      </a:lvl4pPr>
                      <a:lvl5pPr marL="2057400" indent="-228600">
                        <a:spcBef>
                          <a:spcPct val="20000"/>
                        </a:spcBef>
                        <a:buClr>
                          <a:srgbClr val="4A66AC"/>
                        </a:buClr>
                        <a:buSzPct val="10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o-RO" sz="1600" b="1" i="0" u="none" strike="noStrike" cap="none" normalizeH="0" baseline="0" dirty="0" smtClean="0">
                          <a:ln>
                            <a:noFill/>
                          </a:ln>
                          <a:solidFill>
                            <a:schemeClr val="tx1"/>
                          </a:solidFill>
                          <a:effectLst/>
                          <a:latin typeface="Trebuchet MS" pitchFamily="34" charset="0"/>
                          <a:ea typeface="Calibri" pitchFamily="34" charset="0"/>
                          <a:cs typeface="Times New Roman" pitchFamily="18" charset="0"/>
                        </a:rPr>
                        <a:t>29/</a:t>
                      </a:r>
                      <a:r>
                        <a:rPr kumimoji="0" lang="ro-RO" altLang="ro-RO" sz="1600" b="1" i="0" u="none" strike="noStrike" cap="none" normalizeH="0" baseline="0" dirty="0" smtClean="0">
                          <a:ln>
                            <a:noFill/>
                          </a:ln>
                          <a:solidFill>
                            <a:schemeClr val="tx1"/>
                          </a:solidFill>
                          <a:effectLst/>
                          <a:latin typeface="Trebuchet MS" pitchFamily="34" charset="0"/>
                          <a:ea typeface="Calibri" pitchFamily="34" charset="0"/>
                          <a:cs typeface="Times New Roman" pitchFamily="18" charset="0"/>
                        </a:rPr>
                        <a:t>1</a:t>
                      </a:r>
                      <a:r>
                        <a:rPr kumimoji="0" lang="en-US" altLang="ro-RO" sz="1600" b="1" i="0" u="none" strike="noStrike" cap="none" normalizeH="0" baseline="0" dirty="0" smtClean="0">
                          <a:ln>
                            <a:noFill/>
                          </a:ln>
                          <a:solidFill>
                            <a:schemeClr val="tx1"/>
                          </a:solidFill>
                          <a:effectLst/>
                          <a:latin typeface="Trebuchet MS" pitchFamily="34" charset="0"/>
                          <a:ea typeface="Calibri" pitchFamily="34" charset="0"/>
                          <a:cs typeface="Times New Roman" pitchFamily="18" charset="0"/>
                        </a:rPr>
                        <a:t>2</a:t>
                      </a:r>
                      <a:endParaRPr kumimoji="0" lang="ro-RO" altLang="ro-RO" sz="1600" b="1" i="0" u="none" strike="noStrike" cap="none" normalizeH="0" baseline="0" dirty="0" smtClean="0">
                        <a:ln>
                          <a:noFill/>
                        </a:ln>
                        <a:solidFill>
                          <a:schemeClr val="tx1"/>
                        </a:solidFill>
                        <a:effectLst/>
                        <a:latin typeface="Trebuchet MS" pitchFamily="34" charset="0"/>
                        <a:ea typeface="Calibri" pitchFamily="34" charset="0"/>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8952">
                <a:tc vMerge="1">
                  <a:txBody>
                    <a:bodyPr/>
                    <a:lstStyle>
                      <a:lvl1pPr>
                        <a:spcBef>
                          <a:spcPct val="20000"/>
                        </a:spcBef>
                        <a:buClr>
                          <a:schemeClr val="accent1"/>
                        </a:buClr>
                        <a:buSzPct val="80000"/>
                        <a:buFont typeface="Wingdings 2" pitchFamily="18" charset="2"/>
                        <a:defRPr sz="2600">
                          <a:solidFill>
                            <a:schemeClr val="tx1"/>
                          </a:solidFill>
                          <a:latin typeface="Arial" pitchFamily="34" charset="0"/>
                        </a:defRPr>
                      </a:lvl1pPr>
                      <a:lvl2pPr marL="742950" indent="-285750">
                        <a:spcBef>
                          <a:spcPct val="20000"/>
                        </a:spcBef>
                        <a:buClr>
                          <a:schemeClr val="accent1"/>
                        </a:buClr>
                        <a:buSzPct val="90000"/>
                        <a:buFont typeface="Wingdings 2" pitchFamily="18" charset="2"/>
                        <a:defRPr sz="2200">
                          <a:solidFill>
                            <a:schemeClr val="tx1"/>
                          </a:solidFill>
                          <a:latin typeface="Arial" pitchFamily="34" charset="0"/>
                        </a:defRPr>
                      </a:lvl2pPr>
                      <a:lvl3pPr marL="1143000" indent="-228600">
                        <a:spcBef>
                          <a:spcPct val="20000"/>
                        </a:spcBef>
                        <a:buClr>
                          <a:schemeClr val="accent2"/>
                        </a:buClr>
                        <a:buSzPct val="85000"/>
                        <a:buFont typeface="Arial" pitchFamily="34" charset="0"/>
                        <a:defRPr sz="2000">
                          <a:solidFill>
                            <a:schemeClr val="tx1"/>
                          </a:solidFill>
                          <a:latin typeface="Arial" pitchFamily="34" charset="0"/>
                        </a:defRPr>
                      </a:lvl3pPr>
                      <a:lvl4pPr marL="1600200" indent="-228600">
                        <a:spcBef>
                          <a:spcPct val="20000"/>
                        </a:spcBef>
                        <a:buClr>
                          <a:srgbClr val="7F8FA9"/>
                        </a:buClr>
                        <a:buSzPct val="90000"/>
                        <a:buFont typeface="Wingdings 2" pitchFamily="18" charset="2"/>
                        <a:defRPr>
                          <a:solidFill>
                            <a:schemeClr val="tx1"/>
                          </a:solidFill>
                          <a:latin typeface="Arial" pitchFamily="34" charset="0"/>
                        </a:defRPr>
                      </a:lvl4pPr>
                      <a:lvl5pPr marL="2057400" indent="-228600">
                        <a:spcBef>
                          <a:spcPct val="20000"/>
                        </a:spcBef>
                        <a:buClr>
                          <a:srgbClr val="4A66AC"/>
                        </a:buClr>
                        <a:buSzPct val="10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ro-RO" sz="1200" b="1" i="0" u="none" strike="noStrike" cap="none" normalizeH="0" baseline="0" dirty="0" smtClean="0">
                        <a:ln>
                          <a:noFill/>
                        </a:ln>
                        <a:solidFill>
                          <a:schemeClr val="bg2">
                            <a:lumMod val="75000"/>
                          </a:schemeClr>
                        </a:solidFill>
                        <a:effectLst/>
                        <a:latin typeface="Arial Black" pitchFamily="34" charset="0"/>
                        <a:ea typeface="Calibri" pitchFamily="34" charset="0"/>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90000"/>
                      </a:schemeClr>
                    </a:solidFill>
                  </a:tcPr>
                </a:tc>
                <a:tc>
                  <a:txBody>
                    <a:bodyPr/>
                    <a:lstStyle>
                      <a:lvl1pPr>
                        <a:spcBef>
                          <a:spcPct val="20000"/>
                        </a:spcBef>
                        <a:buClr>
                          <a:schemeClr val="accent1"/>
                        </a:buClr>
                        <a:buSzPct val="80000"/>
                        <a:buFont typeface="Wingdings 2" pitchFamily="18" charset="2"/>
                        <a:defRPr sz="2600">
                          <a:solidFill>
                            <a:schemeClr val="tx1"/>
                          </a:solidFill>
                          <a:latin typeface="Arial" pitchFamily="34" charset="0"/>
                        </a:defRPr>
                      </a:lvl1pPr>
                      <a:lvl2pPr marL="742950" indent="-285750">
                        <a:spcBef>
                          <a:spcPct val="20000"/>
                        </a:spcBef>
                        <a:buClr>
                          <a:schemeClr val="accent1"/>
                        </a:buClr>
                        <a:buSzPct val="90000"/>
                        <a:buFont typeface="Wingdings 2" pitchFamily="18" charset="2"/>
                        <a:defRPr sz="2200">
                          <a:solidFill>
                            <a:schemeClr val="tx1"/>
                          </a:solidFill>
                          <a:latin typeface="Arial" pitchFamily="34" charset="0"/>
                        </a:defRPr>
                      </a:lvl2pPr>
                      <a:lvl3pPr marL="1143000" indent="-228600">
                        <a:spcBef>
                          <a:spcPct val="20000"/>
                        </a:spcBef>
                        <a:buClr>
                          <a:schemeClr val="accent2"/>
                        </a:buClr>
                        <a:buSzPct val="85000"/>
                        <a:buFont typeface="Arial" pitchFamily="34" charset="0"/>
                        <a:defRPr sz="2000">
                          <a:solidFill>
                            <a:schemeClr val="tx1"/>
                          </a:solidFill>
                          <a:latin typeface="Arial" pitchFamily="34" charset="0"/>
                        </a:defRPr>
                      </a:lvl3pPr>
                      <a:lvl4pPr marL="1600200" indent="-228600">
                        <a:spcBef>
                          <a:spcPct val="20000"/>
                        </a:spcBef>
                        <a:buClr>
                          <a:srgbClr val="7F8FA9"/>
                        </a:buClr>
                        <a:buSzPct val="90000"/>
                        <a:buFont typeface="Wingdings 2" pitchFamily="18" charset="2"/>
                        <a:defRPr>
                          <a:solidFill>
                            <a:schemeClr val="tx1"/>
                          </a:solidFill>
                          <a:latin typeface="Arial" pitchFamily="34" charset="0"/>
                        </a:defRPr>
                      </a:lvl4pPr>
                      <a:lvl5pPr marL="2057400" indent="-228600">
                        <a:spcBef>
                          <a:spcPct val="20000"/>
                        </a:spcBef>
                        <a:buClr>
                          <a:srgbClr val="4A66AC"/>
                        </a:buClr>
                        <a:buSzPct val="10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1200" b="1"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rPr>
                        <a:t>Naţională</a:t>
                      </a:r>
                      <a:r>
                        <a:rPr kumimoji="0" lang="en-US" altLang="ro-RO" sz="1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ro-RO" altLang="ro-RO" sz="1200" b="1"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rPr>
                        <a:t>(Iaşi)</a:t>
                      </a:r>
                      <a:endParaRPr kumimoji="0" lang="ro-RO" altLang="ro-RO" sz="1800" b="1" i="0" u="none" strike="noStrike" cap="none" normalizeH="0" baseline="0" dirty="0" smtClean="0">
                        <a:ln>
                          <a:noFill/>
                        </a:ln>
                        <a:solidFill>
                          <a:schemeClr val="bg1"/>
                        </a:solidFill>
                        <a:effectLst/>
                        <a:latin typeface="Arial Black" pitchFamily="34" charset="0"/>
                        <a:ea typeface="Calibri" pitchFamily="34" charset="0"/>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90000"/>
                      </a:schemeClr>
                    </a:solidFill>
                  </a:tcPr>
                </a:tc>
                <a:tc>
                  <a:txBody>
                    <a:bodyPr/>
                    <a:lstStyle>
                      <a:lvl1pPr>
                        <a:spcBef>
                          <a:spcPct val="20000"/>
                        </a:spcBef>
                        <a:buClr>
                          <a:schemeClr val="accent1"/>
                        </a:buClr>
                        <a:buSzPct val="80000"/>
                        <a:buFont typeface="Wingdings 2" pitchFamily="18" charset="2"/>
                        <a:defRPr sz="2600">
                          <a:solidFill>
                            <a:schemeClr val="tx1"/>
                          </a:solidFill>
                          <a:latin typeface="Arial" pitchFamily="34" charset="0"/>
                        </a:defRPr>
                      </a:lvl1pPr>
                      <a:lvl2pPr marL="742950" indent="-285750">
                        <a:spcBef>
                          <a:spcPct val="20000"/>
                        </a:spcBef>
                        <a:buClr>
                          <a:schemeClr val="accent1"/>
                        </a:buClr>
                        <a:buSzPct val="90000"/>
                        <a:buFont typeface="Wingdings 2" pitchFamily="18" charset="2"/>
                        <a:defRPr sz="2200">
                          <a:solidFill>
                            <a:schemeClr val="tx1"/>
                          </a:solidFill>
                          <a:latin typeface="Arial" pitchFamily="34" charset="0"/>
                        </a:defRPr>
                      </a:lvl2pPr>
                      <a:lvl3pPr marL="1143000" indent="-228600">
                        <a:spcBef>
                          <a:spcPct val="20000"/>
                        </a:spcBef>
                        <a:buClr>
                          <a:schemeClr val="accent2"/>
                        </a:buClr>
                        <a:buSzPct val="85000"/>
                        <a:buFont typeface="Arial" pitchFamily="34" charset="0"/>
                        <a:defRPr sz="2000">
                          <a:solidFill>
                            <a:schemeClr val="tx1"/>
                          </a:solidFill>
                          <a:latin typeface="Arial" pitchFamily="34" charset="0"/>
                        </a:defRPr>
                      </a:lvl3pPr>
                      <a:lvl4pPr marL="1600200" indent="-228600">
                        <a:spcBef>
                          <a:spcPct val="20000"/>
                        </a:spcBef>
                        <a:buClr>
                          <a:srgbClr val="7F8FA9"/>
                        </a:buClr>
                        <a:buSzPct val="90000"/>
                        <a:buFont typeface="Wingdings 2" pitchFamily="18" charset="2"/>
                        <a:defRPr>
                          <a:solidFill>
                            <a:schemeClr val="tx1"/>
                          </a:solidFill>
                          <a:latin typeface="Arial" pitchFamily="34" charset="0"/>
                        </a:defRPr>
                      </a:lvl4pPr>
                      <a:lvl5pPr marL="2057400" indent="-228600">
                        <a:spcBef>
                          <a:spcPct val="20000"/>
                        </a:spcBef>
                        <a:buClr>
                          <a:srgbClr val="4A66AC"/>
                        </a:buClr>
                        <a:buSzPct val="10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1600" b="1"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rPr>
                        <a:t>1</a:t>
                      </a:r>
                      <a:r>
                        <a:rPr kumimoji="0" lang="en-US" altLang="ro-RO" sz="1600" b="1"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rPr>
                        <a:t>2</a:t>
                      </a:r>
                      <a:endParaRPr kumimoji="0" lang="ro-RO" altLang="ro-RO" sz="1600" b="1"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90000"/>
                      </a:schemeClr>
                    </a:solidFill>
                  </a:tcPr>
                </a:tc>
                <a:tc>
                  <a:txBody>
                    <a:bodyPr/>
                    <a:lstStyle>
                      <a:lvl1pPr>
                        <a:spcBef>
                          <a:spcPct val="20000"/>
                        </a:spcBef>
                        <a:buClr>
                          <a:schemeClr val="accent1"/>
                        </a:buClr>
                        <a:buSzPct val="80000"/>
                        <a:buFont typeface="Wingdings 2" pitchFamily="18" charset="2"/>
                        <a:defRPr sz="2600">
                          <a:solidFill>
                            <a:schemeClr val="tx1"/>
                          </a:solidFill>
                          <a:latin typeface="Arial" pitchFamily="34" charset="0"/>
                        </a:defRPr>
                      </a:lvl1pPr>
                      <a:lvl2pPr marL="742950" indent="-285750">
                        <a:spcBef>
                          <a:spcPct val="20000"/>
                        </a:spcBef>
                        <a:buClr>
                          <a:schemeClr val="accent1"/>
                        </a:buClr>
                        <a:buSzPct val="90000"/>
                        <a:buFont typeface="Wingdings 2" pitchFamily="18" charset="2"/>
                        <a:defRPr sz="2200">
                          <a:solidFill>
                            <a:schemeClr val="tx1"/>
                          </a:solidFill>
                          <a:latin typeface="Arial" pitchFamily="34" charset="0"/>
                        </a:defRPr>
                      </a:lvl2pPr>
                      <a:lvl3pPr marL="1143000" indent="-228600">
                        <a:spcBef>
                          <a:spcPct val="20000"/>
                        </a:spcBef>
                        <a:buClr>
                          <a:schemeClr val="accent2"/>
                        </a:buClr>
                        <a:buSzPct val="85000"/>
                        <a:buFont typeface="Arial" pitchFamily="34" charset="0"/>
                        <a:defRPr sz="2000">
                          <a:solidFill>
                            <a:schemeClr val="tx1"/>
                          </a:solidFill>
                          <a:latin typeface="Arial" pitchFamily="34" charset="0"/>
                        </a:defRPr>
                      </a:lvl3pPr>
                      <a:lvl4pPr marL="1600200" indent="-228600">
                        <a:spcBef>
                          <a:spcPct val="20000"/>
                        </a:spcBef>
                        <a:buClr>
                          <a:srgbClr val="7F8FA9"/>
                        </a:buClr>
                        <a:buSzPct val="90000"/>
                        <a:buFont typeface="Wingdings 2" pitchFamily="18" charset="2"/>
                        <a:defRPr>
                          <a:solidFill>
                            <a:schemeClr val="tx1"/>
                          </a:solidFill>
                          <a:latin typeface="Arial" pitchFamily="34" charset="0"/>
                        </a:defRPr>
                      </a:lvl4pPr>
                      <a:lvl5pPr marL="2057400" indent="-228600">
                        <a:spcBef>
                          <a:spcPct val="20000"/>
                        </a:spcBef>
                        <a:buClr>
                          <a:srgbClr val="4A66AC"/>
                        </a:buClr>
                        <a:buSzPct val="10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1200" b="1" i="0" u="none" strike="noStrike" kern="1200" cap="none" normalizeH="0" baseline="0" dirty="0" smtClean="0">
                          <a:ln>
                            <a:noFill/>
                          </a:ln>
                          <a:solidFill>
                            <a:schemeClr val="bg2"/>
                          </a:solidFill>
                          <a:effectLst/>
                          <a:latin typeface="Trebuchet MS" pitchFamily="34" charset="0"/>
                          <a:ea typeface="Calibri" pitchFamily="34" charset="0"/>
                          <a:cs typeface="Times New Roman" pitchFamily="18" charset="0"/>
                        </a:rPr>
                        <a:t>7 Premii ( I-1 (Aur), III-1 (Bronz), M-5)</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328952">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ro-RO" sz="1800" b="1" i="0" u="none" strike="noStrike" cap="none" normalizeH="0" baseline="0" dirty="0" err="1" smtClean="0">
                          <a:ln>
                            <a:noFill/>
                          </a:ln>
                          <a:solidFill>
                            <a:schemeClr val="bg1"/>
                          </a:solidFill>
                          <a:effectLst/>
                          <a:latin typeface="Trebuchet MS" pitchFamily="34" charset="0"/>
                          <a:ea typeface="Calibri" pitchFamily="34" charset="0"/>
                          <a:cs typeface="Times New Roman" pitchFamily="18" charset="0"/>
                        </a:rPr>
                        <a:t>C</a:t>
                      </a:r>
                      <a:r>
                        <a:rPr kumimoji="0" lang="es-ES" altLang="ro-RO" sz="1800" b="1" i="0" u="none" strike="noStrike" kern="1200" cap="none" normalizeH="0" baseline="0" dirty="0" err="1" smtClean="0">
                          <a:ln>
                            <a:noFill/>
                          </a:ln>
                          <a:solidFill>
                            <a:schemeClr val="bg1"/>
                          </a:solidFill>
                          <a:effectLst/>
                          <a:latin typeface="Trebuchet MS" pitchFamily="34" charset="0"/>
                          <a:ea typeface="Calibri" pitchFamily="34" charset="0"/>
                          <a:cs typeface="Times New Roman" pitchFamily="18" charset="0"/>
                        </a:rPr>
                        <a:t>oncursul</a:t>
                      </a:r>
                      <a:r>
                        <a:rPr kumimoji="0" lang="es-ES" altLang="ro-RO" sz="1800" b="1" i="0" u="none" strike="noStrike" kern="1200" cap="none" normalizeH="0" baseline="0" dirty="0" smtClean="0">
                          <a:ln>
                            <a:noFill/>
                          </a:ln>
                          <a:solidFill>
                            <a:schemeClr val="bg1"/>
                          </a:solidFill>
                          <a:effectLst/>
                          <a:latin typeface="Trebuchet MS" pitchFamily="34" charset="0"/>
                          <a:ea typeface="Calibri" pitchFamily="34" charset="0"/>
                          <a:cs typeface="Times New Roman" pitchFamily="18" charset="0"/>
                        </a:rPr>
                        <a:t> de </a:t>
                      </a:r>
                      <a:r>
                        <a:rPr kumimoji="0" lang="es-ES" altLang="ro-RO" sz="1800" b="1" i="0" u="none" strike="noStrike" kern="1200" cap="none" normalizeH="0" baseline="0" dirty="0" err="1" smtClean="0">
                          <a:ln>
                            <a:noFill/>
                          </a:ln>
                          <a:solidFill>
                            <a:schemeClr val="bg1"/>
                          </a:solidFill>
                          <a:effectLst/>
                          <a:latin typeface="Trebuchet MS" pitchFamily="34" charset="0"/>
                          <a:ea typeface="Calibri" pitchFamily="34" charset="0"/>
                          <a:cs typeface="Times New Roman" pitchFamily="18" charset="0"/>
                        </a:rPr>
                        <a:t>Matematic</a:t>
                      </a:r>
                      <a:r>
                        <a:rPr kumimoji="0" lang="ro-RO" altLang="ro-RO" sz="1800" b="1" i="0" u="none" strike="noStrike" kern="1200" cap="none" normalizeH="0" baseline="0" dirty="0" smtClean="0">
                          <a:ln>
                            <a:noFill/>
                          </a:ln>
                          <a:solidFill>
                            <a:schemeClr val="bg1"/>
                          </a:solidFill>
                          <a:effectLst/>
                          <a:latin typeface="Trebuchet MS" pitchFamily="34" charset="0"/>
                          <a:ea typeface="Calibri" pitchFamily="34" charset="0"/>
                          <a:cs typeface="Times New Roman" pitchFamily="18" charset="0"/>
                        </a:rPr>
                        <a:t>ă al </a:t>
                      </a:r>
                      <a:r>
                        <a:rPr kumimoji="0" lang="en-US" altLang="ro-RO" sz="1800" b="1" i="0" u="none" strike="noStrike" kern="1200" cap="none" normalizeH="0" baseline="0" dirty="0" err="1" smtClean="0">
                          <a:ln>
                            <a:noFill/>
                          </a:ln>
                          <a:solidFill>
                            <a:schemeClr val="bg1"/>
                          </a:solidFill>
                          <a:effectLst/>
                          <a:latin typeface="Trebuchet MS" pitchFamily="34" charset="0"/>
                          <a:ea typeface="Calibri" pitchFamily="34" charset="0"/>
                          <a:cs typeface="Times New Roman" pitchFamily="18" charset="0"/>
                        </a:rPr>
                        <a:t>Gimnaziilor</a:t>
                      </a:r>
                      <a:r>
                        <a:rPr kumimoji="0" lang="en-US" altLang="ro-RO" sz="1800" b="1" i="0" u="none" strike="noStrike" kern="1200" cap="none" normalizeH="0" baseline="0" dirty="0" smtClean="0">
                          <a:ln>
                            <a:noFill/>
                          </a:ln>
                          <a:solidFill>
                            <a:schemeClr val="bg1"/>
                          </a:solidFill>
                          <a:effectLst/>
                          <a:latin typeface="Trebuchet MS" pitchFamily="34" charset="0"/>
                          <a:ea typeface="Calibri" pitchFamily="34" charset="0"/>
                          <a:cs typeface="Times New Roman" pitchFamily="18" charset="0"/>
                        </a:rPr>
                        <a:t> </a:t>
                      </a:r>
                      <a:r>
                        <a:rPr kumimoji="0" lang="ro-RO" altLang="ro-RO" sz="1800" b="1" i="0" u="none" strike="noStrike" kern="1200" cap="none" normalizeH="0" baseline="0" dirty="0" smtClean="0">
                          <a:ln>
                            <a:noFill/>
                          </a:ln>
                          <a:solidFill>
                            <a:schemeClr val="bg1"/>
                          </a:solidFill>
                          <a:effectLst/>
                          <a:latin typeface="Trebuchet MS" pitchFamily="34" charset="0"/>
                          <a:ea typeface="Calibri" pitchFamily="34" charset="0"/>
                          <a:cs typeface="Times New Roman" pitchFamily="18" charset="0"/>
                        </a:rPr>
                        <a:t>Maghiare</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altLang="ro-RO" sz="1300" b="1"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rPr>
                        <a:t>Judeţeană</a:t>
                      </a:r>
                      <a:endParaRPr kumimoji="0" lang="ro-RO" altLang="ro-RO" sz="1300" b="1" i="0" u="none" strike="noStrike" cap="none" normalizeH="0" baseline="0" dirty="0" smtClean="0">
                        <a:ln>
                          <a:noFill/>
                        </a:ln>
                        <a:solidFill>
                          <a:schemeClr val="bg1"/>
                        </a:solidFill>
                        <a:effectLst/>
                        <a:latin typeface="Arial Black" pitchFamily="34" charset="0"/>
                        <a:ea typeface="Calibri" pitchFamily="34" charset="0"/>
                        <a:cs typeface="Times New Roman" pitchFamily="18"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7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o-RO" sz="1600" b="1"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rPr>
                        <a:t>136</a:t>
                      </a:r>
                      <a:endParaRPr kumimoji="0" lang="ro-RO" altLang="ro-RO" sz="1600" b="1"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7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o-RO" sz="1600" b="1" i="0" u="none" strike="noStrike" cap="none" normalizeH="0" baseline="0" dirty="0" smtClean="0">
                          <a:ln>
                            <a:noFill/>
                          </a:ln>
                          <a:solidFill>
                            <a:schemeClr val="tx1"/>
                          </a:solidFill>
                          <a:effectLst/>
                          <a:latin typeface="Trebuchet MS" pitchFamily="34" charset="0"/>
                          <a:ea typeface="Calibri" pitchFamily="34" charset="0"/>
                          <a:cs typeface="Times New Roman" pitchFamily="18" charset="0"/>
                        </a:rPr>
                        <a:t>28/28</a:t>
                      </a:r>
                      <a:endParaRPr kumimoji="0" lang="ro-RO" altLang="ro-RO" sz="1600" b="1" i="0" u="none" strike="noStrike" cap="none" normalizeH="0" baseline="0" dirty="0" smtClean="0">
                        <a:ln>
                          <a:noFill/>
                        </a:ln>
                        <a:solidFill>
                          <a:schemeClr val="tx1"/>
                        </a:solidFill>
                        <a:effectLst/>
                        <a:latin typeface="Trebuchet MS" pitchFamily="34" charset="0"/>
                        <a:ea typeface="Calibri" pitchFamily="34" charset="0"/>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8952">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ro-RO" altLang="ro-RO" sz="1200" b="1" i="0" u="none" strike="noStrike" kern="1200" cap="none" normalizeH="0" baseline="0" dirty="0" smtClean="0">
                        <a:ln>
                          <a:noFill/>
                        </a:ln>
                        <a:solidFill>
                          <a:schemeClr val="bg2">
                            <a:lumMod val="75000"/>
                          </a:schemeClr>
                        </a:solidFill>
                        <a:effectLst/>
                        <a:latin typeface="Trebuchet MS" pitchFamily="34" charset="0"/>
                        <a:ea typeface="Calibri" pitchFamily="34" charset="0"/>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7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o-RO" altLang="ro-RO" sz="1100" b="1"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rPr>
                        <a:t>Naţională</a:t>
                      </a:r>
                      <a:r>
                        <a:rPr kumimoji="0" lang="en-US" altLang="ro-RO" sz="1100" b="1"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rPr>
                        <a:t> (</a:t>
                      </a:r>
                      <a:r>
                        <a:rPr kumimoji="0" lang="en-US" altLang="ro-RO" sz="1100" b="1" i="0" u="none" strike="noStrike" cap="none" normalizeH="0" baseline="0" dirty="0" err="1" smtClean="0">
                          <a:ln>
                            <a:noFill/>
                          </a:ln>
                          <a:solidFill>
                            <a:schemeClr val="bg1"/>
                          </a:solidFill>
                          <a:effectLst/>
                          <a:latin typeface="Trebuchet MS" pitchFamily="34" charset="0"/>
                          <a:ea typeface="Calibri" pitchFamily="34" charset="0"/>
                          <a:cs typeface="Times New Roman" pitchFamily="18" charset="0"/>
                        </a:rPr>
                        <a:t>Tg.Mures</a:t>
                      </a:r>
                      <a:r>
                        <a:rPr kumimoji="0" lang="en-US" altLang="ro-RO" sz="1100" b="1"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rPr>
                        <a:t>)</a:t>
                      </a:r>
                      <a:endParaRPr kumimoji="0" lang="ro-RO" altLang="ro-RO" sz="1100" b="1" i="0" u="none" strike="noStrike" cap="none" normalizeH="0" baseline="0" dirty="0" smtClean="0">
                        <a:ln>
                          <a:noFill/>
                        </a:ln>
                        <a:solidFill>
                          <a:schemeClr val="bg1"/>
                        </a:solidFill>
                        <a:effectLst/>
                        <a:latin typeface="Arial Black" pitchFamily="34" charset="0"/>
                        <a:ea typeface="Calibri" pitchFamily="34" charset="0"/>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7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o-RO" sz="1600" b="1"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rPr>
                        <a:t>28</a:t>
                      </a:r>
                      <a:endParaRPr kumimoji="0" lang="ro-RO" altLang="ro-RO" sz="1600" b="1"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7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o-RO" sz="1200" b="1" i="0" u="none" strike="noStrike" kern="1200" cap="none" normalizeH="0" baseline="0" dirty="0" smtClean="0">
                          <a:ln>
                            <a:noFill/>
                          </a:ln>
                          <a:solidFill>
                            <a:schemeClr val="bg2"/>
                          </a:solidFill>
                          <a:effectLst/>
                          <a:latin typeface="Trebuchet MS" pitchFamily="34" charset="0"/>
                          <a:ea typeface="Calibri" pitchFamily="34" charset="0"/>
                          <a:cs typeface="Times New Roman" pitchFamily="18" charset="0"/>
                        </a:rPr>
                        <a:t>10 </a:t>
                      </a:r>
                      <a:r>
                        <a:rPr kumimoji="0" lang="en-US" altLang="ro-RO" sz="1200" b="1" i="0" u="none" strike="noStrike" kern="1200" cap="none" normalizeH="0" baseline="0" dirty="0" err="1" smtClean="0">
                          <a:ln>
                            <a:noFill/>
                          </a:ln>
                          <a:solidFill>
                            <a:schemeClr val="bg2"/>
                          </a:solidFill>
                          <a:effectLst/>
                          <a:latin typeface="Trebuchet MS" pitchFamily="34" charset="0"/>
                          <a:ea typeface="Calibri" pitchFamily="34" charset="0"/>
                          <a:cs typeface="Times New Roman" pitchFamily="18" charset="0"/>
                        </a:rPr>
                        <a:t>Premii</a:t>
                      </a:r>
                      <a:r>
                        <a:rPr kumimoji="0" lang="en-US" altLang="ro-RO" sz="1200" b="1" i="0" u="none" strike="noStrike" kern="1200" cap="none" normalizeH="0" baseline="0" dirty="0" smtClean="0">
                          <a:ln>
                            <a:noFill/>
                          </a:ln>
                          <a:solidFill>
                            <a:schemeClr val="bg2"/>
                          </a:solidFill>
                          <a:effectLst/>
                          <a:latin typeface="Trebuchet MS" pitchFamily="34" charset="0"/>
                          <a:ea typeface="Calibri" pitchFamily="34" charset="0"/>
                          <a:cs typeface="Times New Roman" pitchFamily="18" charset="0"/>
                        </a:rPr>
                        <a:t> (I-3, II-2, III-2, M-3)</a:t>
                      </a:r>
                      <a:endParaRPr kumimoji="0" lang="ro-RO" altLang="ro-RO" sz="1200" b="1" i="0" u="none" strike="noStrike" kern="1200" cap="none" normalizeH="0" baseline="0" dirty="0" smtClean="0">
                        <a:ln>
                          <a:noFill/>
                        </a:ln>
                        <a:solidFill>
                          <a:schemeClr val="bg2"/>
                        </a:solidFill>
                        <a:effectLst/>
                        <a:latin typeface="Trebuchet MS" pitchFamily="34" charset="0"/>
                        <a:ea typeface="Calibri" pitchFamily="34" charset="0"/>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32895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altLang="ro-RO" sz="1200" b="1" i="0" u="none" strike="noStrike" kern="1200" cap="none" normalizeH="0" baseline="0" dirty="0" smtClean="0">
                        <a:ln>
                          <a:noFill/>
                        </a:ln>
                        <a:solidFill>
                          <a:schemeClr val="bg2">
                            <a:lumMod val="75000"/>
                          </a:schemeClr>
                        </a:solidFill>
                        <a:effectLst/>
                        <a:latin typeface="Trebuchet MS" pitchFamily="34" charset="0"/>
                        <a:ea typeface="Calibri" pitchFamily="34" charset="0"/>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7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o-RO" altLang="ro-RO" sz="1200" b="1"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rPr>
                        <a:t>Internaţională</a:t>
                      </a:r>
                      <a:r>
                        <a:rPr kumimoji="0" lang="en-US" altLang="ro-RO" sz="12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altLang="ro-RO" sz="1050" b="1" i="0" u="none" strike="noStrike" cap="none" normalizeH="0" baseline="0" dirty="0" smtClean="0">
                          <a:ln>
                            <a:noFill/>
                          </a:ln>
                          <a:solidFill>
                            <a:schemeClr val="bg1"/>
                          </a:solidFill>
                          <a:effectLst/>
                          <a:latin typeface="Arial Black" pitchFamily="34" charset="0"/>
                          <a:ea typeface="Calibri" pitchFamily="34" charset="0"/>
                          <a:cs typeface="Times New Roman" pitchFamily="18" charset="0"/>
                        </a:rPr>
                        <a:t>(</a:t>
                      </a:r>
                      <a:r>
                        <a:rPr kumimoji="0" lang="en-US" altLang="ro-RO" sz="1050" b="1" i="0" u="none" strike="noStrike" cap="none" normalizeH="0" baseline="0" dirty="0" err="1" smtClean="0">
                          <a:ln>
                            <a:noFill/>
                          </a:ln>
                          <a:solidFill>
                            <a:schemeClr val="bg1"/>
                          </a:solidFill>
                          <a:effectLst/>
                          <a:latin typeface="Arial Black" pitchFamily="34" charset="0"/>
                          <a:ea typeface="Calibri" pitchFamily="34" charset="0"/>
                          <a:cs typeface="Times New Roman" pitchFamily="18" charset="0"/>
                        </a:rPr>
                        <a:t>Dunajska</a:t>
                      </a:r>
                      <a:r>
                        <a:rPr kumimoji="0" lang="en-US" altLang="ro-RO" sz="1050" b="1" i="0" u="none" strike="noStrike" cap="none" normalizeH="0" baseline="0" dirty="0" smtClean="0">
                          <a:ln>
                            <a:noFill/>
                          </a:ln>
                          <a:solidFill>
                            <a:schemeClr val="bg1"/>
                          </a:solidFill>
                          <a:effectLst/>
                          <a:latin typeface="Arial Black" pitchFamily="34" charset="0"/>
                          <a:ea typeface="Calibri" pitchFamily="34" charset="0"/>
                          <a:cs typeface="Times New Roman" pitchFamily="18" charset="0"/>
                        </a:rPr>
                        <a:t> </a:t>
                      </a:r>
                      <a:r>
                        <a:rPr kumimoji="0" lang="en-US" altLang="ro-RO" sz="1050" b="1" i="0" u="none" strike="noStrike" cap="none" normalizeH="0" baseline="0" dirty="0" err="1" smtClean="0">
                          <a:ln>
                            <a:noFill/>
                          </a:ln>
                          <a:solidFill>
                            <a:schemeClr val="bg1"/>
                          </a:solidFill>
                          <a:effectLst/>
                          <a:latin typeface="Arial Black" pitchFamily="34" charset="0"/>
                          <a:ea typeface="Calibri" pitchFamily="34" charset="0"/>
                          <a:cs typeface="Times New Roman" pitchFamily="18" charset="0"/>
                        </a:rPr>
                        <a:t>Streda</a:t>
                      </a:r>
                      <a:r>
                        <a:rPr kumimoji="0" lang="en-US" altLang="ro-RO" sz="1050" b="1" i="0" u="none" strike="noStrike" cap="none" normalizeH="0" baseline="0" dirty="0" smtClean="0">
                          <a:ln>
                            <a:noFill/>
                          </a:ln>
                          <a:solidFill>
                            <a:schemeClr val="bg1"/>
                          </a:solidFill>
                          <a:effectLst/>
                          <a:latin typeface="Arial Black" pitchFamily="34" charset="0"/>
                          <a:ea typeface="Calibri" pitchFamily="34" charset="0"/>
                          <a:cs typeface="Times New Roman" pitchFamily="18" charset="0"/>
                        </a:rPr>
                        <a:t>)</a:t>
                      </a:r>
                      <a:endParaRPr kumimoji="0" lang="ro-RO" altLang="ro-RO" sz="1050" b="1" i="0" u="none" strike="noStrike" cap="none" normalizeH="0" baseline="0" dirty="0" smtClean="0">
                        <a:ln>
                          <a:noFill/>
                        </a:ln>
                        <a:solidFill>
                          <a:schemeClr val="bg1"/>
                        </a:solidFill>
                        <a:effectLst/>
                        <a:latin typeface="Arial Black" pitchFamily="34" charset="0"/>
                        <a:ea typeface="Calibri" pitchFamily="34" charset="0"/>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7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o-RO" sz="1600" b="1"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rPr>
                        <a:t>10</a:t>
                      </a:r>
                      <a:endParaRPr kumimoji="0" lang="ro-RO" altLang="ro-RO" sz="1600" b="1"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7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ro-RO" sz="1200" b="1" i="0" u="none" strike="noStrike" kern="1200" cap="none" normalizeH="0" baseline="0" dirty="0" smtClean="0">
                          <a:ln>
                            <a:noFill/>
                          </a:ln>
                          <a:solidFill>
                            <a:schemeClr val="bg2"/>
                          </a:solidFill>
                          <a:effectLst/>
                          <a:latin typeface="Trebuchet MS" pitchFamily="34" charset="0"/>
                          <a:ea typeface="Calibri" pitchFamily="34" charset="0"/>
                          <a:cs typeface="Times New Roman" pitchFamily="18" charset="0"/>
                        </a:rPr>
                        <a:t>9 </a:t>
                      </a:r>
                      <a:r>
                        <a:rPr kumimoji="0" lang="en-US" altLang="ro-RO" sz="1200" b="1" i="0" u="none" strike="noStrike" kern="1200" cap="none" normalizeH="0" baseline="0" dirty="0" err="1" smtClean="0">
                          <a:ln>
                            <a:noFill/>
                          </a:ln>
                          <a:solidFill>
                            <a:schemeClr val="bg2"/>
                          </a:solidFill>
                          <a:effectLst/>
                          <a:latin typeface="Trebuchet MS" pitchFamily="34" charset="0"/>
                          <a:ea typeface="Calibri" pitchFamily="34" charset="0"/>
                          <a:cs typeface="Times New Roman" pitchFamily="18" charset="0"/>
                        </a:rPr>
                        <a:t>Premii</a:t>
                      </a:r>
                      <a:r>
                        <a:rPr kumimoji="0" lang="en-US" altLang="ro-RO" sz="1200" b="1" i="0" u="none" strike="noStrike" kern="1200" cap="none" normalizeH="0" baseline="0" dirty="0" smtClean="0">
                          <a:ln>
                            <a:noFill/>
                          </a:ln>
                          <a:solidFill>
                            <a:schemeClr val="bg2"/>
                          </a:solidFill>
                          <a:effectLst/>
                          <a:latin typeface="Trebuchet MS" pitchFamily="34" charset="0"/>
                          <a:ea typeface="Calibri" pitchFamily="34" charset="0"/>
                          <a:cs typeface="Times New Roman" pitchFamily="18" charset="0"/>
                        </a:rPr>
                        <a:t> (I-2, II-2, III-3, M-2)</a:t>
                      </a:r>
                      <a:endParaRPr kumimoji="0" lang="ro-RO" altLang="ro-RO" sz="1200" b="1" i="0" u="none" strike="noStrike" kern="1200" cap="none" normalizeH="0" baseline="0" dirty="0" smtClean="0">
                        <a:ln>
                          <a:noFill/>
                        </a:ln>
                        <a:solidFill>
                          <a:schemeClr val="bg2"/>
                        </a:solidFill>
                        <a:effectLst/>
                        <a:latin typeface="Trebuchet MS" pitchFamily="34" charset="0"/>
                        <a:ea typeface="Calibri" pitchFamily="34" charset="0"/>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328952">
                <a:tc row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ro-RO" sz="1800" b="1" i="0" u="none" strike="noStrike" cap="none" normalizeH="0" baseline="0" dirty="0" err="1" smtClean="0">
                          <a:ln>
                            <a:noFill/>
                          </a:ln>
                          <a:solidFill>
                            <a:schemeClr val="bg1"/>
                          </a:solidFill>
                          <a:effectLst/>
                          <a:latin typeface="Trebuchet MS" pitchFamily="34" charset="0"/>
                          <a:ea typeface="Calibri" pitchFamily="34" charset="0"/>
                          <a:cs typeface="Times New Roman" pitchFamily="18" charset="0"/>
                        </a:rPr>
                        <a:t>Concursul</a:t>
                      </a:r>
                      <a:r>
                        <a:rPr kumimoji="0" lang="es-ES" altLang="ro-RO" sz="1800" b="1"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rPr>
                        <a:t> de </a:t>
                      </a:r>
                      <a:r>
                        <a:rPr kumimoji="0" lang="es-ES" altLang="ro-RO" sz="1800" b="1" i="0" u="none" strike="noStrike" cap="none" normalizeH="0" baseline="0" dirty="0" err="1" smtClean="0">
                          <a:ln>
                            <a:noFill/>
                          </a:ln>
                          <a:solidFill>
                            <a:schemeClr val="bg1"/>
                          </a:solidFill>
                          <a:effectLst/>
                          <a:latin typeface="Trebuchet MS" pitchFamily="34" charset="0"/>
                          <a:ea typeface="Calibri" pitchFamily="34" charset="0"/>
                          <a:cs typeface="Times New Roman" pitchFamily="18" charset="0"/>
                        </a:rPr>
                        <a:t>Matematic</a:t>
                      </a:r>
                      <a:r>
                        <a:rPr kumimoji="0" lang="ro-RO" altLang="ro-RO" sz="1800" b="1"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rPr>
                        <a:t>ă al Liceelor Maghiare</a:t>
                      </a:r>
                      <a:endParaRPr kumimoji="0" lang="ro-RO" altLang="ro-RO" sz="1800" b="1" i="0" u="none" strike="noStrike" cap="none" normalizeH="0" baseline="0" dirty="0" smtClean="0">
                        <a:ln>
                          <a:noFill/>
                        </a:ln>
                        <a:solidFill>
                          <a:schemeClr val="bg1"/>
                        </a:solidFill>
                        <a:effectLst/>
                        <a:latin typeface="Arial Black" pitchFamily="34" charset="0"/>
                        <a:ea typeface="Calibri" pitchFamily="34" charset="0"/>
                        <a:cs typeface="Times New Roman" pitchFamily="18"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altLang="ro-RO" sz="1300" b="1"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rPr>
                        <a:t>Judeţeană</a:t>
                      </a:r>
                      <a:endParaRPr kumimoji="0" lang="ro-RO" altLang="ro-RO" sz="1300" b="1" i="0" u="none" strike="noStrike" cap="none" normalizeH="0" baseline="0" dirty="0" smtClean="0">
                        <a:ln>
                          <a:noFill/>
                        </a:ln>
                        <a:solidFill>
                          <a:schemeClr val="bg1"/>
                        </a:solidFill>
                        <a:effectLst/>
                        <a:latin typeface="Arial Black" pitchFamily="34" charset="0"/>
                        <a:ea typeface="Calibri" pitchFamily="34" charset="0"/>
                        <a:cs typeface="Times New Roman" pitchFamily="18"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o-RO" sz="1600" b="1"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rPr>
                        <a:t>68</a:t>
                      </a:r>
                      <a:endParaRPr kumimoji="0" lang="ro-RO" altLang="ro-RO" sz="1600" b="1"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o-RO" sz="1600" b="1" i="0" u="none" strike="noStrike" cap="none" normalizeH="0" baseline="0" dirty="0" smtClean="0">
                          <a:ln>
                            <a:noFill/>
                          </a:ln>
                          <a:solidFill>
                            <a:schemeClr val="tx1"/>
                          </a:solidFill>
                          <a:effectLst/>
                          <a:latin typeface="Trebuchet MS" pitchFamily="34" charset="0"/>
                          <a:ea typeface="Calibri" pitchFamily="34" charset="0"/>
                          <a:cs typeface="Times New Roman" pitchFamily="18" charset="0"/>
                        </a:rPr>
                        <a:t>27/27</a:t>
                      </a:r>
                      <a:endParaRPr kumimoji="0" lang="ro-RO" altLang="ro-RO" sz="1600" b="1" i="0" u="none" strike="noStrike" cap="none" normalizeH="0" baseline="0" dirty="0" smtClean="0">
                        <a:ln>
                          <a:noFill/>
                        </a:ln>
                        <a:solidFill>
                          <a:schemeClr val="tx1"/>
                        </a:solidFill>
                        <a:effectLst/>
                        <a:latin typeface="Trebuchet MS" pitchFamily="34" charset="0"/>
                        <a:ea typeface="Calibri" pitchFamily="34" charset="0"/>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8952">
                <a:tc vMerge="1">
                  <a:txBody>
                    <a:bodyPr/>
                    <a:lstStyle>
                      <a:lvl1pPr>
                        <a:spcBef>
                          <a:spcPct val="20000"/>
                        </a:spcBef>
                        <a:buClr>
                          <a:schemeClr val="accent1"/>
                        </a:buClr>
                        <a:buSzPct val="80000"/>
                        <a:buFont typeface="Wingdings 2" pitchFamily="18" charset="2"/>
                        <a:defRPr sz="2600">
                          <a:solidFill>
                            <a:schemeClr val="tx1"/>
                          </a:solidFill>
                          <a:latin typeface="Arial" pitchFamily="34" charset="0"/>
                        </a:defRPr>
                      </a:lvl1pPr>
                      <a:lvl2pPr marL="742950" indent="-285750">
                        <a:spcBef>
                          <a:spcPct val="20000"/>
                        </a:spcBef>
                        <a:buClr>
                          <a:schemeClr val="accent1"/>
                        </a:buClr>
                        <a:buSzPct val="90000"/>
                        <a:buFont typeface="Wingdings 2" pitchFamily="18" charset="2"/>
                        <a:defRPr sz="2200">
                          <a:solidFill>
                            <a:schemeClr val="tx1"/>
                          </a:solidFill>
                          <a:latin typeface="Arial" pitchFamily="34" charset="0"/>
                        </a:defRPr>
                      </a:lvl2pPr>
                      <a:lvl3pPr marL="1143000" indent="-228600">
                        <a:spcBef>
                          <a:spcPct val="20000"/>
                        </a:spcBef>
                        <a:buClr>
                          <a:schemeClr val="accent2"/>
                        </a:buClr>
                        <a:buSzPct val="85000"/>
                        <a:buFont typeface="Arial" pitchFamily="34" charset="0"/>
                        <a:defRPr sz="2000">
                          <a:solidFill>
                            <a:schemeClr val="tx1"/>
                          </a:solidFill>
                          <a:latin typeface="Arial" pitchFamily="34" charset="0"/>
                        </a:defRPr>
                      </a:lvl3pPr>
                      <a:lvl4pPr marL="1600200" indent="-228600">
                        <a:spcBef>
                          <a:spcPct val="20000"/>
                        </a:spcBef>
                        <a:buClr>
                          <a:srgbClr val="7F8FA9"/>
                        </a:buClr>
                        <a:buSzPct val="90000"/>
                        <a:buFont typeface="Wingdings 2" pitchFamily="18" charset="2"/>
                        <a:defRPr>
                          <a:solidFill>
                            <a:schemeClr val="tx1"/>
                          </a:solidFill>
                          <a:latin typeface="Arial" pitchFamily="34" charset="0"/>
                        </a:defRPr>
                      </a:lvl4pPr>
                      <a:lvl5pPr marL="2057400" indent="-228600">
                        <a:spcBef>
                          <a:spcPct val="20000"/>
                        </a:spcBef>
                        <a:buClr>
                          <a:srgbClr val="4A66AC"/>
                        </a:buClr>
                        <a:buSzPct val="10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ro-RO" sz="1200" b="1" i="0" u="none" strike="noStrike" cap="none" normalizeH="0" baseline="0" dirty="0" smtClean="0">
                        <a:ln>
                          <a:noFill/>
                        </a:ln>
                        <a:solidFill>
                          <a:schemeClr val="bg2">
                            <a:lumMod val="75000"/>
                          </a:schemeClr>
                        </a:solidFill>
                        <a:effectLst/>
                        <a:latin typeface="Arial Black" pitchFamily="34" charset="0"/>
                        <a:ea typeface="Calibri" pitchFamily="34" charset="0"/>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50000"/>
                      </a:schemeClr>
                    </a:solidFill>
                  </a:tcPr>
                </a:tc>
                <a:tc>
                  <a:txBody>
                    <a:bodyPr/>
                    <a:lstStyle>
                      <a:lvl1pPr>
                        <a:spcBef>
                          <a:spcPct val="20000"/>
                        </a:spcBef>
                        <a:buClr>
                          <a:schemeClr val="accent1"/>
                        </a:buClr>
                        <a:buSzPct val="80000"/>
                        <a:buFont typeface="Wingdings 2" pitchFamily="18" charset="2"/>
                        <a:defRPr sz="2600">
                          <a:solidFill>
                            <a:schemeClr val="tx1"/>
                          </a:solidFill>
                          <a:latin typeface="Arial" pitchFamily="34" charset="0"/>
                        </a:defRPr>
                      </a:lvl1pPr>
                      <a:lvl2pPr marL="742950" indent="-285750">
                        <a:spcBef>
                          <a:spcPct val="20000"/>
                        </a:spcBef>
                        <a:buClr>
                          <a:schemeClr val="accent1"/>
                        </a:buClr>
                        <a:buSzPct val="90000"/>
                        <a:buFont typeface="Wingdings 2" pitchFamily="18" charset="2"/>
                        <a:defRPr sz="2200">
                          <a:solidFill>
                            <a:schemeClr val="tx1"/>
                          </a:solidFill>
                          <a:latin typeface="Arial" pitchFamily="34" charset="0"/>
                        </a:defRPr>
                      </a:lvl2pPr>
                      <a:lvl3pPr marL="1143000" indent="-228600">
                        <a:spcBef>
                          <a:spcPct val="20000"/>
                        </a:spcBef>
                        <a:buClr>
                          <a:schemeClr val="accent2"/>
                        </a:buClr>
                        <a:buSzPct val="85000"/>
                        <a:buFont typeface="Arial" pitchFamily="34" charset="0"/>
                        <a:defRPr sz="2000">
                          <a:solidFill>
                            <a:schemeClr val="tx1"/>
                          </a:solidFill>
                          <a:latin typeface="Arial" pitchFamily="34" charset="0"/>
                        </a:defRPr>
                      </a:lvl3pPr>
                      <a:lvl4pPr marL="1600200" indent="-228600">
                        <a:spcBef>
                          <a:spcPct val="20000"/>
                        </a:spcBef>
                        <a:buClr>
                          <a:srgbClr val="7F8FA9"/>
                        </a:buClr>
                        <a:buSzPct val="90000"/>
                        <a:buFont typeface="Wingdings 2" pitchFamily="18" charset="2"/>
                        <a:defRPr>
                          <a:solidFill>
                            <a:schemeClr val="tx1"/>
                          </a:solidFill>
                          <a:latin typeface="Arial" pitchFamily="34" charset="0"/>
                        </a:defRPr>
                      </a:lvl4pPr>
                      <a:lvl5pPr marL="2057400" indent="-228600">
                        <a:spcBef>
                          <a:spcPct val="20000"/>
                        </a:spcBef>
                        <a:buClr>
                          <a:srgbClr val="4A66AC"/>
                        </a:buClr>
                        <a:buSzPct val="10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1200" b="1"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rPr>
                        <a:t>Naţională</a:t>
                      </a:r>
                      <a:r>
                        <a:rPr kumimoji="0" lang="en-US" altLang="ro-RO" sz="1100" b="1"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rPr>
                        <a:t>(</a:t>
                      </a:r>
                      <a:r>
                        <a:rPr kumimoji="0" lang="en-US" altLang="ro-RO" sz="1100" b="1" i="0" u="none" strike="noStrike" cap="none" normalizeH="0" baseline="0" dirty="0" err="1" smtClean="0">
                          <a:ln>
                            <a:noFill/>
                          </a:ln>
                          <a:solidFill>
                            <a:schemeClr val="bg1"/>
                          </a:solidFill>
                          <a:effectLst/>
                          <a:latin typeface="Trebuchet MS" pitchFamily="34" charset="0"/>
                          <a:ea typeface="Calibri" pitchFamily="34" charset="0"/>
                          <a:cs typeface="Times New Roman" pitchFamily="18" charset="0"/>
                        </a:rPr>
                        <a:t>Baia</a:t>
                      </a:r>
                      <a:r>
                        <a:rPr kumimoji="0" lang="en-US" altLang="ro-RO" sz="1100" b="1"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rPr>
                        <a:t> Mare)</a:t>
                      </a:r>
                      <a:endParaRPr kumimoji="0" lang="ro-RO" altLang="ro-RO" sz="1600" b="1" i="0" u="none" strike="noStrike" cap="none" normalizeH="0" baseline="0" dirty="0" smtClean="0">
                        <a:ln>
                          <a:noFill/>
                        </a:ln>
                        <a:solidFill>
                          <a:schemeClr val="bg1"/>
                        </a:solidFill>
                        <a:effectLst/>
                        <a:latin typeface="Arial Black" pitchFamily="34" charset="0"/>
                        <a:ea typeface="Calibri" pitchFamily="34" charset="0"/>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buClr>
                          <a:schemeClr val="accent1"/>
                        </a:buClr>
                        <a:buSzPct val="80000"/>
                        <a:buFont typeface="Wingdings 2" pitchFamily="18" charset="2"/>
                        <a:defRPr sz="2600">
                          <a:solidFill>
                            <a:schemeClr val="tx1"/>
                          </a:solidFill>
                          <a:latin typeface="Arial" pitchFamily="34" charset="0"/>
                        </a:defRPr>
                      </a:lvl1pPr>
                      <a:lvl2pPr marL="742950" indent="-285750">
                        <a:spcBef>
                          <a:spcPct val="20000"/>
                        </a:spcBef>
                        <a:buClr>
                          <a:schemeClr val="accent1"/>
                        </a:buClr>
                        <a:buSzPct val="90000"/>
                        <a:buFont typeface="Wingdings 2" pitchFamily="18" charset="2"/>
                        <a:defRPr sz="2200">
                          <a:solidFill>
                            <a:schemeClr val="tx1"/>
                          </a:solidFill>
                          <a:latin typeface="Arial" pitchFamily="34" charset="0"/>
                        </a:defRPr>
                      </a:lvl2pPr>
                      <a:lvl3pPr marL="1143000" indent="-228600">
                        <a:spcBef>
                          <a:spcPct val="20000"/>
                        </a:spcBef>
                        <a:buClr>
                          <a:schemeClr val="accent2"/>
                        </a:buClr>
                        <a:buSzPct val="85000"/>
                        <a:buFont typeface="Arial" pitchFamily="34" charset="0"/>
                        <a:defRPr sz="2000">
                          <a:solidFill>
                            <a:schemeClr val="tx1"/>
                          </a:solidFill>
                          <a:latin typeface="Arial" pitchFamily="34" charset="0"/>
                        </a:defRPr>
                      </a:lvl3pPr>
                      <a:lvl4pPr marL="1600200" indent="-228600">
                        <a:spcBef>
                          <a:spcPct val="20000"/>
                        </a:spcBef>
                        <a:buClr>
                          <a:srgbClr val="7F8FA9"/>
                        </a:buClr>
                        <a:buSzPct val="90000"/>
                        <a:buFont typeface="Wingdings 2" pitchFamily="18" charset="2"/>
                        <a:defRPr>
                          <a:solidFill>
                            <a:schemeClr val="tx1"/>
                          </a:solidFill>
                          <a:latin typeface="Arial" pitchFamily="34" charset="0"/>
                        </a:defRPr>
                      </a:lvl4pPr>
                      <a:lvl5pPr marL="2057400" indent="-228600">
                        <a:spcBef>
                          <a:spcPct val="20000"/>
                        </a:spcBef>
                        <a:buClr>
                          <a:srgbClr val="4A66AC"/>
                        </a:buClr>
                        <a:buSzPct val="10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o-RO" sz="1600" b="1"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rPr>
                        <a:t>28</a:t>
                      </a:r>
                      <a:endParaRPr kumimoji="0" lang="ro-RO" altLang="ro-RO" sz="1600" b="1"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buClr>
                          <a:schemeClr val="accent1"/>
                        </a:buClr>
                        <a:buSzPct val="80000"/>
                        <a:buFont typeface="Wingdings 2" pitchFamily="18" charset="2"/>
                        <a:defRPr sz="2600">
                          <a:solidFill>
                            <a:schemeClr val="tx1"/>
                          </a:solidFill>
                          <a:latin typeface="Arial" pitchFamily="34" charset="0"/>
                        </a:defRPr>
                      </a:lvl1pPr>
                      <a:lvl2pPr marL="742950" indent="-285750">
                        <a:spcBef>
                          <a:spcPct val="20000"/>
                        </a:spcBef>
                        <a:buClr>
                          <a:schemeClr val="accent1"/>
                        </a:buClr>
                        <a:buSzPct val="90000"/>
                        <a:buFont typeface="Wingdings 2" pitchFamily="18" charset="2"/>
                        <a:defRPr sz="2200">
                          <a:solidFill>
                            <a:schemeClr val="tx1"/>
                          </a:solidFill>
                          <a:latin typeface="Arial" pitchFamily="34" charset="0"/>
                        </a:defRPr>
                      </a:lvl2pPr>
                      <a:lvl3pPr marL="1143000" indent="-228600">
                        <a:spcBef>
                          <a:spcPct val="20000"/>
                        </a:spcBef>
                        <a:buClr>
                          <a:schemeClr val="accent2"/>
                        </a:buClr>
                        <a:buSzPct val="85000"/>
                        <a:buFont typeface="Arial" pitchFamily="34" charset="0"/>
                        <a:defRPr sz="2000">
                          <a:solidFill>
                            <a:schemeClr val="tx1"/>
                          </a:solidFill>
                          <a:latin typeface="Arial" pitchFamily="34" charset="0"/>
                        </a:defRPr>
                      </a:lvl3pPr>
                      <a:lvl4pPr marL="1600200" indent="-228600">
                        <a:spcBef>
                          <a:spcPct val="20000"/>
                        </a:spcBef>
                        <a:buClr>
                          <a:srgbClr val="7F8FA9"/>
                        </a:buClr>
                        <a:buSzPct val="90000"/>
                        <a:buFont typeface="Wingdings 2" pitchFamily="18" charset="2"/>
                        <a:defRPr>
                          <a:solidFill>
                            <a:schemeClr val="tx1"/>
                          </a:solidFill>
                          <a:latin typeface="Arial" pitchFamily="34" charset="0"/>
                        </a:defRPr>
                      </a:lvl4pPr>
                      <a:lvl5pPr marL="2057400" indent="-228600">
                        <a:spcBef>
                          <a:spcPct val="20000"/>
                        </a:spcBef>
                        <a:buClr>
                          <a:srgbClr val="4A66AC"/>
                        </a:buClr>
                        <a:buSzPct val="10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ro-RO" sz="1200" b="1" i="0" u="none" strike="noStrike" kern="1200" cap="none" normalizeH="0" baseline="0" dirty="0" smtClean="0">
                          <a:ln>
                            <a:noFill/>
                          </a:ln>
                          <a:solidFill>
                            <a:schemeClr val="bg2"/>
                          </a:solidFill>
                          <a:effectLst/>
                          <a:latin typeface="Trebuchet MS" pitchFamily="34" charset="0"/>
                          <a:ea typeface="Calibri" pitchFamily="34" charset="0"/>
                          <a:cs typeface="Times New Roman" pitchFamily="18" charset="0"/>
                        </a:rPr>
                        <a:t>12 </a:t>
                      </a:r>
                      <a:r>
                        <a:rPr kumimoji="0" lang="en-US" altLang="ro-RO" sz="1200" b="1" i="0" u="none" strike="noStrike" kern="1200" cap="none" normalizeH="0" baseline="0" dirty="0" err="1" smtClean="0">
                          <a:ln>
                            <a:noFill/>
                          </a:ln>
                          <a:solidFill>
                            <a:schemeClr val="bg2"/>
                          </a:solidFill>
                          <a:effectLst/>
                          <a:latin typeface="Trebuchet MS" pitchFamily="34" charset="0"/>
                          <a:ea typeface="Calibri" pitchFamily="34" charset="0"/>
                          <a:cs typeface="Times New Roman" pitchFamily="18" charset="0"/>
                        </a:rPr>
                        <a:t>Premii</a:t>
                      </a:r>
                      <a:r>
                        <a:rPr kumimoji="0" lang="en-US" altLang="ro-RO" sz="1200" b="1" i="0" u="none" strike="noStrike" kern="1200" cap="none" normalizeH="0" baseline="0" dirty="0" smtClean="0">
                          <a:ln>
                            <a:noFill/>
                          </a:ln>
                          <a:solidFill>
                            <a:schemeClr val="bg2"/>
                          </a:solidFill>
                          <a:effectLst/>
                          <a:latin typeface="Trebuchet MS" pitchFamily="34" charset="0"/>
                          <a:ea typeface="Calibri" pitchFamily="34" charset="0"/>
                          <a:cs typeface="Times New Roman" pitchFamily="18" charset="0"/>
                        </a:rPr>
                        <a:t> (I-1, II-3, III-3, M-5)</a:t>
                      </a:r>
                      <a:endParaRPr kumimoji="0" lang="ro-RO" altLang="ro-RO" sz="1200" b="1" i="0" u="none" strike="noStrike" kern="1200" cap="none" normalizeH="0" baseline="0" dirty="0" smtClean="0">
                        <a:ln>
                          <a:noFill/>
                        </a:ln>
                        <a:solidFill>
                          <a:schemeClr val="bg2"/>
                        </a:solidFill>
                        <a:effectLst/>
                        <a:latin typeface="Trebuchet MS" pitchFamily="34" charset="0"/>
                        <a:ea typeface="Calibri" pitchFamily="34" charset="0"/>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470093">
                <a:tc vMerge="1">
                  <a:txBody>
                    <a:bodyPr/>
                    <a:lstStyle>
                      <a:lvl1pPr>
                        <a:spcBef>
                          <a:spcPct val="20000"/>
                        </a:spcBef>
                        <a:buClr>
                          <a:schemeClr val="accent1"/>
                        </a:buClr>
                        <a:buSzPct val="80000"/>
                        <a:buFont typeface="Wingdings 2" pitchFamily="18" charset="2"/>
                        <a:defRPr sz="2600">
                          <a:solidFill>
                            <a:schemeClr val="tx1"/>
                          </a:solidFill>
                          <a:latin typeface="Arial" pitchFamily="34" charset="0"/>
                        </a:defRPr>
                      </a:lvl1pPr>
                      <a:lvl2pPr marL="742950" indent="-285750">
                        <a:spcBef>
                          <a:spcPct val="20000"/>
                        </a:spcBef>
                        <a:buClr>
                          <a:schemeClr val="accent1"/>
                        </a:buClr>
                        <a:buSzPct val="90000"/>
                        <a:buFont typeface="Wingdings 2" pitchFamily="18" charset="2"/>
                        <a:defRPr sz="2200">
                          <a:solidFill>
                            <a:schemeClr val="tx1"/>
                          </a:solidFill>
                          <a:latin typeface="Arial" pitchFamily="34" charset="0"/>
                        </a:defRPr>
                      </a:lvl2pPr>
                      <a:lvl3pPr marL="1143000" indent="-228600">
                        <a:spcBef>
                          <a:spcPct val="20000"/>
                        </a:spcBef>
                        <a:buClr>
                          <a:schemeClr val="accent2"/>
                        </a:buClr>
                        <a:buSzPct val="85000"/>
                        <a:buFont typeface="Arial" pitchFamily="34" charset="0"/>
                        <a:defRPr sz="2000">
                          <a:solidFill>
                            <a:schemeClr val="tx1"/>
                          </a:solidFill>
                          <a:latin typeface="Arial" pitchFamily="34" charset="0"/>
                        </a:defRPr>
                      </a:lvl3pPr>
                      <a:lvl4pPr marL="1600200" indent="-228600">
                        <a:spcBef>
                          <a:spcPct val="20000"/>
                        </a:spcBef>
                        <a:buClr>
                          <a:srgbClr val="7F8FA9"/>
                        </a:buClr>
                        <a:buSzPct val="90000"/>
                        <a:buFont typeface="Wingdings 2" pitchFamily="18" charset="2"/>
                        <a:defRPr>
                          <a:solidFill>
                            <a:schemeClr val="tx1"/>
                          </a:solidFill>
                          <a:latin typeface="Arial" pitchFamily="34" charset="0"/>
                        </a:defRPr>
                      </a:lvl4pPr>
                      <a:lvl5pPr marL="2057400" indent="-228600">
                        <a:spcBef>
                          <a:spcPct val="20000"/>
                        </a:spcBef>
                        <a:buClr>
                          <a:srgbClr val="4A66AC"/>
                        </a:buClr>
                        <a:buSzPct val="10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ro-RO" sz="1200" b="1" i="0" u="none" strike="noStrike" cap="none" normalizeH="0" baseline="0" dirty="0" smtClean="0">
                        <a:ln>
                          <a:noFill/>
                        </a:ln>
                        <a:solidFill>
                          <a:schemeClr val="bg2">
                            <a:lumMod val="75000"/>
                          </a:schemeClr>
                        </a:solidFill>
                        <a:effectLst/>
                        <a:latin typeface="Arial Black" pitchFamily="34" charset="0"/>
                        <a:ea typeface="Calibri" pitchFamily="34" charset="0"/>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50000"/>
                      </a:schemeClr>
                    </a:solidFill>
                  </a:tcPr>
                </a:tc>
                <a:tc>
                  <a:txBody>
                    <a:bodyPr/>
                    <a:lstStyle>
                      <a:lvl1pPr>
                        <a:spcBef>
                          <a:spcPct val="20000"/>
                        </a:spcBef>
                        <a:buClr>
                          <a:schemeClr val="accent1"/>
                        </a:buClr>
                        <a:buSzPct val="80000"/>
                        <a:buFont typeface="Wingdings 2" pitchFamily="18" charset="2"/>
                        <a:defRPr sz="2600">
                          <a:solidFill>
                            <a:schemeClr val="tx1"/>
                          </a:solidFill>
                          <a:latin typeface="Arial" pitchFamily="34" charset="0"/>
                        </a:defRPr>
                      </a:lvl1pPr>
                      <a:lvl2pPr marL="742950" indent="-285750">
                        <a:spcBef>
                          <a:spcPct val="20000"/>
                        </a:spcBef>
                        <a:buClr>
                          <a:schemeClr val="accent1"/>
                        </a:buClr>
                        <a:buSzPct val="90000"/>
                        <a:buFont typeface="Wingdings 2" pitchFamily="18" charset="2"/>
                        <a:defRPr sz="2200">
                          <a:solidFill>
                            <a:schemeClr val="tx1"/>
                          </a:solidFill>
                          <a:latin typeface="Arial" pitchFamily="34" charset="0"/>
                        </a:defRPr>
                      </a:lvl2pPr>
                      <a:lvl3pPr marL="1143000" indent="-228600">
                        <a:spcBef>
                          <a:spcPct val="20000"/>
                        </a:spcBef>
                        <a:buClr>
                          <a:schemeClr val="accent2"/>
                        </a:buClr>
                        <a:buSzPct val="85000"/>
                        <a:buFont typeface="Arial" pitchFamily="34" charset="0"/>
                        <a:defRPr sz="2000">
                          <a:solidFill>
                            <a:schemeClr val="tx1"/>
                          </a:solidFill>
                          <a:latin typeface="Arial" pitchFamily="34" charset="0"/>
                        </a:defRPr>
                      </a:lvl3pPr>
                      <a:lvl4pPr marL="1600200" indent="-228600">
                        <a:spcBef>
                          <a:spcPct val="20000"/>
                        </a:spcBef>
                        <a:buClr>
                          <a:srgbClr val="7F8FA9"/>
                        </a:buClr>
                        <a:buSzPct val="90000"/>
                        <a:buFont typeface="Wingdings 2" pitchFamily="18" charset="2"/>
                        <a:defRPr>
                          <a:solidFill>
                            <a:schemeClr val="tx1"/>
                          </a:solidFill>
                          <a:latin typeface="Arial" pitchFamily="34" charset="0"/>
                        </a:defRPr>
                      </a:lvl4pPr>
                      <a:lvl5pPr marL="2057400" indent="-228600">
                        <a:spcBef>
                          <a:spcPct val="20000"/>
                        </a:spcBef>
                        <a:buClr>
                          <a:srgbClr val="4A66AC"/>
                        </a:buClr>
                        <a:buSzPct val="10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1200" b="1"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rPr>
                        <a:t>Internaţională</a:t>
                      </a:r>
                      <a:endParaRPr kumimoji="0" lang="en-US" altLang="ro-RO" sz="1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1200" b="1"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rPr>
                        <a:t>(</a:t>
                      </a:r>
                      <a:r>
                        <a:rPr kumimoji="0" lang="en-US" altLang="ro-RO" sz="1200" b="1" i="0" u="none" strike="noStrike" cap="none" normalizeH="0" baseline="0" dirty="0" err="1" smtClean="0">
                          <a:ln>
                            <a:noFill/>
                          </a:ln>
                          <a:solidFill>
                            <a:schemeClr val="bg1"/>
                          </a:solidFill>
                          <a:effectLst/>
                          <a:latin typeface="Trebuchet MS" pitchFamily="34" charset="0"/>
                          <a:ea typeface="Calibri" pitchFamily="34" charset="0"/>
                          <a:cs typeface="Times New Roman" pitchFamily="18" charset="0"/>
                        </a:rPr>
                        <a:t>Miercurea</a:t>
                      </a:r>
                      <a:r>
                        <a:rPr kumimoji="0" lang="en-US" altLang="ro-RO" sz="1200" b="1"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rPr>
                        <a:t> </a:t>
                      </a:r>
                      <a:r>
                        <a:rPr kumimoji="0" lang="en-US" altLang="ro-RO" sz="1200" b="1" i="0" u="none" strike="noStrike" cap="none" normalizeH="0" baseline="0" dirty="0" err="1" smtClean="0">
                          <a:ln>
                            <a:noFill/>
                          </a:ln>
                          <a:solidFill>
                            <a:schemeClr val="bg1"/>
                          </a:solidFill>
                          <a:effectLst/>
                          <a:latin typeface="Trebuchet MS" pitchFamily="34" charset="0"/>
                          <a:ea typeface="Calibri" pitchFamily="34" charset="0"/>
                          <a:cs typeface="Times New Roman" pitchFamily="18" charset="0"/>
                        </a:rPr>
                        <a:t>Ciuc</a:t>
                      </a:r>
                      <a:r>
                        <a:rPr kumimoji="0" lang="ro-RO" altLang="ro-RO" sz="1200" b="1"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rPr>
                        <a:t>)</a:t>
                      </a:r>
                      <a:endParaRPr kumimoji="0" lang="ro-RO" altLang="ro-RO" sz="1800" b="1" i="0" u="none" strike="noStrike" cap="none" normalizeH="0" baseline="0" dirty="0" smtClean="0">
                        <a:ln>
                          <a:noFill/>
                        </a:ln>
                        <a:solidFill>
                          <a:schemeClr val="bg1"/>
                        </a:solidFill>
                        <a:effectLst/>
                        <a:latin typeface="Arial Black" pitchFamily="34" charset="0"/>
                        <a:ea typeface="Calibri" pitchFamily="34" charset="0"/>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buClr>
                          <a:schemeClr val="accent1"/>
                        </a:buClr>
                        <a:buSzPct val="80000"/>
                        <a:buFont typeface="Wingdings 2" pitchFamily="18" charset="2"/>
                        <a:defRPr sz="2600">
                          <a:solidFill>
                            <a:schemeClr val="tx1"/>
                          </a:solidFill>
                          <a:latin typeface="Arial" pitchFamily="34" charset="0"/>
                        </a:defRPr>
                      </a:lvl1pPr>
                      <a:lvl2pPr marL="742950" indent="-285750">
                        <a:spcBef>
                          <a:spcPct val="20000"/>
                        </a:spcBef>
                        <a:buClr>
                          <a:schemeClr val="accent1"/>
                        </a:buClr>
                        <a:buSzPct val="90000"/>
                        <a:buFont typeface="Wingdings 2" pitchFamily="18" charset="2"/>
                        <a:defRPr sz="2200">
                          <a:solidFill>
                            <a:schemeClr val="tx1"/>
                          </a:solidFill>
                          <a:latin typeface="Arial" pitchFamily="34" charset="0"/>
                        </a:defRPr>
                      </a:lvl2pPr>
                      <a:lvl3pPr marL="1143000" indent="-228600">
                        <a:spcBef>
                          <a:spcPct val="20000"/>
                        </a:spcBef>
                        <a:buClr>
                          <a:schemeClr val="accent2"/>
                        </a:buClr>
                        <a:buSzPct val="85000"/>
                        <a:buFont typeface="Arial" pitchFamily="34" charset="0"/>
                        <a:defRPr sz="2000">
                          <a:solidFill>
                            <a:schemeClr val="tx1"/>
                          </a:solidFill>
                          <a:latin typeface="Arial" pitchFamily="34" charset="0"/>
                        </a:defRPr>
                      </a:lvl3pPr>
                      <a:lvl4pPr marL="1600200" indent="-228600">
                        <a:spcBef>
                          <a:spcPct val="20000"/>
                        </a:spcBef>
                        <a:buClr>
                          <a:srgbClr val="7F8FA9"/>
                        </a:buClr>
                        <a:buSzPct val="90000"/>
                        <a:buFont typeface="Wingdings 2" pitchFamily="18" charset="2"/>
                        <a:defRPr>
                          <a:solidFill>
                            <a:schemeClr val="tx1"/>
                          </a:solidFill>
                          <a:latin typeface="Arial" pitchFamily="34" charset="0"/>
                        </a:defRPr>
                      </a:lvl4pPr>
                      <a:lvl5pPr marL="2057400" indent="-228600">
                        <a:spcBef>
                          <a:spcPct val="20000"/>
                        </a:spcBef>
                        <a:buClr>
                          <a:srgbClr val="4A66AC"/>
                        </a:buClr>
                        <a:buSzPct val="10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1600" b="1"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rPr>
                        <a:t>1</a:t>
                      </a:r>
                      <a:r>
                        <a:rPr kumimoji="0" lang="en-US" altLang="ro-RO" sz="1600" b="1"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rPr>
                        <a:t>2</a:t>
                      </a:r>
                      <a:endParaRPr kumimoji="0" lang="ro-RO" altLang="ro-RO" sz="1600" b="1"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buClr>
                          <a:schemeClr val="accent1"/>
                        </a:buClr>
                        <a:buSzPct val="80000"/>
                        <a:buFont typeface="Wingdings 2" pitchFamily="18" charset="2"/>
                        <a:defRPr sz="2600">
                          <a:solidFill>
                            <a:schemeClr val="tx1"/>
                          </a:solidFill>
                          <a:latin typeface="Arial" pitchFamily="34" charset="0"/>
                        </a:defRPr>
                      </a:lvl1pPr>
                      <a:lvl2pPr marL="742950" indent="-285750">
                        <a:spcBef>
                          <a:spcPct val="20000"/>
                        </a:spcBef>
                        <a:buClr>
                          <a:schemeClr val="accent1"/>
                        </a:buClr>
                        <a:buSzPct val="90000"/>
                        <a:buFont typeface="Wingdings 2" pitchFamily="18" charset="2"/>
                        <a:defRPr sz="2200">
                          <a:solidFill>
                            <a:schemeClr val="tx1"/>
                          </a:solidFill>
                          <a:latin typeface="Arial" pitchFamily="34" charset="0"/>
                        </a:defRPr>
                      </a:lvl2pPr>
                      <a:lvl3pPr marL="1143000" indent="-228600">
                        <a:spcBef>
                          <a:spcPct val="20000"/>
                        </a:spcBef>
                        <a:buClr>
                          <a:schemeClr val="accent2"/>
                        </a:buClr>
                        <a:buSzPct val="85000"/>
                        <a:buFont typeface="Arial" pitchFamily="34" charset="0"/>
                        <a:defRPr sz="2000">
                          <a:solidFill>
                            <a:schemeClr val="tx1"/>
                          </a:solidFill>
                          <a:latin typeface="Arial" pitchFamily="34" charset="0"/>
                        </a:defRPr>
                      </a:lvl3pPr>
                      <a:lvl4pPr marL="1600200" indent="-228600">
                        <a:spcBef>
                          <a:spcPct val="20000"/>
                        </a:spcBef>
                        <a:buClr>
                          <a:srgbClr val="7F8FA9"/>
                        </a:buClr>
                        <a:buSzPct val="90000"/>
                        <a:buFont typeface="Wingdings 2" pitchFamily="18" charset="2"/>
                        <a:defRPr>
                          <a:solidFill>
                            <a:schemeClr val="tx1"/>
                          </a:solidFill>
                          <a:latin typeface="Arial" pitchFamily="34" charset="0"/>
                        </a:defRPr>
                      </a:lvl4pPr>
                      <a:lvl5pPr marL="2057400" indent="-228600">
                        <a:spcBef>
                          <a:spcPct val="20000"/>
                        </a:spcBef>
                        <a:buClr>
                          <a:srgbClr val="4A66AC"/>
                        </a:buClr>
                        <a:buSzPct val="10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ro-RO" sz="1200" b="1" i="0" u="none" strike="noStrike" kern="1200" cap="none" normalizeH="0" baseline="0" dirty="0" smtClean="0">
                          <a:ln>
                            <a:noFill/>
                          </a:ln>
                          <a:solidFill>
                            <a:schemeClr val="bg2"/>
                          </a:solidFill>
                          <a:effectLst/>
                          <a:latin typeface="Trebuchet MS" pitchFamily="34" charset="0"/>
                          <a:ea typeface="Calibri" pitchFamily="34" charset="0"/>
                          <a:cs typeface="Times New Roman" pitchFamily="18" charset="0"/>
                        </a:rPr>
                        <a:t>11 </a:t>
                      </a:r>
                      <a:r>
                        <a:rPr kumimoji="0" lang="en-US" altLang="ro-RO" sz="1200" b="1" i="0" u="none" strike="noStrike" kern="1200" cap="none" normalizeH="0" baseline="0" dirty="0" err="1" smtClean="0">
                          <a:ln>
                            <a:noFill/>
                          </a:ln>
                          <a:solidFill>
                            <a:schemeClr val="bg2"/>
                          </a:solidFill>
                          <a:effectLst/>
                          <a:latin typeface="Trebuchet MS" pitchFamily="34" charset="0"/>
                          <a:ea typeface="Calibri" pitchFamily="34" charset="0"/>
                          <a:cs typeface="Times New Roman" pitchFamily="18" charset="0"/>
                        </a:rPr>
                        <a:t>Premii</a:t>
                      </a:r>
                      <a:r>
                        <a:rPr kumimoji="0" lang="en-US" altLang="ro-RO" sz="1200" b="1" i="0" u="none" strike="noStrike" kern="1200" cap="none" normalizeH="0" baseline="0" dirty="0" smtClean="0">
                          <a:ln>
                            <a:noFill/>
                          </a:ln>
                          <a:solidFill>
                            <a:schemeClr val="bg2"/>
                          </a:solidFill>
                          <a:effectLst/>
                          <a:latin typeface="Trebuchet MS" pitchFamily="34" charset="0"/>
                          <a:ea typeface="Calibri" pitchFamily="34" charset="0"/>
                          <a:cs typeface="Times New Roman" pitchFamily="18" charset="0"/>
                        </a:rPr>
                        <a:t> (III-1, M-10)</a:t>
                      </a:r>
                      <a:endParaRPr kumimoji="0" lang="ro-RO" altLang="ro-RO" sz="1200" b="1" i="0" u="none" strike="noStrike" kern="1200" cap="none" normalizeH="0" baseline="0" dirty="0" smtClean="0">
                        <a:ln>
                          <a:noFill/>
                        </a:ln>
                        <a:solidFill>
                          <a:schemeClr val="bg2"/>
                        </a:solidFill>
                        <a:effectLst/>
                        <a:latin typeface="Trebuchet MS" pitchFamily="34" charset="0"/>
                        <a:ea typeface="Calibri" pitchFamily="34" charset="0"/>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37588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o-RO" sz="1400" b="1" i="0" u="none" strike="noStrike" cap="none" normalizeH="0" baseline="0" dirty="0" err="1" smtClean="0">
                          <a:ln>
                            <a:noFill/>
                          </a:ln>
                          <a:solidFill>
                            <a:schemeClr val="bg2">
                              <a:lumMod val="75000"/>
                            </a:schemeClr>
                          </a:solidFill>
                          <a:effectLst/>
                          <a:latin typeface="Trebuchet MS" panose="020B0603020202020204" pitchFamily="34" charset="0"/>
                          <a:ea typeface="Calibri" pitchFamily="34" charset="0"/>
                          <a:cs typeface="Times New Roman" pitchFamily="18" charset="0"/>
                        </a:rPr>
                        <a:t>Concursul</a:t>
                      </a:r>
                      <a:r>
                        <a:rPr kumimoji="0" lang="en-US" altLang="ro-RO" sz="1400" b="1" i="0" u="none" strike="noStrike" cap="none" normalizeH="0" baseline="0" dirty="0" smtClean="0">
                          <a:ln>
                            <a:noFill/>
                          </a:ln>
                          <a:solidFill>
                            <a:schemeClr val="bg2">
                              <a:lumMod val="75000"/>
                            </a:schemeClr>
                          </a:solidFill>
                          <a:effectLst/>
                          <a:latin typeface="Trebuchet MS" panose="020B0603020202020204" pitchFamily="34" charset="0"/>
                          <a:ea typeface="Calibri" pitchFamily="34" charset="0"/>
                          <a:cs typeface="Times New Roman" pitchFamily="18" charset="0"/>
                        </a:rPr>
                        <a:t> de </a:t>
                      </a:r>
                      <a:r>
                        <a:rPr kumimoji="0" lang="en-US" altLang="ro-RO" sz="1400" b="1" i="0" u="none" strike="noStrike" cap="none" normalizeH="0" baseline="0" dirty="0" err="1" smtClean="0">
                          <a:ln>
                            <a:noFill/>
                          </a:ln>
                          <a:solidFill>
                            <a:schemeClr val="bg2">
                              <a:lumMod val="75000"/>
                            </a:schemeClr>
                          </a:solidFill>
                          <a:effectLst/>
                          <a:latin typeface="Trebuchet MS" panose="020B0603020202020204" pitchFamily="34" charset="0"/>
                          <a:ea typeface="Calibri" pitchFamily="34" charset="0"/>
                          <a:cs typeface="Times New Roman" pitchFamily="18" charset="0"/>
                        </a:rPr>
                        <a:t>Matematic</a:t>
                      </a:r>
                      <a:r>
                        <a:rPr kumimoji="0" lang="ro-RO" altLang="ro-RO" sz="1400" b="1" i="0" u="none" strike="noStrike" cap="none" normalizeH="0" baseline="0" dirty="0" smtClean="0">
                          <a:ln>
                            <a:noFill/>
                          </a:ln>
                          <a:solidFill>
                            <a:schemeClr val="bg2">
                              <a:lumMod val="75000"/>
                            </a:schemeClr>
                          </a:solidFill>
                          <a:effectLst/>
                          <a:latin typeface="Trebuchet MS" panose="020B0603020202020204" pitchFamily="34" charset="0"/>
                          <a:ea typeface="Calibri" pitchFamily="34" charset="0"/>
                          <a:cs typeface="Times New Roman" pitchFamily="18" charset="0"/>
                        </a:rPr>
                        <a:t>ă „Laurenţiu Duican”</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o-RO" altLang="ro-RO" sz="1200" b="1"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rPr>
                        <a:t>Naţională (</a:t>
                      </a:r>
                      <a:r>
                        <a:rPr kumimoji="0" lang="ro-RO" altLang="ro-RO" sz="1200" b="1" i="0" u="none" strike="noStrike" cap="none" normalizeH="0" baseline="0" dirty="0" err="1" smtClean="0">
                          <a:ln>
                            <a:noFill/>
                          </a:ln>
                          <a:solidFill>
                            <a:schemeClr val="bg1"/>
                          </a:solidFill>
                          <a:effectLst/>
                          <a:latin typeface="Trebuchet MS" pitchFamily="34" charset="0"/>
                          <a:ea typeface="Calibri" pitchFamily="34" charset="0"/>
                          <a:cs typeface="Times New Roman" pitchFamily="18" charset="0"/>
                        </a:rPr>
                        <a:t>Brasov</a:t>
                      </a:r>
                      <a:r>
                        <a:rPr kumimoji="0" lang="ro-RO" altLang="ro-RO" sz="1200" b="1"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rPr>
                        <a:t>)</a:t>
                      </a:r>
                      <a:endParaRPr kumimoji="0" lang="ro-RO" altLang="ro-RO" sz="2800" b="1" i="0" u="none" strike="noStrike" cap="none" normalizeH="0" baseline="0" dirty="0" smtClean="0">
                        <a:ln>
                          <a:noFill/>
                        </a:ln>
                        <a:solidFill>
                          <a:schemeClr val="bg1"/>
                        </a:solidFill>
                        <a:effectLst/>
                        <a:latin typeface="Arial Black" pitchFamily="34" charset="0"/>
                        <a:ea typeface="Calibri" pitchFamily="34" charset="0"/>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1600" b="1" i="0" u="none" strike="noStrike" cap="none" normalizeH="0" baseline="0" dirty="0" smtClean="0">
                          <a:ln>
                            <a:noFill/>
                          </a:ln>
                          <a:solidFill>
                            <a:schemeClr val="bg1"/>
                          </a:solidFill>
                          <a:effectLst/>
                          <a:latin typeface="Trebuchet MS" pitchFamily="34" charset="0"/>
                          <a:ea typeface="Calibri" pitchFamily="34" charset="0"/>
                          <a:cs typeface="Times New Roman" pitchFamily="18" charset="0"/>
                        </a:rPr>
                        <a:t>4</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o-RO" altLang="ro-RO" sz="1200" b="1" i="0" u="none" strike="noStrike" kern="1200" cap="none" normalizeH="0" baseline="0" dirty="0" smtClean="0">
                          <a:ln>
                            <a:noFill/>
                          </a:ln>
                          <a:solidFill>
                            <a:schemeClr val="bg2"/>
                          </a:solidFill>
                          <a:effectLst/>
                          <a:latin typeface="Trebuchet MS" pitchFamily="34" charset="0"/>
                          <a:ea typeface="Calibri" pitchFamily="34" charset="0"/>
                          <a:cs typeface="Times New Roman" pitchFamily="18" charset="0"/>
                        </a:rPr>
                        <a:t>3</a:t>
                      </a:r>
                      <a:r>
                        <a:rPr kumimoji="0" lang="en-US" altLang="ro-RO" sz="1200" b="1" i="0" u="none" strike="noStrike" kern="1200" cap="none" normalizeH="0" baseline="0" dirty="0" smtClean="0">
                          <a:ln>
                            <a:noFill/>
                          </a:ln>
                          <a:solidFill>
                            <a:schemeClr val="bg2"/>
                          </a:solidFill>
                          <a:effectLst/>
                          <a:latin typeface="Trebuchet MS" pitchFamily="34" charset="0"/>
                          <a:ea typeface="Calibri" pitchFamily="34" charset="0"/>
                          <a:cs typeface="Times New Roman" pitchFamily="18" charset="0"/>
                        </a:rPr>
                        <a:t> </a:t>
                      </a:r>
                      <a:r>
                        <a:rPr kumimoji="0" lang="en-US" altLang="ro-RO" sz="1200" b="1" i="0" u="none" strike="noStrike" kern="1200" cap="none" normalizeH="0" baseline="0" dirty="0" err="1" smtClean="0">
                          <a:ln>
                            <a:noFill/>
                          </a:ln>
                          <a:solidFill>
                            <a:schemeClr val="bg2"/>
                          </a:solidFill>
                          <a:effectLst/>
                          <a:latin typeface="Trebuchet MS" pitchFamily="34" charset="0"/>
                          <a:ea typeface="Calibri" pitchFamily="34" charset="0"/>
                          <a:cs typeface="Times New Roman" pitchFamily="18" charset="0"/>
                        </a:rPr>
                        <a:t>Premii</a:t>
                      </a:r>
                      <a:r>
                        <a:rPr kumimoji="0" lang="en-US" altLang="ro-RO" sz="1200" b="1" i="0" u="none" strike="noStrike" kern="1200" cap="none" normalizeH="0" baseline="0" dirty="0" smtClean="0">
                          <a:ln>
                            <a:noFill/>
                          </a:ln>
                          <a:solidFill>
                            <a:schemeClr val="bg2"/>
                          </a:solidFill>
                          <a:effectLst/>
                          <a:latin typeface="Trebuchet MS" pitchFamily="34" charset="0"/>
                          <a:ea typeface="Calibri" pitchFamily="34" charset="0"/>
                          <a:cs typeface="Times New Roman" pitchFamily="18" charset="0"/>
                        </a:rPr>
                        <a:t> (III-1, M-1</a:t>
                      </a:r>
                      <a:r>
                        <a:rPr kumimoji="0" lang="ro-RO" altLang="ro-RO" sz="1200" b="1" i="0" u="none" strike="noStrike" kern="1200" cap="none" normalizeH="0" baseline="0" dirty="0" smtClean="0">
                          <a:ln>
                            <a:noFill/>
                          </a:ln>
                          <a:solidFill>
                            <a:schemeClr val="bg2"/>
                          </a:solidFill>
                          <a:effectLst/>
                          <a:latin typeface="Trebuchet MS" pitchFamily="34" charset="0"/>
                          <a:ea typeface="Calibri" pitchFamily="34" charset="0"/>
                          <a:cs typeface="Times New Roman" pitchFamily="18" charset="0"/>
                        </a:rPr>
                        <a:t>, 1 Premiu special</a:t>
                      </a:r>
                      <a:r>
                        <a:rPr kumimoji="0" lang="en-US" altLang="ro-RO" sz="1200" b="1" i="0" u="none" strike="noStrike" kern="1200" cap="none" normalizeH="0" baseline="0" dirty="0" smtClean="0">
                          <a:ln>
                            <a:noFill/>
                          </a:ln>
                          <a:solidFill>
                            <a:schemeClr val="bg2"/>
                          </a:solidFill>
                          <a:effectLst/>
                          <a:latin typeface="Trebuchet MS" pitchFamily="34" charset="0"/>
                          <a:ea typeface="Calibri" pitchFamily="34" charset="0"/>
                          <a:cs typeface="Times New Roman" pitchFamily="18" charset="0"/>
                        </a:rPr>
                        <a:t>)</a:t>
                      </a:r>
                      <a:endParaRPr kumimoji="0" lang="ro-RO" altLang="ro-RO" sz="1200" b="1" i="0" u="none" strike="noStrike" kern="1200" cap="none" normalizeH="0" baseline="0" dirty="0" smtClean="0">
                        <a:ln>
                          <a:noFill/>
                        </a:ln>
                        <a:solidFill>
                          <a:schemeClr val="bg2"/>
                        </a:solidFill>
                        <a:effectLst/>
                        <a:latin typeface="Trebuchet MS" pitchFamily="34" charset="0"/>
                        <a:ea typeface="Calibri" pitchFamily="34" charset="0"/>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355541">
                <a:tc gridSpan="2">
                  <a:txBody>
                    <a:bodyPr/>
                    <a:lstStyle>
                      <a:lvl1pPr>
                        <a:spcBef>
                          <a:spcPct val="20000"/>
                        </a:spcBef>
                        <a:buClr>
                          <a:schemeClr val="accent1"/>
                        </a:buClr>
                        <a:buSzPct val="80000"/>
                        <a:buFont typeface="Wingdings 2" pitchFamily="18" charset="2"/>
                        <a:defRPr sz="2600">
                          <a:solidFill>
                            <a:schemeClr val="tx1"/>
                          </a:solidFill>
                          <a:latin typeface="Arial" pitchFamily="34" charset="0"/>
                        </a:defRPr>
                      </a:lvl1pPr>
                      <a:lvl2pPr marL="742950" indent="-285750">
                        <a:spcBef>
                          <a:spcPct val="20000"/>
                        </a:spcBef>
                        <a:buClr>
                          <a:schemeClr val="accent1"/>
                        </a:buClr>
                        <a:buSzPct val="90000"/>
                        <a:buFont typeface="Wingdings 2" pitchFamily="18" charset="2"/>
                        <a:defRPr sz="2200">
                          <a:solidFill>
                            <a:schemeClr val="tx1"/>
                          </a:solidFill>
                          <a:latin typeface="Arial" pitchFamily="34" charset="0"/>
                        </a:defRPr>
                      </a:lvl2pPr>
                      <a:lvl3pPr marL="1143000" indent="-228600">
                        <a:spcBef>
                          <a:spcPct val="20000"/>
                        </a:spcBef>
                        <a:buClr>
                          <a:schemeClr val="accent2"/>
                        </a:buClr>
                        <a:buSzPct val="85000"/>
                        <a:buFont typeface="Arial" pitchFamily="34" charset="0"/>
                        <a:defRPr sz="2000">
                          <a:solidFill>
                            <a:schemeClr val="tx1"/>
                          </a:solidFill>
                          <a:latin typeface="Arial" pitchFamily="34" charset="0"/>
                        </a:defRPr>
                      </a:lvl3pPr>
                      <a:lvl4pPr marL="1600200" indent="-228600">
                        <a:spcBef>
                          <a:spcPct val="20000"/>
                        </a:spcBef>
                        <a:buClr>
                          <a:srgbClr val="7F8FA9"/>
                        </a:buClr>
                        <a:buSzPct val="90000"/>
                        <a:buFont typeface="Wingdings 2" pitchFamily="18" charset="2"/>
                        <a:defRPr>
                          <a:solidFill>
                            <a:schemeClr val="tx1"/>
                          </a:solidFill>
                          <a:latin typeface="Arial" pitchFamily="34" charset="0"/>
                        </a:defRPr>
                      </a:lvl4pPr>
                      <a:lvl5pPr marL="2057400" indent="-228600">
                        <a:spcBef>
                          <a:spcPct val="20000"/>
                        </a:spcBef>
                        <a:buClr>
                          <a:srgbClr val="4A66AC"/>
                        </a:buClr>
                        <a:buSzPct val="10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1600" b="1" i="0" u="none" strike="noStrike" cap="none" normalizeH="0" baseline="0" dirty="0" smtClean="0">
                          <a:ln>
                            <a:noFill/>
                          </a:ln>
                          <a:solidFill>
                            <a:schemeClr val="bg2">
                              <a:lumMod val="75000"/>
                            </a:schemeClr>
                          </a:solidFill>
                          <a:effectLst/>
                          <a:latin typeface="Trebuchet MS" pitchFamily="34" charset="0"/>
                          <a:ea typeface="Calibri" pitchFamily="34" charset="0"/>
                          <a:cs typeface="Times New Roman" pitchFamily="18" charset="0"/>
                        </a:rPr>
                        <a:t>TOTAL PARTICIPANŢI</a:t>
                      </a:r>
                      <a:endParaRPr kumimoji="0" lang="ro-RO" altLang="ro-RO" sz="1600" b="1" i="0" u="none" strike="noStrike" cap="none" normalizeH="0" baseline="0" dirty="0" smtClean="0">
                        <a:ln>
                          <a:noFill/>
                        </a:ln>
                        <a:solidFill>
                          <a:schemeClr val="bg2">
                            <a:lumMod val="75000"/>
                          </a:schemeClr>
                        </a:solidFill>
                        <a:effectLst/>
                        <a:latin typeface="Arial Black" pitchFamily="34" charset="0"/>
                        <a:ea typeface="Calibri" pitchFamily="34" charset="0"/>
                        <a:cs typeface="Times New Roman" pitchFamily="18"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ro-RO"/>
                    </a:p>
                  </a:txBody>
                  <a:tcPr/>
                </a:tc>
                <a:tc>
                  <a:txBody>
                    <a:bodyPr/>
                    <a:lstStyle>
                      <a:lvl1pPr>
                        <a:spcBef>
                          <a:spcPct val="20000"/>
                        </a:spcBef>
                        <a:buClr>
                          <a:schemeClr val="accent1"/>
                        </a:buClr>
                        <a:buSzPct val="80000"/>
                        <a:buFont typeface="Wingdings 2" pitchFamily="18" charset="2"/>
                        <a:defRPr sz="2600">
                          <a:solidFill>
                            <a:schemeClr val="tx1"/>
                          </a:solidFill>
                          <a:latin typeface="Arial" pitchFamily="34" charset="0"/>
                        </a:defRPr>
                      </a:lvl1pPr>
                      <a:lvl2pPr marL="742950" indent="-285750">
                        <a:spcBef>
                          <a:spcPct val="20000"/>
                        </a:spcBef>
                        <a:buClr>
                          <a:schemeClr val="accent1"/>
                        </a:buClr>
                        <a:buSzPct val="90000"/>
                        <a:buFont typeface="Wingdings 2" pitchFamily="18" charset="2"/>
                        <a:defRPr sz="2200">
                          <a:solidFill>
                            <a:schemeClr val="tx1"/>
                          </a:solidFill>
                          <a:latin typeface="Arial" pitchFamily="34" charset="0"/>
                        </a:defRPr>
                      </a:lvl2pPr>
                      <a:lvl3pPr marL="1143000" indent="-228600">
                        <a:spcBef>
                          <a:spcPct val="20000"/>
                        </a:spcBef>
                        <a:buClr>
                          <a:schemeClr val="accent2"/>
                        </a:buClr>
                        <a:buSzPct val="85000"/>
                        <a:buFont typeface="Arial" pitchFamily="34" charset="0"/>
                        <a:defRPr sz="2000">
                          <a:solidFill>
                            <a:schemeClr val="tx1"/>
                          </a:solidFill>
                          <a:latin typeface="Arial" pitchFamily="34" charset="0"/>
                        </a:defRPr>
                      </a:lvl3pPr>
                      <a:lvl4pPr marL="1600200" indent="-228600">
                        <a:spcBef>
                          <a:spcPct val="20000"/>
                        </a:spcBef>
                        <a:buClr>
                          <a:srgbClr val="7F8FA9"/>
                        </a:buClr>
                        <a:buSzPct val="90000"/>
                        <a:buFont typeface="Wingdings 2" pitchFamily="18" charset="2"/>
                        <a:defRPr>
                          <a:solidFill>
                            <a:schemeClr val="tx1"/>
                          </a:solidFill>
                          <a:latin typeface="Arial" pitchFamily="34" charset="0"/>
                        </a:defRPr>
                      </a:lvl4pPr>
                      <a:lvl5pPr marL="2057400" indent="-228600">
                        <a:spcBef>
                          <a:spcPct val="20000"/>
                        </a:spcBef>
                        <a:buClr>
                          <a:srgbClr val="4A66AC"/>
                        </a:buClr>
                        <a:buSzPct val="10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rgbClr val="4A66AC"/>
                        </a:buClr>
                        <a:buSzPct val="100000"/>
                        <a:buFont typeface="Arial" pitchFamily="34" charset="0"/>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1600" b="1" i="0" u="none" strike="noStrike" cap="none" normalizeH="0" baseline="0" dirty="0" smtClean="0">
                          <a:ln>
                            <a:noFill/>
                          </a:ln>
                          <a:solidFill>
                            <a:schemeClr val="bg2"/>
                          </a:solidFill>
                          <a:effectLst/>
                          <a:latin typeface="Trebuchet MS" pitchFamily="34" charset="0"/>
                          <a:ea typeface="Calibri" pitchFamily="34" charset="0"/>
                          <a:cs typeface="Times New Roman" pitchFamily="18" charset="0"/>
                        </a:rPr>
                        <a:t>1323</a:t>
                      </a:r>
                      <a:endParaRPr kumimoji="0" lang="ro-RO" altLang="ro-RO" sz="1600" b="1" i="0" u="none" strike="noStrike" cap="none" normalizeH="0" baseline="0" dirty="0" smtClean="0">
                        <a:ln>
                          <a:noFill/>
                        </a:ln>
                        <a:solidFill>
                          <a:schemeClr val="bg2"/>
                        </a:solidFill>
                        <a:effectLst/>
                        <a:latin typeface="Arial Black" pitchFamily="34" charset="0"/>
                        <a:ea typeface="Calibri" pitchFamily="34" charset="0"/>
                        <a:cs typeface="Times New Roman" pitchFamily="18"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36513"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ro-RO" altLang="ro-RO" sz="1200" b="1" i="0" u="none" strike="noStrike" cap="none" normalizeH="0" baseline="0" dirty="0" smtClean="0">
                          <a:ln>
                            <a:noFill/>
                          </a:ln>
                          <a:solidFill>
                            <a:schemeClr val="bg2"/>
                          </a:solidFill>
                          <a:effectLst/>
                          <a:latin typeface="Arial" pitchFamily="34" charset="0"/>
                          <a:cs typeface="Tahoma" pitchFamily="34" charset="0"/>
                        </a:rPr>
                        <a:t>181 Premii (126 premii judeţene,  35 premii naţionale, 20 premii internaţionale)</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r>
            </a:tbl>
          </a:graphicData>
        </a:graphic>
      </p:graphicFrame>
      <p:sp>
        <p:nvSpPr>
          <p:cNvPr id="49218" name="AutoShape 10">
            <a:hlinkClick r:id="rId2" action="ppaction://hlinksldjump"/>
          </p:cNvPr>
          <p:cNvSpPr>
            <a:spLocks noChangeArrowheads="1"/>
          </p:cNvSpPr>
          <p:nvPr/>
        </p:nvSpPr>
        <p:spPr bwMode="auto">
          <a:xfrm rot="10800000">
            <a:off x="8915400" y="6463709"/>
            <a:ext cx="577850" cy="381000"/>
          </a:xfrm>
          <a:prstGeom prst="leftArrow">
            <a:avLst>
              <a:gd name="adj1" fmla="val 50000"/>
              <a:gd name="adj2" fmla="val 37917"/>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cSld>
  <p:clrMapOvr>
    <a:masterClrMapping/>
  </p:clrMapOvr>
  <p:transition spd="slow" advClick="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0"/>
            <a:ext cx="8953500" cy="762000"/>
          </a:xfrm>
        </p:spPr>
        <p:txBody>
          <a:bodyPr/>
          <a:lstStyle/>
          <a:p>
            <a:pPr algn="ctr" eaLnBrk="1" hangingPunct="1"/>
            <a:r>
              <a:rPr lang="ro-RO" altLang="ro-RO" sz="2800" b="1" dirty="0" smtClean="0">
                <a:solidFill>
                  <a:srgbClr val="FFFF99"/>
                </a:solidFill>
                <a:latin typeface="Tahoma" pitchFamily="34" charset="0"/>
                <a:cs typeface="Tahoma" pitchFamily="34" charset="0"/>
              </a:rPr>
              <a:t>ALTE CONCURSURI  AN</a:t>
            </a:r>
            <a:r>
              <a:rPr lang="en-US" altLang="ro-RO" sz="2800" b="1" dirty="0" smtClean="0">
                <a:solidFill>
                  <a:srgbClr val="FFFF99"/>
                </a:solidFill>
                <a:latin typeface="Tahoma" pitchFamily="34" charset="0"/>
                <a:cs typeface="Tahoma" pitchFamily="34" charset="0"/>
              </a:rPr>
              <a:t>.</a:t>
            </a:r>
            <a:r>
              <a:rPr lang="ro-RO" altLang="ro-RO" sz="2800" b="1" dirty="0" smtClean="0">
                <a:solidFill>
                  <a:srgbClr val="FFFF99"/>
                </a:solidFill>
                <a:latin typeface="Tahoma" pitchFamily="34" charset="0"/>
                <a:cs typeface="Tahoma" pitchFamily="34" charset="0"/>
              </a:rPr>
              <a:t> ŞC</a:t>
            </a:r>
            <a:r>
              <a:rPr lang="en-US" altLang="ro-RO" sz="2800" b="1" dirty="0" smtClean="0">
                <a:solidFill>
                  <a:srgbClr val="FFFF99"/>
                </a:solidFill>
                <a:latin typeface="Tahoma" pitchFamily="34" charset="0"/>
                <a:cs typeface="Tahoma" pitchFamily="34" charset="0"/>
              </a:rPr>
              <a:t>.</a:t>
            </a:r>
            <a:r>
              <a:rPr lang="ro-RO" altLang="ro-RO" sz="2800" b="1" dirty="0" smtClean="0">
                <a:solidFill>
                  <a:srgbClr val="FFFF99"/>
                </a:solidFill>
                <a:latin typeface="Tahoma" pitchFamily="34" charset="0"/>
                <a:cs typeface="Tahoma" pitchFamily="34" charset="0"/>
              </a:rPr>
              <a:t> 2013-2014</a:t>
            </a:r>
          </a:p>
        </p:txBody>
      </p:sp>
      <p:sp>
        <p:nvSpPr>
          <p:cNvPr id="61" name="Rectangle 5"/>
          <p:cNvSpPr>
            <a:spLocks noGrp="1" noChangeArrowheads="1"/>
          </p:cNvSpPr>
          <p:nvPr>
            <p:ph type="sldNum" sz="quarter" idx="12"/>
          </p:nvPr>
        </p:nvSpPr>
        <p:spPr/>
        <p:txBody>
          <a:bodyPr/>
          <a:lstStyle/>
          <a:p>
            <a:pPr>
              <a:defRPr/>
            </a:pPr>
            <a:fld id="{90EBADF2-3AED-423D-923F-DBA78F3AB44F}" type="slidenum">
              <a:rPr lang="ro-RO" smtClean="0"/>
              <a:pPr>
                <a:defRPr/>
              </a:pPr>
              <a:t>51</a:t>
            </a:fld>
            <a:endParaRPr lang="ro-RO" dirty="0"/>
          </a:p>
        </p:txBody>
      </p:sp>
      <p:graphicFrame>
        <p:nvGraphicFramePr>
          <p:cNvPr id="3" name="Table 2"/>
          <p:cNvGraphicFramePr>
            <a:graphicFrameLocks noGrp="1"/>
          </p:cNvGraphicFramePr>
          <p:nvPr>
            <p:extLst>
              <p:ext uri="{D42A27DB-BD31-4B8C-83A1-F6EECF244321}">
                <p14:modId xmlns:p14="http://schemas.microsoft.com/office/powerpoint/2010/main" val="631325357"/>
              </p:ext>
            </p:extLst>
          </p:nvPr>
        </p:nvGraphicFramePr>
        <p:xfrm>
          <a:off x="304800" y="685800"/>
          <a:ext cx="9296400" cy="5460113"/>
        </p:xfrm>
        <a:graphic>
          <a:graphicData uri="http://schemas.openxmlformats.org/drawingml/2006/table">
            <a:tbl>
              <a:tblPr/>
              <a:tblGrid>
                <a:gridCol w="381000"/>
                <a:gridCol w="4048950"/>
                <a:gridCol w="432894"/>
                <a:gridCol w="620481"/>
                <a:gridCol w="663770"/>
                <a:gridCol w="660163"/>
                <a:gridCol w="638519"/>
                <a:gridCol w="508650"/>
                <a:gridCol w="422072"/>
                <a:gridCol w="432894"/>
                <a:gridCol w="487007"/>
              </a:tblGrid>
              <a:tr h="695750">
                <a:tc rowSpan="2">
                  <a:txBody>
                    <a:bodyPr/>
                    <a:lstStyle/>
                    <a:p>
                      <a:pPr algn="ctr" fontAlgn="ctr"/>
                      <a:r>
                        <a:rPr lang="en-US" sz="1400" b="1" i="0" u="none" strike="noStrike" dirty="0">
                          <a:solidFill>
                            <a:srgbClr val="000000"/>
                          </a:solidFill>
                          <a:effectLst/>
                          <a:latin typeface="Calibri"/>
                        </a:rPr>
                        <a:t>Nr</a:t>
                      </a:r>
                      <a:r>
                        <a:rPr lang="en-US" sz="1400" b="1" i="0" u="none" strike="noStrike" dirty="0" smtClean="0">
                          <a:solidFill>
                            <a:srgbClr val="000000"/>
                          </a:solidFill>
                          <a:effectLst/>
                          <a:latin typeface="Calibri"/>
                        </a:rPr>
                        <a:t>.</a:t>
                      </a:r>
                      <a:endParaRPr lang="ro-RO" sz="1400" b="1" i="0" u="none" strike="noStrike" dirty="0" smtClean="0">
                        <a:solidFill>
                          <a:srgbClr val="000000"/>
                        </a:solidFill>
                        <a:effectLst/>
                        <a:latin typeface="Calibri"/>
                      </a:endParaRPr>
                    </a:p>
                    <a:p>
                      <a:pPr algn="ctr" fontAlgn="ctr"/>
                      <a:r>
                        <a:rPr lang="en-US" sz="1400" b="1" i="0" u="none" strike="noStrike" dirty="0" err="1" smtClean="0">
                          <a:solidFill>
                            <a:srgbClr val="000000"/>
                          </a:solidFill>
                          <a:effectLst/>
                          <a:latin typeface="Calibri"/>
                        </a:rPr>
                        <a:t>crt</a:t>
                      </a:r>
                      <a:r>
                        <a:rPr lang="en-US" sz="1400" b="1" i="0" u="none" strike="noStrike" dirty="0">
                          <a:solidFill>
                            <a:srgbClr val="000000"/>
                          </a:solidFill>
                          <a:effectLst/>
                          <a:latin typeface="Calibri"/>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rowSpan="2">
                  <a:txBody>
                    <a:bodyPr/>
                    <a:lstStyle/>
                    <a:p>
                      <a:pPr algn="ctr" fontAlgn="ctr"/>
                      <a:r>
                        <a:rPr lang="en-US" sz="2000" b="1" i="0" u="none" strike="noStrike" dirty="0" smtClean="0">
                          <a:solidFill>
                            <a:srgbClr val="000000"/>
                          </a:solidFill>
                          <a:effectLst/>
                          <a:latin typeface="Calibri"/>
                        </a:rPr>
                        <a:t>DENUMIREA CONCURSULUI</a:t>
                      </a:r>
                      <a:endParaRPr lang="en-US" sz="20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gridSpan="5">
                  <a:txBody>
                    <a:bodyPr/>
                    <a:lstStyle/>
                    <a:p>
                      <a:pPr algn="ctr" fontAlgn="ctr"/>
                      <a:r>
                        <a:rPr lang="pt-BR" sz="1600" b="1" i="0" u="none" strike="noStrike" dirty="0">
                          <a:solidFill>
                            <a:srgbClr val="000000"/>
                          </a:solidFill>
                          <a:effectLst/>
                          <a:latin typeface="Calibri"/>
                        </a:rPr>
                        <a:t>Număr elevi participanți pe etape</a:t>
                      </a:r>
                    </a:p>
                  </a:txBody>
                  <a:tcPr marL="9525" marR="9525" marT="9525" marB="0" anchor="ctr">
                    <a:lnL w="6350" cap="flat" cmpd="sng" algn="ctr">
                      <a:solidFill>
                        <a:srgbClr val="000000"/>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it-IT" sz="1400" b="1" i="0" u="none" strike="noStrike" dirty="0">
                          <a:solidFill>
                            <a:srgbClr val="FF0000"/>
                          </a:solidFill>
                          <a:effectLst/>
                          <a:latin typeface="Calibri"/>
                        </a:rPr>
                        <a:t>Nr. premii obținute la ultima etapă a concursului</a:t>
                      </a:r>
                    </a:p>
                  </a:txBody>
                  <a:tcPr marL="9525" marR="9525" marT="9525" marB="0" anchor="ctr">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16373">
                <a:tc vMerge="1">
                  <a:txBody>
                    <a:bodyPr/>
                    <a:lstStyle/>
                    <a:p>
                      <a:endParaRPr lang="en-US"/>
                    </a:p>
                  </a:txBody>
                  <a:tcPr/>
                </a:tc>
                <a:tc vMerge="1">
                  <a:txBody>
                    <a:bodyPr/>
                    <a:lstStyle/>
                    <a:p>
                      <a:endParaRPr lang="en-US"/>
                    </a:p>
                  </a:txBody>
                  <a:tcPr/>
                </a:tc>
                <a:tc>
                  <a:txBody>
                    <a:bodyPr/>
                    <a:lstStyle/>
                    <a:p>
                      <a:pPr algn="ctr" fontAlgn="ctr"/>
                      <a:r>
                        <a:rPr lang="vi-VN" sz="1200" b="1" i="0" u="none" strike="noStrike" dirty="0">
                          <a:solidFill>
                            <a:srgbClr val="000000"/>
                          </a:solidFill>
                          <a:effectLst/>
                          <a:latin typeface="Calibri"/>
                        </a:rPr>
                        <a:t>Școală</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vi-VN" sz="1100" b="1" i="0" u="none" strike="noStrike" dirty="0">
                          <a:solidFill>
                            <a:srgbClr val="000000"/>
                          </a:solidFill>
                          <a:effectLst/>
                          <a:latin typeface="Calibri"/>
                        </a:rPr>
                        <a:t>Județeană</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vi-VN" sz="1100" b="1" i="0" u="none" strike="noStrike" dirty="0">
                          <a:solidFill>
                            <a:srgbClr val="000000"/>
                          </a:solidFill>
                          <a:effectLst/>
                          <a:latin typeface="Calibri"/>
                        </a:rPr>
                        <a:t>Interjudețeană</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vi-VN" sz="1200" b="1" i="0" u="none" strike="noStrike" dirty="0">
                          <a:solidFill>
                            <a:srgbClr val="000000"/>
                          </a:solidFill>
                          <a:effectLst/>
                          <a:latin typeface="Calibri"/>
                        </a:rPr>
                        <a:t>Națională</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vi-VN" sz="1200" b="1" i="0" u="none" strike="noStrike" dirty="0">
                          <a:solidFill>
                            <a:srgbClr val="000000"/>
                          </a:solidFill>
                          <a:effectLst/>
                          <a:latin typeface="Calibri"/>
                        </a:rPr>
                        <a:t>Internațională</a:t>
                      </a:r>
                    </a:p>
                  </a:txBody>
                  <a:tcPr marL="9525" marR="9525" marT="9525" marB="0" anchor="ctr">
                    <a:lnL w="6350" cap="flat" cmpd="sng" algn="ctr">
                      <a:solidFill>
                        <a:srgbClr val="000000"/>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en-US" sz="1600" b="1" i="0" u="none" strike="noStrike" dirty="0">
                          <a:solidFill>
                            <a:srgbClr val="000000"/>
                          </a:solidFill>
                          <a:effectLst/>
                          <a:latin typeface="Calibri"/>
                        </a:rPr>
                        <a:t>I</a:t>
                      </a:r>
                    </a:p>
                  </a:txBody>
                  <a:tcPr marL="9525" marR="9525" marT="9525" marB="0" anchor="ctr">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en-US" sz="1600" b="1" i="0" u="none" strike="noStrike" dirty="0">
                          <a:solidFill>
                            <a:srgbClr val="000000"/>
                          </a:solidFill>
                          <a:effectLst/>
                          <a:latin typeface="Calibri"/>
                        </a:rPr>
                        <a:t>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en-US" sz="1600" b="1" i="0" u="none" strike="noStrike" dirty="0">
                          <a:solidFill>
                            <a:srgbClr val="000000"/>
                          </a:solidFill>
                          <a:effectLst/>
                          <a:latin typeface="Calibri"/>
                        </a:rPr>
                        <a:t>III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en-US" sz="1600" b="1" i="0" u="none" strike="noStrike" dirty="0">
                          <a:solidFill>
                            <a:srgbClr val="000000"/>
                          </a:solidFill>
                          <a:effectLst/>
                          <a:latin typeface="Calibri"/>
                        </a:rPr>
                        <a:t>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r>
              <a:tr h="347875">
                <a:tc>
                  <a:txBody>
                    <a:bodyPr/>
                    <a:lstStyle/>
                    <a:p>
                      <a:pPr algn="ctr" fontAlgn="b"/>
                      <a:r>
                        <a:rPr lang="ro-RO" sz="1600" b="1" i="0" u="none" strike="noStrike" dirty="0" smtClean="0">
                          <a:solidFill>
                            <a:srgbClr val="000000"/>
                          </a:solidFill>
                          <a:effectLst/>
                          <a:latin typeface="Calibri"/>
                        </a:rPr>
                        <a:t>1</a:t>
                      </a:r>
                      <a:endParaRPr lang="en-US" sz="16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b"/>
                      <a:r>
                        <a:rPr lang="vi-VN" sz="1800" b="1" i="0" u="none" strike="noStrike" dirty="0">
                          <a:solidFill>
                            <a:schemeClr val="tx1"/>
                          </a:solidFill>
                          <a:effectLst/>
                          <a:latin typeface="Calibri"/>
                        </a:rPr>
                        <a:t>Concursul European de Matematică Aplicată ”Cangurul”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chemeClr val="tx1"/>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chemeClr val="tx1"/>
                          </a:solidFill>
                          <a:effectLst/>
                          <a:latin typeface="Calibri"/>
                        </a:rPr>
                        <a:t>449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chemeClr val="tx1"/>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chemeClr val="tx1"/>
                          </a:solidFill>
                          <a:effectLst/>
                          <a:latin typeface="Calibri"/>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chemeClr val="tx1"/>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ln>
                            <a:solidFill>
                              <a:schemeClr val="bg1"/>
                            </a:solidFill>
                          </a:ln>
                          <a:solidFill>
                            <a:schemeClr val="tx1"/>
                          </a:solidFill>
                          <a:effectLst/>
                          <a:latin typeface="Calibri"/>
                        </a:rPr>
                        <a:t>0</a:t>
                      </a:r>
                    </a:p>
                  </a:txBody>
                  <a:tcPr marL="9525" marR="9525" marT="9525" marB="0" anchor="ctr">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a:ln>
                            <a:solidFill>
                              <a:schemeClr val="bg1"/>
                            </a:solidFill>
                          </a:ln>
                          <a:solidFill>
                            <a:schemeClr val="tx1"/>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a:ln>
                            <a:solidFill>
                              <a:schemeClr val="bg1"/>
                            </a:solidFill>
                          </a:ln>
                          <a:solidFill>
                            <a:schemeClr val="tx1"/>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a:ln>
                            <a:solidFill>
                              <a:schemeClr val="bg1"/>
                            </a:solidFill>
                          </a:ln>
                          <a:solidFill>
                            <a:schemeClr val="tx1"/>
                          </a:solidFill>
                          <a:effectLst/>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1310">
                <a:tc>
                  <a:txBody>
                    <a:bodyPr/>
                    <a:lstStyle/>
                    <a:p>
                      <a:pPr algn="ctr" fontAlgn="b"/>
                      <a:r>
                        <a:rPr lang="ro-RO" sz="1600" b="1" i="0" u="none" strike="noStrike" dirty="0" smtClean="0">
                          <a:solidFill>
                            <a:srgbClr val="000000"/>
                          </a:solidFill>
                          <a:effectLst/>
                          <a:latin typeface="Calibri"/>
                        </a:rPr>
                        <a:t>2</a:t>
                      </a:r>
                      <a:endParaRPr lang="en-US" sz="16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b"/>
                      <a:r>
                        <a:rPr lang="en-US" sz="1800" b="1" i="0" u="none" strike="noStrike" dirty="0" err="1">
                          <a:solidFill>
                            <a:schemeClr val="tx1"/>
                          </a:solidFill>
                          <a:effectLst/>
                          <a:latin typeface="Calibri"/>
                        </a:rPr>
                        <a:t>Concursul</a:t>
                      </a:r>
                      <a:r>
                        <a:rPr lang="en-US" sz="1800" b="1" i="0" u="none" strike="noStrike" dirty="0">
                          <a:solidFill>
                            <a:schemeClr val="tx1"/>
                          </a:solidFill>
                          <a:effectLst/>
                          <a:latin typeface="Calibri"/>
                        </a:rPr>
                        <a:t> </a:t>
                      </a:r>
                      <a:r>
                        <a:rPr lang="en-US" sz="1800" b="1" i="0" u="none" strike="noStrike" dirty="0" err="1">
                          <a:solidFill>
                            <a:schemeClr val="tx1"/>
                          </a:solidFill>
                          <a:effectLst/>
                          <a:latin typeface="Calibri"/>
                        </a:rPr>
                        <a:t>Național</a:t>
                      </a:r>
                      <a:r>
                        <a:rPr lang="en-US" sz="1800" b="1" i="0" u="none" strike="noStrike" dirty="0">
                          <a:solidFill>
                            <a:schemeClr val="tx1"/>
                          </a:solidFill>
                          <a:effectLst/>
                          <a:latin typeface="Calibri"/>
                        </a:rPr>
                        <a:t> ”Lumina Math”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chemeClr val="tx1"/>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chemeClr val="tx1"/>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chemeClr val="tx1"/>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chemeClr val="tx1"/>
                          </a:solidFill>
                          <a:effectLst/>
                          <a:latin typeface="Calibri"/>
                        </a:rPr>
                        <a:t>153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chemeClr val="tx1"/>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a:ln>
                            <a:solidFill>
                              <a:schemeClr val="bg1"/>
                            </a:solidFill>
                          </a:ln>
                          <a:solidFill>
                            <a:schemeClr val="tx1"/>
                          </a:solidFill>
                          <a:effectLst/>
                          <a:latin typeface="Calibri"/>
                        </a:rPr>
                        <a:t>0</a:t>
                      </a:r>
                    </a:p>
                  </a:txBody>
                  <a:tcPr marL="9525" marR="9525" marT="9525" marB="0" anchor="ctr">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ln>
                            <a:solidFill>
                              <a:schemeClr val="bg1"/>
                            </a:solidFill>
                          </a:ln>
                          <a:solidFill>
                            <a:schemeClr val="tx1"/>
                          </a:solidFill>
                          <a:effectLst/>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ln>
                            <a:solidFill>
                              <a:schemeClr val="bg1"/>
                            </a:solidFill>
                          </a:ln>
                          <a:solidFill>
                            <a:schemeClr val="tx1"/>
                          </a:solidFill>
                          <a:effectLst/>
                          <a:latin typeface="Calibri"/>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a:ln>
                            <a:solidFill>
                              <a:schemeClr val="bg1"/>
                            </a:solidFill>
                          </a:ln>
                          <a:solidFill>
                            <a:schemeClr val="tx1"/>
                          </a:solidFill>
                          <a:effectLst/>
                          <a:latin typeface="Calibri"/>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1310">
                <a:tc>
                  <a:txBody>
                    <a:bodyPr/>
                    <a:lstStyle/>
                    <a:p>
                      <a:pPr algn="ctr" fontAlgn="b"/>
                      <a:r>
                        <a:rPr lang="ro-RO" sz="1600" b="1" i="0" u="none" strike="noStrike" dirty="0" smtClean="0">
                          <a:solidFill>
                            <a:srgbClr val="000000"/>
                          </a:solidFill>
                          <a:effectLst/>
                          <a:latin typeface="Calibri"/>
                        </a:rPr>
                        <a:t>3</a:t>
                      </a:r>
                      <a:endParaRPr lang="en-US" sz="16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b"/>
                      <a:r>
                        <a:rPr lang="vi-VN" sz="1800" b="1" i="0" u="none" strike="noStrike" dirty="0">
                          <a:solidFill>
                            <a:schemeClr val="tx1"/>
                          </a:solidFill>
                          <a:effectLst/>
                          <a:latin typeface="Calibri"/>
                        </a:rPr>
                        <a:t>Concursul de Matematică ”Csillagszerző”</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chemeClr val="tx1"/>
                          </a:solidFill>
                          <a:effectLst/>
                          <a:latin typeface="Calibri"/>
                        </a:rPr>
                        <a:t>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chemeClr val="tx1"/>
                          </a:solidFill>
                          <a:effectLst/>
                          <a:latin typeface="Calibri"/>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chemeClr val="tx1"/>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chemeClr val="tx1"/>
                          </a:solidFill>
                          <a:effectLst/>
                          <a:latin typeface="Calibr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chemeClr val="tx1"/>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a:ln>
                            <a:solidFill>
                              <a:schemeClr val="bg1"/>
                            </a:solidFill>
                          </a:ln>
                          <a:solidFill>
                            <a:schemeClr val="tx1"/>
                          </a:solidFill>
                          <a:effectLst/>
                          <a:latin typeface="Calibri"/>
                        </a:rPr>
                        <a:t>1</a:t>
                      </a:r>
                    </a:p>
                  </a:txBody>
                  <a:tcPr marL="9525" marR="9525" marT="9525" marB="0" anchor="ctr">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ln>
                            <a:solidFill>
                              <a:schemeClr val="bg1"/>
                            </a:solidFill>
                          </a:ln>
                          <a:solidFill>
                            <a:schemeClr val="tx1"/>
                          </a:solidFill>
                          <a:effectLst/>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ln>
                            <a:solidFill>
                              <a:schemeClr val="bg1"/>
                            </a:solidFill>
                          </a:ln>
                          <a:solidFill>
                            <a:schemeClr val="tx1"/>
                          </a:solidFill>
                          <a:effectLst/>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a:ln>
                            <a:solidFill>
                              <a:schemeClr val="bg1"/>
                            </a:solidFill>
                          </a:ln>
                          <a:solidFill>
                            <a:schemeClr val="tx1"/>
                          </a:solidFill>
                          <a:effectLst/>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1310">
                <a:tc>
                  <a:txBody>
                    <a:bodyPr/>
                    <a:lstStyle/>
                    <a:p>
                      <a:pPr algn="ctr" fontAlgn="b"/>
                      <a:r>
                        <a:rPr lang="ro-RO" sz="1600" b="1" i="0" u="none" strike="noStrike" dirty="0" smtClean="0">
                          <a:solidFill>
                            <a:srgbClr val="000000"/>
                          </a:solidFill>
                          <a:effectLst/>
                          <a:latin typeface="Calibri"/>
                        </a:rPr>
                        <a:t>4</a:t>
                      </a:r>
                      <a:endParaRPr lang="en-US" sz="16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b"/>
                      <a:r>
                        <a:rPr lang="pt-BR" sz="1800" b="1" i="0" u="none" strike="noStrike" dirty="0">
                          <a:solidFill>
                            <a:schemeClr val="tx1"/>
                          </a:solidFill>
                          <a:effectLst/>
                          <a:latin typeface="Calibri"/>
                        </a:rPr>
                        <a:t>Concursul de Matematică ”Zrinyi Ilona”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chemeClr val="tx1"/>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chemeClr val="tx1"/>
                          </a:solidFill>
                          <a:effectLst/>
                          <a:latin typeface="Calibri"/>
                        </a:rPr>
                        <a:t>867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chemeClr val="tx1"/>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chemeClr val="tx1"/>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chemeClr val="tx1"/>
                          </a:solidFill>
                          <a:effectLst/>
                          <a:latin typeface="Calibri"/>
                        </a:rPr>
                        <a:t>9</a:t>
                      </a:r>
                    </a:p>
                  </a:txBody>
                  <a:tcPr marL="9525" marR="9525" marT="9525" marB="0" anchor="ctr">
                    <a:lnL w="6350" cap="flat" cmpd="sng" algn="ctr">
                      <a:solidFill>
                        <a:srgbClr val="000000"/>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a:ln>
                            <a:solidFill>
                              <a:schemeClr val="bg1"/>
                            </a:solidFill>
                          </a:ln>
                          <a:solidFill>
                            <a:schemeClr val="tx1"/>
                          </a:solidFill>
                          <a:effectLst/>
                          <a:latin typeface="Calibri"/>
                        </a:rPr>
                        <a:t>0</a:t>
                      </a:r>
                    </a:p>
                  </a:txBody>
                  <a:tcPr marL="9525" marR="9525" marT="9525" marB="0" anchor="ctr">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a:ln>
                            <a:solidFill>
                              <a:schemeClr val="bg1"/>
                            </a:solidFill>
                          </a:ln>
                          <a:solidFill>
                            <a:schemeClr val="tx1"/>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ln>
                            <a:solidFill>
                              <a:schemeClr val="bg1"/>
                            </a:solidFill>
                          </a:ln>
                          <a:solidFill>
                            <a:schemeClr val="tx1"/>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a:ln>
                            <a:solidFill>
                              <a:schemeClr val="bg1"/>
                            </a:solidFill>
                          </a:ln>
                          <a:solidFill>
                            <a:schemeClr val="tx1"/>
                          </a:solidFill>
                          <a:effectLst/>
                          <a:latin typeface="Calibri"/>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1310">
                <a:tc>
                  <a:txBody>
                    <a:bodyPr/>
                    <a:lstStyle/>
                    <a:p>
                      <a:pPr algn="ctr" fontAlgn="b"/>
                      <a:r>
                        <a:rPr lang="ro-RO" sz="1600" b="1" i="0" u="none" strike="noStrike" dirty="0" smtClean="0">
                          <a:solidFill>
                            <a:srgbClr val="000000"/>
                          </a:solidFill>
                          <a:effectLst/>
                          <a:latin typeface="Calibri"/>
                        </a:rPr>
                        <a:t>5</a:t>
                      </a:r>
                      <a:endParaRPr lang="en-US" sz="16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b"/>
                      <a:r>
                        <a:rPr lang="pt-BR" sz="1800" b="1" i="0" u="none" strike="noStrike">
                          <a:solidFill>
                            <a:schemeClr val="tx1"/>
                          </a:solidFill>
                          <a:effectLst/>
                          <a:latin typeface="Calibri"/>
                        </a:rPr>
                        <a:t>Concursul de Matematică ”Körverseny” - Ediția XLI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chemeClr val="tx1"/>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chemeClr val="tx1"/>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chemeClr val="tx1"/>
                          </a:solidFill>
                          <a:effectLst/>
                          <a:latin typeface="Calibri"/>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chemeClr val="tx1"/>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chemeClr val="tx1"/>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a:ln>
                            <a:solidFill>
                              <a:schemeClr val="bg1"/>
                            </a:solidFill>
                          </a:ln>
                          <a:solidFill>
                            <a:schemeClr val="tx1"/>
                          </a:solidFill>
                          <a:effectLst/>
                          <a:latin typeface="Calibri"/>
                        </a:rPr>
                        <a:t>5</a:t>
                      </a:r>
                    </a:p>
                  </a:txBody>
                  <a:tcPr marL="9525" marR="9525" marT="9525" marB="0" anchor="ctr">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a:ln>
                            <a:solidFill>
                              <a:schemeClr val="bg1"/>
                            </a:solidFill>
                          </a:ln>
                          <a:solidFill>
                            <a:schemeClr val="tx1"/>
                          </a:solidFill>
                          <a:effectLst/>
                          <a:latin typeface="Calibri"/>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ln>
                            <a:solidFill>
                              <a:schemeClr val="bg1"/>
                            </a:solidFill>
                          </a:ln>
                          <a:solidFill>
                            <a:schemeClr val="tx1"/>
                          </a:solidFill>
                          <a:effectLst/>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ln>
                            <a:solidFill>
                              <a:schemeClr val="bg1"/>
                            </a:solidFill>
                          </a:ln>
                          <a:solidFill>
                            <a:schemeClr val="tx1"/>
                          </a:solidFill>
                          <a:effectLst/>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1310">
                <a:tc>
                  <a:txBody>
                    <a:bodyPr/>
                    <a:lstStyle/>
                    <a:p>
                      <a:pPr algn="ctr" fontAlgn="b"/>
                      <a:r>
                        <a:rPr lang="ro-RO" sz="1600" b="1" i="0" u="none" strike="noStrike" dirty="0" smtClean="0">
                          <a:solidFill>
                            <a:srgbClr val="000000"/>
                          </a:solidFill>
                          <a:effectLst/>
                          <a:latin typeface="Calibri"/>
                        </a:rPr>
                        <a:t>6</a:t>
                      </a:r>
                      <a:endParaRPr lang="en-US" sz="16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b"/>
                      <a:r>
                        <a:rPr lang="pt-BR" sz="1800" b="1" i="0" u="none" strike="noStrike">
                          <a:solidFill>
                            <a:schemeClr val="tx1"/>
                          </a:solidFill>
                          <a:effectLst/>
                          <a:latin typeface="Calibri"/>
                        </a:rPr>
                        <a:t>Concursul de Matematică ”Körverseny” - Ediția XLII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chemeClr val="tx1"/>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chemeClr val="tx1"/>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chemeClr val="tx1"/>
                          </a:solidFill>
                          <a:effectLst/>
                          <a:latin typeface="Calibri"/>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chemeClr val="tx1"/>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chemeClr val="tx1"/>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a:ln>
                            <a:solidFill>
                              <a:schemeClr val="bg1"/>
                            </a:solidFill>
                          </a:ln>
                          <a:solidFill>
                            <a:schemeClr val="tx1"/>
                          </a:solidFill>
                          <a:effectLst/>
                          <a:latin typeface="Calibri"/>
                        </a:rPr>
                        <a:t>3</a:t>
                      </a:r>
                    </a:p>
                  </a:txBody>
                  <a:tcPr marL="9525" marR="9525" marT="9525" marB="0" anchor="ctr">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a:ln>
                            <a:solidFill>
                              <a:schemeClr val="bg1"/>
                            </a:solidFill>
                          </a:ln>
                          <a:solidFill>
                            <a:schemeClr val="tx1"/>
                          </a:solidFill>
                          <a:effectLst/>
                          <a:latin typeface="Calibr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ln>
                            <a:solidFill>
                              <a:schemeClr val="bg1"/>
                            </a:solidFill>
                          </a:ln>
                          <a:solidFill>
                            <a:schemeClr val="tx1"/>
                          </a:solidFill>
                          <a:effectLst/>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ln>
                            <a:solidFill>
                              <a:schemeClr val="bg1"/>
                            </a:solidFill>
                          </a:ln>
                          <a:solidFill>
                            <a:schemeClr val="tx1"/>
                          </a:solidFill>
                          <a:effectLst/>
                          <a:latin typeface="Calibri"/>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1310">
                <a:tc>
                  <a:txBody>
                    <a:bodyPr/>
                    <a:lstStyle/>
                    <a:p>
                      <a:pPr algn="ctr" fontAlgn="b"/>
                      <a:r>
                        <a:rPr lang="ro-RO" sz="1600" b="1" i="0" u="none" strike="noStrike" dirty="0" smtClean="0">
                          <a:solidFill>
                            <a:srgbClr val="000000"/>
                          </a:solidFill>
                          <a:effectLst/>
                          <a:latin typeface="Calibri"/>
                        </a:rPr>
                        <a:t>7</a:t>
                      </a:r>
                      <a:endParaRPr lang="en-US" sz="16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b"/>
                      <a:r>
                        <a:rPr lang="pt-BR" sz="1800" b="1" i="0" u="none" strike="noStrike">
                          <a:solidFill>
                            <a:schemeClr val="tx1"/>
                          </a:solidFill>
                          <a:effectLst/>
                          <a:latin typeface="Calibri"/>
                        </a:rPr>
                        <a:t>Concursul de Matematică pe echipe ”Bolyai”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chemeClr val="tx1"/>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chemeClr val="tx1"/>
                          </a:solidFill>
                          <a:effectLst/>
                          <a:latin typeface="Calibri"/>
                        </a:rPr>
                        <a:t>440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chemeClr val="tx1"/>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chemeClr val="tx1"/>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chemeClr val="tx1"/>
                          </a:solidFill>
                          <a:effectLst/>
                          <a:latin typeface="Calibri"/>
                        </a:rPr>
                        <a:t>16</a:t>
                      </a:r>
                    </a:p>
                  </a:txBody>
                  <a:tcPr marL="9525" marR="9525" marT="9525" marB="0" anchor="ctr">
                    <a:lnL w="6350" cap="flat" cmpd="sng" algn="ctr">
                      <a:solidFill>
                        <a:srgbClr val="000000"/>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a:ln>
                            <a:solidFill>
                              <a:schemeClr val="bg1"/>
                            </a:solidFill>
                          </a:ln>
                          <a:solidFill>
                            <a:schemeClr val="tx1"/>
                          </a:solidFill>
                          <a:effectLst/>
                          <a:latin typeface="Calibri"/>
                        </a:rPr>
                        <a:t>0</a:t>
                      </a:r>
                    </a:p>
                  </a:txBody>
                  <a:tcPr marL="9525" marR="9525" marT="9525" marB="0" anchor="ctr">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a:ln>
                            <a:solidFill>
                              <a:schemeClr val="bg1"/>
                            </a:solidFill>
                          </a:ln>
                          <a:solidFill>
                            <a:schemeClr val="tx1"/>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ln>
                            <a:solidFill>
                              <a:schemeClr val="bg1"/>
                            </a:solidFill>
                          </a:ln>
                          <a:solidFill>
                            <a:schemeClr val="tx1"/>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ln>
                            <a:solidFill>
                              <a:schemeClr val="bg1"/>
                            </a:solidFill>
                          </a:ln>
                          <a:solidFill>
                            <a:schemeClr val="tx1"/>
                          </a:solidFill>
                          <a:effectLst/>
                          <a:latin typeface="Calibri"/>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1310">
                <a:tc>
                  <a:txBody>
                    <a:bodyPr/>
                    <a:lstStyle/>
                    <a:p>
                      <a:pPr algn="ctr" fontAlgn="b"/>
                      <a:r>
                        <a:rPr lang="ro-RO" sz="1600" b="1" i="0" u="none" strike="noStrike" dirty="0" smtClean="0">
                          <a:solidFill>
                            <a:srgbClr val="000000"/>
                          </a:solidFill>
                          <a:effectLst/>
                          <a:latin typeface="Calibri"/>
                        </a:rPr>
                        <a:t>8</a:t>
                      </a:r>
                      <a:endParaRPr lang="en-US" sz="16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b"/>
                      <a:r>
                        <a:rPr lang="pt-BR" sz="1800" b="1" i="0" u="none" strike="noStrike">
                          <a:solidFill>
                            <a:schemeClr val="tx1"/>
                          </a:solidFill>
                          <a:effectLst/>
                          <a:latin typeface="Calibri"/>
                        </a:rPr>
                        <a:t>Concursul de Evaluare în Matematică - Etapa 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chemeClr val="tx1"/>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chemeClr val="tx1"/>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chemeClr val="tx1"/>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chemeClr val="tx1"/>
                          </a:solidFill>
                          <a:effectLst/>
                          <a:latin typeface="Calibri"/>
                        </a:rPr>
                        <a:t>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chemeClr val="tx1"/>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ln>
                            <a:solidFill>
                              <a:schemeClr val="bg1"/>
                            </a:solidFill>
                          </a:ln>
                          <a:solidFill>
                            <a:schemeClr val="tx1"/>
                          </a:solidFill>
                          <a:effectLst/>
                          <a:latin typeface="Calibri"/>
                        </a:rPr>
                        <a:t>0</a:t>
                      </a:r>
                    </a:p>
                  </a:txBody>
                  <a:tcPr marL="9525" marR="9525" marT="9525" marB="0" anchor="ctr">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a:ln>
                            <a:solidFill>
                              <a:schemeClr val="bg1"/>
                            </a:solidFill>
                          </a:ln>
                          <a:solidFill>
                            <a:schemeClr val="tx1"/>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a:ln>
                            <a:solidFill>
                              <a:schemeClr val="bg1"/>
                            </a:solidFill>
                          </a:ln>
                          <a:solidFill>
                            <a:schemeClr val="tx1"/>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ln>
                            <a:solidFill>
                              <a:schemeClr val="bg1"/>
                            </a:solidFill>
                          </a:ln>
                          <a:solidFill>
                            <a:schemeClr val="tx1"/>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1310">
                <a:tc>
                  <a:txBody>
                    <a:bodyPr/>
                    <a:lstStyle/>
                    <a:p>
                      <a:pPr algn="ctr" fontAlgn="b"/>
                      <a:endParaRPr lang="en-US" sz="1600" b="1" i="0" u="none" strike="noStrike" dirty="0">
                        <a:solidFill>
                          <a:srgbClr val="000000"/>
                        </a:solidFill>
                        <a:effectLst/>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2000" b="1" i="0" u="none" strike="noStrike" dirty="0">
                          <a:solidFill>
                            <a:srgbClr val="000000"/>
                          </a:solidFill>
                          <a:effectLst/>
                          <a:latin typeface="Calibri"/>
                        </a:rPr>
                        <a:t>TOTAL </a:t>
                      </a:r>
                      <a:r>
                        <a:rPr lang="en-US" sz="2000" b="1" i="0" u="none" strike="noStrike" dirty="0" smtClean="0">
                          <a:solidFill>
                            <a:srgbClr val="000000"/>
                          </a:solidFill>
                          <a:effectLst/>
                          <a:latin typeface="Calibri"/>
                        </a:rPr>
                        <a:t>GENERAL</a:t>
                      </a:r>
                      <a:r>
                        <a:rPr lang="ro-RO" sz="2000" b="1" i="0" u="none" strike="noStrike" dirty="0" smtClean="0">
                          <a:solidFill>
                            <a:srgbClr val="000000"/>
                          </a:solidFill>
                          <a:effectLst/>
                          <a:latin typeface="Calibri"/>
                        </a:rPr>
                        <a:t> </a:t>
                      </a:r>
                      <a:r>
                        <a:rPr lang="ro-RO" sz="2000" b="1" i="0" u="none" strike="noStrike" dirty="0" smtClean="0">
                          <a:solidFill>
                            <a:srgbClr val="FF0000"/>
                          </a:solidFill>
                          <a:effectLst/>
                          <a:latin typeface="Calibri"/>
                        </a:rPr>
                        <a:t>(</a:t>
                      </a:r>
                      <a:r>
                        <a:rPr lang="ro-RO" sz="1800" b="1" i="0" u="none" strike="noStrike" dirty="0" smtClean="0">
                          <a:solidFill>
                            <a:srgbClr val="FF0000"/>
                          </a:solidFill>
                          <a:effectLst/>
                          <a:latin typeface="Calibri"/>
                        </a:rPr>
                        <a:t>2307 elevi/59premii)</a:t>
                      </a:r>
                      <a:endParaRPr lang="en-US" sz="1800" b="1" i="0" u="none" strike="noStrike" dirty="0">
                        <a:solidFill>
                          <a:srgbClr val="FF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2000" b="1" i="0" u="none" strike="noStrike" dirty="0">
                          <a:solidFill>
                            <a:srgbClr val="000000"/>
                          </a:solidFill>
                          <a:effectLst/>
                          <a:latin typeface="Calibri"/>
                        </a:rPr>
                        <a:t>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2000" b="1" i="0" u="none" strike="noStrike" dirty="0">
                          <a:solidFill>
                            <a:srgbClr val="000000"/>
                          </a:solidFill>
                          <a:effectLst/>
                          <a:latin typeface="Calibri"/>
                        </a:rPr>
                        <a:t>1778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2000" b="1" i="0" u="none" strike="noStrike" dirty="0">
                          <a:solidFill>
                            <a:srgbClr val="000000"/>
                          </a:solidFill>
                          <a:effectLst/>
                          <a:latin typeface="Calibri"/>
                        </a:rPr>
                        <a:t>152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2000" b="1" i="0" u="none" strike="noStrike" dirty="0" smtClean="0">
                          <a:solidFill>
                            <a:srgbClr val="000000"/>
                          </a:solidFill>
                          <a:effectLst/>
                          <a:latin typeface="Calibri"/>
                        </a:rPr>
                        <a:t>29</a:t>
                      </a:r>
                      <a:r>
                        <a:rPr lang="ro-RO" sz="2000" b="1" i="0" u="none" strike="noStrike" dirty="0" smtClean="0">
                          <a:solidFill>
                            <a:srgbClr val="000000"/>
                          </a:solidFill>
                          <a:effectLst/>
                          <a:latin typeface="Calibri"/>
                        </a:rPr>
                        <a:t>5</a:t>
                      </a:r>
                      <a:endParaRPr lang="en-US" sz="20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2000" b="1" i="0" u="none" strike="noStrike" dirty="0">
                          <a:solidFill>
                            <a:srgbClr val="000000"/>
                          </a:solidFill>
                          <a:effectLst/>
                          <a:latin typeface="Calibri"/>
                        </a:rPr>
                        <a:t>25</a:t>
                      </a:r>
                    </a:p>
                  </a:txBody>
                  <a:tcPr marL="9525" marR="9525" marT="9525" marB="0" anchor="ctr">
                    <a:lnL w="6350" cap="flat" cmpd="sng" algn="ctr">
                      <a:solidFill>
                        <a:srgbClr val="000000"/>
                      </a:solidFill>
                      <a:prstDash val="solid"/>
                      <a:round/>
                      <a:headEnd type="none" w="med" len="med"/>
                      <a:tailEnd type="none" w="med" len="med"/>
                    </a:lnL>
                    <a:lnR w="381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2000" b="1" i="0" u="none" strike="noStrike" dirty="0">
                          <a:ln>
                            <a:solidFill>
                              <a:schemeClr val="bg1"/>
                            </a:solidFill>
                          </a:ln>
                          <a:solidFill>
                            <a:srgbClr val="000000"/>
                          </a:solidFill>
                          <a:effectLst/>
                          <a:latin typeface="Calibri"/>
                        </a:rPr>
                        <a:t>9</a:t>
                      </a:r>
                    </a:p>
                  </a:txBody>
                  <a:tcPr marL="9525" marR="9525" marT="9525" marB="0" anchor="ctr">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2000" b="1" i="0" u="none" strike="noStrike" dirty="0">
                          <a:ln>
                            <a:solidFill>
                              <a:schemeClr val="bg1"/>
                            </a:solidFill>
                          </a:ln>
                          <a:solidFill>
                            <a:srgbClr val="000000"/>
                          </a:solidFill>
                          <a:effectLst/>
                          <a:latin typeface="Calibri"/>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ro-RO" sz="2000" b="1" i="0" u="none" strike="noStrike" dirty="0" smtClean="0">
                          <a:ln>
                            <a:solidFill>
                              <a:schemeClr val="bg1"/>
                            </a:solidFill>
                          </a:ln>
                          <a:solidFill>
                            <a:srgbClr val="000000"/>
                          </a:solidFill>
                          <a:effectLst/>
                          <a:latin typeface="Calibri"/>
                        </a:rPr>
                        <a:t>9</a:t>
                      </a:r>
                      <a:endParaRPr lang="en-US" sz="2000" b="1" i="0" u="none" strike="noStrike" dirty="0">
                        <a:ln>
                          <a:solidFill>
                            <a:schemeClr val="bg1"/>
                          </a:solidFill>
                        </a:ln>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2000" b="1" i="0" u="none" strike="noStrike" dirty="0" smtClean="0">
                          <a:ln>
                            <a:solidFill>
                              <a:schemeClr val="bg1"/>
                            </a:solidFill>
                          </a:ln>
                          <a:solidFill>
                            <a:srgbClr val="000000"/>
                          </a:solidFill>
                          <a:effectLst/>
                          <a:latin typeface="Calibri"/>
                        </a:rPr>
                        <a:t>2</a:t>
                      </a:r>
                      <a:r>
                        <a:rPr lang="ro-RO" sz="2000" b="1" i="0" u="none" strike="noStrike" dirty="0" smtClean="0">
                          <a:ln>
                            <a:solidFill>
                              <a:schemeClr val="bg1"/>
                            </a:solidFill>
                          </a:ln>
                          <a:solidFill>
                            <a:srgbClr val="000000"/>
                          </a:solidFill>
                          <a:effectLst/>
                          <a:latin typeface="Calibri"/>
                        </a:rPr>
                        <a:t>6</a:t>
                      </a:r>
                      <a:endParaRPr lang="en-US" sz="2000" b="1" i="0" u="none" strike="noStrike" dirty="0">
                        <a:ln>
                          <a:solidFill>
                            <a:schemeClr val="bg1"/>
                          </a:solidFill>
                        </a:ln>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r>
            </a:tbl>
          </a:graphicData>
        </a:graphic>
      </p:graphicFrame>
      <p:sp>
        <p:nvSpPr>
          <p:cNvPr id="8" name="AutoShape 10">
            <a:hlinkClick r:id="rId2" action="ppaction://hlinksldjump"/>
          </p:cNvPr>
          <p:cNvSpPr>
            <a:spLocks noChangeArrowheads="1"/>
          </p:cNvSpPr>
          <p:nvPr/>
        </p:nvSpPr>
        <p:spPr bwMode="auto">
          <a:xfrm rot="10800000">
            <a:off x="8305800" y="6248400"/>
            <a:ext cx="577850" cy="381000"/>
          </a:xfrm>
          <a:prstGeom prst="leftArrow">
            <a:avLst>
              <a:gd name="adj1" fmla="val 50000"/>
              <a:gd name="adj2" fmla="val 37917"/>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extLst>
      <p:ext uri="{BB962C8B-B14F-4D97-AF65-F5344CB8AC3E}">
        <p14:creationId xmlns:p14="http://schemas.microsoft.com/office/powerpoint/2010/main" val="2961872656"/>
      </p:ext>
    </p:extLst>
  </p:cSld>
  <p:clrMapOvr>
    <a:masterClrMapping/>
  </p:clrMapOvr>
  <p:transition spd="slow" advClick="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0" y="0"/>
            <a:ext cx="9906000" cy="990600"/>
          </a:xfrm>
        </p:spPr>
        <p:txBody>
          <a:bodyPr/>
          <a:lstStyle/>
          <a:p>
            <a:pPr algn="ctr" eaLnBrk="1" hangingPunct="1"/>
            <a:r>
              <a:rPr lang="ro-RO" altLang="ro-RO" sz="2800" b="1" dirty="0" smtClean="0">
                <a:solidFill>
                  <a:srgbClr val="FFFF99"/>
                </a:solidFill>
                <a:latin typeface="Tahoma" pitchFamily="34" charset="0"/>
                <a:cs typeface="Tahoma" pitchFamily="34" charset="0"/>
              </a:rPr>
              <a:t>REZULTATE 2013-2014 - OLIMPIADE ŞI CONCURSURI</a:t>
            </a:r>
          </a:p>
        </p:txBody>
      </p:sp>
      <p:sp>
        <p:nvSpPr>
          <p:cNvPr id="61"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E017B565-00F2-4220-942B-19923EFDADCC}" type="slidenum">
              <a:rPr lang="ro-RO" sz="1000">
                <a:solidFill>
                  <a:schemeClr val="tx2">
                    <a:shade val="50000"/>
                  </a:schemeClr>
                </a:solidFill>
              </a:rPr>
              <a:pPr algn="r" eaLnBrk="1" hangingPunct="1">
                <a:defRPr/>
              </a:pPr>
              <a:t>52</a:t>
            </a:fld>
            <a:endParaRPr lang="ro-RO" sz="1000">
              <a:solidFill>
                <a:schemeClr val="tx2">
                  <a:shade val="50000"/>
                </a:schemeClr>
              </a:solidFill>
            </a:endParaRPr>
          </a:p>
        </p:txBody>
      </p:sp>
      <p:sp>
        <p:nvSpPr>
          <p:cNvPr id="50180" name="AutoShape 10">
            <a:hlinkClick r:id="rId2" action="ppaction://hlinksldjump"/>
          </p:cNvPr>
          <p:cNvSpPr>
            <a:spLocks noChangeArrowheads="1"/>
          </p:cNvSpPr>
          <p:nvPr/>
        </p:nvSpPr>
        <p:spPr bwMode="auto">
          <a:xfrm rot="10800000">
            <a:off x="8579276" y="6230938"/>
            <a:ext cx="577850" cy="381000"/>
          </a:xfrm>
          <a:prstGeom prst="leftArrow">
            <a:avLst>
              <a:gd name="adj1" fmla="val 50000"/>
              <a:gd name="adj2" fmla="val 37917"/>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graphicFrame>
        <p:nvGraphicFramePr>
          <p:cNvPr id="2" name="Tabel 1"/>
          <p:cNvGraphicFramePr>
            <a:graphicFrameLocks noGrp="1"/>
          </p:cNvGraphicFramePr>
          <p:nvPr>
            <p:extLst>
              <p:ext uri="{D42A27DB-BD31-4B8C-83A1-F6EECF244321}">
                <p14:modId xmlns:p14="http://schemas.microsoft.com/office/powerpoint/2010/main" val="2127910757"/>
              </p:ext>
            </p:extLst>
          </p:nvPr>
        </p:nvGraphicFramePr>
        <p:xfrm>
          <a:off x="270192" y="1524000"/>
          <a:ext cx="9388158" cy="1700498"/>
        </p:xfrm>
        <a:graphic>
          <a:graphicData uri="http://schemas.openxmlformats.org/drawingml/2006/table">
            <a:tbl>
              <a:tblPr firstRow="1" firstCol="1" bandRow="1">
                <a:tableStyleId>{5C22544A-7EE6-4342-B048-85BDC9FD1C3A}</a:tableStyleId>
              </a:tblPr>
              <a:tblGrid>
                <a:gridCol w="1939608"/>
                <a:gridCol w="762000"/>
                <a:gridCol w="2895600"/>
                <a:gridCol w="1143000"/>
                <a:gridCol w="1219200"/>
                <a:gridCol w="1428750"/>
              </a:tblGrid>
              <a:tr h="404813">
                <a:tc>
                  <a:txBody>
                    <a:bodyPr/>
                    <a:lstStyle/>
                    <a:p>
                      <a:pPr algn="ctr">
                        <a:lnSpc>
                          <a:spcPct val="115000"/>
                        </a:lnSpc>
                        <a:spcAft>
                          <a:spcPts val="0"/>
                        </a:spcAft>
                      </a:pPr>
                      <a:r>
                        <a:rPr lang="ro-RO" sz="1400" dirty="0">
                          <a:solidFill>
                            <a:schemeClr val="bg1"/>
                          </a:solidFill>
                          <a:effectLst/>
                        </a:rPr>
                        <a:t>NUME </a:t>
                      </a:r>
                      <a:r>
                        <a:rPr lang="ro-RO" sz="1400" dirty="0" smtClean="0">
                          <a:solidFill>
                            <a:schemeClr val="bg1"/>
                          </a:solidFill>
                          <a:effectLst/>
                        </a:rPr>
                        <a:t>ELEV</a:t>
                      </a:r>
                      <a:endParaRPr lang="ro-RO" sz="1400" dirty="0">
                        <a:solidFill>
                          <a:schemeClr val="bg1"/>
                        </a:solidFill>
                        <a:effectLst/>
                        <a:latin typeface="Calibri"/>
                        <a:ea typeface="Calibri"/>
                        <a:cs typeface="Arial"/>
                      </a:endParaRPr>
                    </a:p>
                  </a:txBody>
                  <a:tcPr marL="68580" marR="68580" marT="0" marB="0" anchor="ctr">
                    <a:solidFill>
                      <a:schemeClr val="bg2">
                        <a:lumMod val="20000"/>
                        <a:lumOff val="80000"/>
                      </a:schemeClr>
                    </a:solidFill>
                  </a:tcPr>
                </a:tc>
                <a:tc>
                  <a:txBody>
                    <a:bodyPr/>
                    <a:lstStyle/>
                    <a:p>
                      <a:pPr algn="ctr">
                        <a:lnSpc>
                          <a:spcPct val="115000"/>
                        </a:lnSpc>
                        <a:spcAft>
                          <a:spcPts val="0"/>
                        </a:spcAft>
                      </a:pPr>
                      <a:r>
                        <a:rPr lang="ro-RO" sz="1400" dirty="0">
                          <a:solidFill>
                            <a:schemeClr val="bg1"/>
                          </a:solidFill>
                          <a:effectLst/>
                        </a:rPr>
                        <a:t>CLASA</a:t>
                      </a:r>
                      <a:endParaRPr lang="ro-RO" sz="1400" dirty="0">
                        <a:solidFill>
                          <a:schemeClr val="bg1"/>
                        </a:solidFill>
                        <a:effectLst/>
                        <a:latin typeface="Calibri"/>
                        <a:ea typeface="Calibri"/>
                        <a:cs typeface="Arial"/>
                      </a:endParaRPr>
                    </a:p>
                  </a:txBody>
                  <a:tcPr marL="68580" marR="68580" marT="0" marB="0" anchor="ctr">
                    <a:solidFill>
                      <a:schemeClr val="bg2">
                        <a:lumMod val="20000"/>
                        <a:lumOff val="80000"/>
                      </a:schemeClr>
                    </a:solidFill>
                  </a:tcPr>
                </a:tc>
                <a:tc>
                  <a:txBody>
                    <a:bodyPr/>
                    <a:lstStyle/>
                    <a:p>
                      <a:pPr algn="ctr">
                        <a:lnSpc>
                          <a:spcPct val="115000"/>
                        </a:lnSpc>
                        <a:spcAft>
                          <a:spcPts val="0"/>
                        </a:spcAft>
                      </a:pPr>
                      <a:r>
                        <a:rPr lang="ro-RO" sz="1400" dirty="0">
                          <a:solidFill>
                            <a:schemeClr val="bg1"/>
                          </a:solidFill>
                          <a:effectLst/>
                        </a:rPr>
                        <a:t>UNITATEA ȘCOLARĂ</a:t>
                      </a:r>
                      <a:endParaRPr lang="ro-RO" sz="1400" dirty="0">
                        <a:solidFill>
                          <a:schemeClr val="bg1"/>
                        </a:solidFill>
                        <a:effectLst/>
                        <a:latin typeface="Calibri"/>
                        <a:ea typeface="Calibri"/>
                        <a:cs typeface="Arial"/>
                      </a:endParaRPr>
                    </a:p>
                  </a:txBody>
                  <a:tcPr marL="68580" marR="68580" marT="0" marB="0" anchor="ctr">
                    <a:solidFill>
                      <a:schemeClr val="bg2">
                        <a:lumMod val="20000"/>
                        <a:lumOff val="80000"/>
                      </a:schemeClr>
                    </a:solidFill>
                  </a:tcPr>
                </a:tc>
                <a:tc>
                  <a:txBody>
                    <a:bodyPr/>
                    <a:lstStyle/>
                    <a:p>
                      <a:pPr algn="ctr">
                        <a:lnSpc>
                          <a:spcPct val="115000"/>
                        </a:lnSpc>
                        <a:spcAft>
                          <a:spcPts val="0"/>
                        </a:spcAft>
                      </a:pPr>
                      <a:r>
                        <a:rPr lang="ro-RO" sz="1400" dirty="0">
                          <a:solidFill>
                            <a:schemeClr val="bg1"/>
                          </a:solidFill>
                          <a:effectLst/>
                        </a:rPr>
                        <a:t>Localitatea</a:t>
                      </a:r>
                      <a:endParaRPr lang="ro-RO" sz="1400" dirty="0">
                        <a:solidFill>
                          <a:schemeClr val="bg1"/>
                        </a:solidFill>
                        <a:effectLst/>
                        <a:latin typeface="Calibri"/>
                        <a:ea typeface="Calibri"/>
                        <a:cs typeface="Arial"/>
                      </a:endParaRPr>
                    </a:p>
                  </a:txBody>
                  <a:tcPr marL="68580" marR="68580" marT="0" marB="0" anchor="ctr">
                    <a:solidFill>
                      <a:schemeClr val="bg2">
                        <a:lumMod val="20000"/>
                        <a:lumOff val="80000"/>
                      </a:schemeClr>
                    </a:solidFill>
                  </a:tcPr>
                </a:tc>
                <a:tc>
                  <a:txBody>
                    <a:bodyPr/>
                    <a:lstStyle/>
                    <a:p>
                      <a:pPr algn="ctr">
                        <a:lnSpc>
                          <a:spcPct val="115000"/>
                        </a:lnSpc>
                        <a:spcAft>
                          <a:spcPts val="0"/>
                        </a:spcAft>
                      </a:pPr>
                      <a:r>
                        <a:rPr lang="ro-RO" sz="1400" dirty="0" smtClean="0">
                          <a:solidFill>
                            <a:schemeClr val="bg1"/>
                          </a:solidFill>
                          <a:effectLst/>
                        </a:rPr>
                        <a:t>PREMIUL</a:t>
                      </a:r>
                      <a:endParaRPr lang="ro-RO" sz="1400" dirty="0">
                        <a:solidFill>
                          <a:schemeClr val="bg1"/>
                        </a:solidFill>
                        <a:effectLst/>
                        <a:latin typeface="Calibri"/>
                        <a:ea typeface="Calibri"/>
                        <a:cs typeface="Arial"/>
                      </a:endParaRPr>
                    </a:p>
                  </a:txBody>
                  <a:tcPr marL="68580" marR="68580" marT="0" marB="0" anchor="ctr">
                    <a:solidFill>
                      <a:schemeClr val="bg2">
                        <a:lumMod val="20000"/>
                        <a:lumOff val="80000"/>
                      </a:schemeClr>
                    </a:solidFill>
                  </a:tcPr>
                </a:tc>
                <a:tc>
                  <a:txBody>
                    <a:bodyPr/>
                    <a:lstStyle/>
                    <a:p>
                      <a:pPr algn="ctr">
                        <a:lnSpc>
                          <a:spcPct val="115000"/>
                        </a:lnSpc>
                        <a:spcAft>
                          <a:spcPts val="0"/>
                        </a:spcAft>
                      </a:pPr>
                      <a:r>
                        <a:rPr lang="ro-RO" sz="1400" dirty="0">
                          <a:solidFill>
                            <a:schemeClr val="bg1"/>
                          </a:solidFill>
                          <a:effectLst/>
                        </a:rPr>
                        <a:t>Profesor pregătitor</a:t>
                      </a:r>
                      <a:endParaRPr lang="ro-RO" sz="1400" dirty="0">
                        <a:solidFill>
                          <a:schemeClr val="bg1"/>
                        </a:solidFill>
                        <a:effectLst/>
                        <a:latin typeface="Calibri"/>
                        <a:ea typeface="Calibri"/>
                        <a:cs typeface="Arial"/>
                      </a:endParaRPr>
                    </a:p>
                  </a:txBody>
                  <a:tcPr marL="68580" marR="68580" marT="0" marB="0" anchor="ctr">
                    <a:solidFill>
                      <a:schemeClr val="bg2">
                        <a:lumMod val="20000"/>
                        <a:lumOff val="80000"/>
                      </a:schemeClr>
                    </a:solidFill>
                  </a:tcPr>
                </a:tc>
              </a:tr>
              <a:tr h="445294">
                <a:tc>
                  <a:txBody>
                    <a:bodyPr/>
                    <a:lstStyle/>
                    <a:p>
                      <a:pPr marL="0" marR="0">
                        <a:spcBef>
                          <a:spcPts val="0"/>
                        </a:spcBef>
                        <a:spcAft>
                          <a:spcPts val="0"/>
                        </a:spcAft>
                      </a:pPr>
                      <a:r>
                        <a:rPr lang="en-US" sz="1700" dirty="0">
                          <a:solidFill>
                            <a:schemeClr val="tx1"/>
                          </a:solidFill>
                          <a:effectLst/>
                          <a:latin typeface="Calibri"/>
                          <a:ea typeface="Times New Roman"/>
                          <a:cs typeface="Arial"/>
                        </a:rPr>
                        <a:t>Roth </a:t>
                      </a:r>
                      <a:r>
                        <a:rPr lang="en-US" sz="1700" dirty="0" err="1">
                          <a:solidFill>
                            <a:schemeClr val="tx1"/>
                          </a:solidFill>
                          <a:effectLst/>
                          <a:latin typeface="Calibri"/>
                          <a:ea typeface="Times New Roman"/>
                          <a:cs typeface="Arial"/>
                        </a:rPr>
                        <a:t>Apor</a:t>
                      </a:r>
                      <a:endParaRPr lang="en-US" sz="1700" dirty="0">
                        <a:solidFill>
                          <a:schemeClr val="tx1"/>
                        </a:solidFill>
                        <a:effectLst/>
                        <a:latin typeface="Times New Roman"/>
                        <a:ea typeface="Times New Roman"/>
                      </a:endParaRPr>
                    </a:p>
                  </a:txBody>
                  <a:tcPr marL="18415" marR="0" marT="0" marB="0" anchor="ctr">
                    <a:solidFill>
                      <a:schemeClr val="bg2"/>
                    </a:solidFill>
                  </a:tcPr>
                </a:tc>
                <a:tc>
                  <a:txBody>
                    <a:bodyPr/>
                    <a:lstStyle/>
                    <a:p>
                      <a:pPr algn="ctr"/>
                      <a:r>
                        <a:rPr lang="ro-RO" sz="1400" dirty="0" smtClean="0">
                          <a:solidFill>
                            <a:schemeClr val="tx1"/>
                          </a:solidFill>
                        </a:rPr>
                        <a:t>6</a:t>
                      </a:r>
                      <a:endParaRPr lang="en-US" sz="1400" dirty="0">
                        <a:solidFill>
                          <a:schemeClr val="tx1"/>
                        </a:solidFill>
                      </a:endParaRPr>
                    </a:p>
                  </a:txBody>
                  <a:tcPr marL="18415" marR="0" marT="0" marB="0" anchor="ctr">
                    <a:solidFill>
                      <a:schemeClr val="bg2"/>
                    </a:solidFill>
                  </a:tcPr>
                </a:tc>
                <a:tc>
                  <a:txBody>
                    <a:bodyPr/>
                    <a:lstStyle/>
                    <a:p>
                      <a:pPr marL="0" marR="0">
                        <a:spcBef>
                          <a:spcPts val="0"/>
                        </a:spcBef>
                        <a:spcAft>
                          <a:spcPts val="0"/>
                        </a:spcAft>
                      </a:pPr>
                      <a:r>
                        <a:rPr lang="en-US" sz="1600" b="1" dirty="0" err="1">
                          <a:solidFill>
                            <a:schemeClr val="tx1"/>
                          </a:solidFill>
                          <a:effectLst/>
                          <a:latin typeface="Calibri"/>
                          <a:ea typeface="Times New Roman"/>
                          <a:cs typeface="Arial"/>
                        </a:rPr>
                        <a:t>Liceul</a:t>
                      </a:r>
                      <a:r>
                        <a:rPr lang="en-US" sz="1600" b="1" dirty="0">
                          <a:solidFill>
                            <a:schemeClr val="tx1"/>
                          </a:solidFill>
                          <a:effectLst/>
                          <a:latin typeface="Calibri"/>
                          <a:ea typeface="Times New Roman"/>
                          <a:cs typeface="Arial"/>
                        </a:rPr>
                        <a:t> </a:t>
                      </a:r>
                      <a:r>
                        <a:rPr lang="en-US" sz="1600" b="1" dirty="0" err="1">
                          <a:solidFill>
                            <a:schemeClr val="tx1"/>
                          </a:solidFill>
                          <a:effectLst/>
                          <a:latin typeface="Calibri"/>
                          <a:ea typeface="Times New Roman"/>
                          <a:cs typeface="Arial"/>
                        </a:rPr>
                        <a:t>Teoretic</a:t>
                      </a:r>
                      <a:r>
                        <a:rPr lang="en-US" sz="1600" b="1" dirty="0">
                          <a:solidFill>
                            <a:schemeClr val="tx1"/>
                          </a:solidFill>
                          <a:effectLst/>
                          <a:latin typeface="Calibri"/>
                          <a:ea typeface="Times New Roman"/>
                          <a:cs typeface="Arial"/>
                        </a:rPr>
                        <a:t> "</a:t>
                      </a:r>
                      <a:r>
                        <a:rPr lang="en-US" sz="1600" b="1" dirty="0" err="1">
                          <a:solidFill>
                            <a:schemeClr val="tx1"/>
                          </a:solidFill>
                          <a:effectLst/>
                          <a:latin typeface="Calibri"/>
                          <a:ea typeface="Times New Roman"/>
                          <a:cs typeface="Arial"/>
                        </a:rPr>
                        <a:t>Székely</a:t>
                      </a:r>
                      <a:r>
                        <a:rPr lang="en-US" sz="1600" b="1" dirty="0">
                          <a:solidFill>
                            <a:schemeClr val="tx1"/>
                          </a:solidFill>
                          <a:effectLst/>
                          <a:latin typeface="Calibri"/>
                          <a:ea typeface="Times New Roman"/>
                          <a:cs typeface="Arial"/>
                        </a:rPr>
                        <a:t> </a:t>
                      </a:r>
                      <a:r>
                        <a:rPr lang="en-US" sz="1600" b="1" dirty="0" err="1">
                          <a:solidFill>
                            <a:schemeClr val="tx1"/>
                          </a:solidFill>
                          <a:effectLst/>
                          <a:latin typeface="Calibri"/>
                          <a:ea typeface="Times New Roman"/>
                          <a:cs typeface="Arial"/>
                        </a:rPr>
                        <a:t>Mikó</a:t>
                      </a:r>
                      <a:r>
                        <a:rPr lang="en-US" sz="1600" b="1" dirty="0">
                          <a:solidFill>
                            <a:schemeClr val="tx1"/>
                          </a:solidFill>
                          <a:effectLst/>
                          <a:latin typeface="Calibri"/>
                          <a:ea typeface="Times New Roman"/>
                          <a:cs typeface="Arial"/>
                        </a:rPr>
                        <a:t>"</a:t>
                      </a:r>
                      <a:endParaRPr lang="en-US" sz="1800" b="1" dirty="0">
                        <a:solidFill>
                          <a:schemeClr val="tx1"/>
                        </a:solidFill>
                        <a:effectLst/>
                        <a:latin typeface="Times New Roman"/>
                        <a:ea typeface="Times New Roman"/>
                      </a:endParaRPr>
                    </a:p>
                  </a:txBody>
                  <a:tcPr marL="18415" marR="0" marT="0" marB="0" anchor="ctr">
                    <a:solidFill>
                      <a:schemeClr val="bg2"/>
                    </a:solidFill>
                  </a:tcPr>
                </a:tc>
                <a:tc>
                  <a:txBody>
                    <a:bodyPr/>
                    <a:lstStyle/>
                    <a:p>
                      <a:pPr algn="ctr">
                        <a:lnSpc>
                          <a:spcPct val="115000"/>
                        </a:lnSpc>
                        <a:spcAft>
                          <a:spcPts val="0"/>
                        </a:spcAft>
                      </a:pPr>
                      <a:r>
                        <a:rPr lang="ro-RO" sz="1300" b="1" dirty="0" err="1" smtClean="0">
                          <a:solidFill>
                            <a:schemeClr val="tx1"/>
                          </a:solidFill>
                          <a:effectLst/>
                        </a:rPr>
                        <a:t>Sf.Gheorghe</a:t>
                      </a:r>
                      <a:endParaRPr lang="ro-RO" sz="1300" b="1" dirty="0">
                        <a:solidFill>
                          <a:schemeClr val="tx1"/>
                        </a:solidFill>
                        <a:effectLst/>
                        <a:latin typeface="Calibri"/>
                        <a:ea typeface="Calibri"/>
                        <a:cs typeface="Arial"/>
                      </a:endParaRPr>
                    </a:p>
                  </a:txBody>
                  <a:tcPr marL="18415" marR="0" marT="0" marB="0" anchor="ctr">
                    <a:solidFill>
                      <a:schemeClr val="bg2"/>
                    </a:solidFill>
                  </a:tcPr>
                </a:tc>
                <a:tc>
                  <a:txBody>
                    <a:bodyPr/>
                    <a:lstStyle/>
                    <a:p>
                      <a:pPr marL="0" marR="0" algn="ctr">
                        <a:spcBef>
                          <a:spcPts val="0"/>
                        </a:spcBef>
                        <a:spcAft>
                          <a:spcPts val="0"/>
                        </a:spcAft>
                      </a:pPr>
                      <a:r>
                        <a:rPr lang="ro-RO" sz="1600" b="1" dirty="0" smtClean="0">
                          <a:solidFill>
                            <a:schemeClr val="tx1"/>
                          </a:solidFill>
                          <a:effectLst/>
                          <a:latin typeface="Calibri"/>
                          <a:ea typeface="Times New Roman"/>
                          <a:cs typeface="Arial"/>
                        </a:rPr>
                        <a:t>Menţiune+</a:t>
                      </a:r>
                    </a:p>
                    <a:p>
                      <a:pPr marL="0" marR="0" algn="ctr">
                        <a:spcBef>
                          <a:spcPts val="0"/>
                        </a:spcBef>
                        <a:spcAft>
                          <a:spcPts val="0"/>
                        </a:spcAft>
                      </a:pPr>
                      <a:r>
                        <a:rPr lang="en-US" sz="1600" b="1" dirty="0" smtClean="0">
                          <a:solidFill>
                            <a:schemeClr val="tx1"/>
                          </a:solidFill>
                          <a:effectLst/>
                          <a:latin typeface="Calibri"/>
                          <a:ea typeface="Times New Roman"/>
                          <a:cs typeface="Arial"/>
                        </a:rPr>
                        <a:t>ARGINT</a:t>
                      </a:r>
                      <a:endParaRPr lang="en-US" sz="1800" dirty="0">
                        <a:solidFill>
                          <a:schemeClr val="tx1"/>
                        </a:solidFill>
                        <a:effectLst/>
                        <a:latin typeface="Times New Roman"/>
                        <a:ea typeface="Times New Roman"/>
                      </a:endParaRPr>
                    </a:p>
                  </a:txBody>
                  <a:tcPr marL="18415" marR="0" marT="0" marB="0" anchor="ctr">
                    <a:solidFill>
                      <a:schemeClr val="bg2"/>
                    </a:solidFill>
                  </a:tcPr>
                </a:tc>
                <a:tc>
                  <a:txBody>
                    <a:bodyPr/>
                    <a:lstStyle/>
                    <a:p>
                      <a:pPr marL="0" marR="0">
                        <a:spcBef>
                          <a:spcPts val="0"/>
                        </a:spcBef>
                        <a:spcAft>
                          <a:spcPts val="0"/>
                        </a:spcAft>
                      </a:pPr>
                      <a:r>
                        <a:rPr lang="en-US" sz="1600">
                          <a:solidFill>
                            <a:schemeClr val="tx1"/>
                          </a:solidFill>
                          <a:effectLst/>
                          <a:latin typeface="Calibri"/>
                          <a:ea typeface="Times New Roman"/>
                          <a:cs typeface="Arial"/>
                        </a:rPr>
                        <a:t>Gödri Judit</a:t>
                      </a:r>
                      <a:endParaRPr lang="en-US" sz="1800">
                        <a:solidFill>
                          <a:schemeClr val="tx1"/>
                        </a:solidFill>
                        <a:effectLst/>
                        <a:latin typeface="Times New Roman"/>
                        <a:ea typeface="Times New Roman"/>
                      </a:endParaRPr>
                    </a:p>
                  </a:txBody>
                  <a:tcPr marL="18415" marR="0" marT="0" marB="0" anchor="ctr">
                    <a:solidFill>
                      <a:schemeClr val="bg2"/>
                    </a:solidFill>
                  </a:tcPr>
                </a:tc>
              </a:tr>
              <a:tr h="393192">
                <a:tc>
                  <a:txBody>
                    <a:bodyPr/>
                    <a:lstStyle/>
                    <a:p>
                      <a:pPr marL="0" marR="0">
                        <a:spcBef>
                          <a:spcPts val="0"/>
                        </a:spcBef>
                        <a:spcAft>
                          <a:spcPts val="0"/>
                        </a:spcAft>
                      </a:pPr>
                      <a:r>
                        <a:rPr lang="en-US" sz="1700" dirty="0" err="1">
                          <a:solidFill>
                            <a:schemeClr val="tx1"/>
                          </a:solidFill>
                          <a:effectLst/>
                          <a:latin typeface="Calibri"/>
                          <a:ea typeface="Times New Roman"/>
                          <a:cs typeface="Arial"/>
                        </a:rPr>
                        <a:t>Miklós</a:t>
                      </a:r>
                      <a:r>
                        <a:rPr lang="en-US" sz="1700" dirty="0">
                          <a:solidFill>
                            <a:schemeClr val="tx1"/>
                          </a:solidFill>
                          <a:effectLst/>
                          <a:latin typeface="Calibri"/>
                          <a:ea typeface="Times New Roman"/>
                          <a:cs typeface="Arial"/>
                        </a:rPr>
                        <a:t> </a:t>
                      </a:r>
                      <a:r>
                        <a:rPr lang="en-US" sz="1700" dirty="0" err="1">
                          <a:solidFill>
                            <a:schemeClr val="tx1"/>
                          </a:solidFill>
                          <a:effectLst/>
                          <a:latin typeface="Calibri"/>
                          <a:ea typeface="Times New Roman"/>
                          <a:cs typeface="Arial"/>
                        </a:rPr>
                        <a:t>Csenge</a:t>
                      </a:r>
                      <a:endParaRPr lang="en-US" sz="1700" dirty="0">
                        <a:solidFill>
                          <a:schemeClr val="tx1"/>
                        </a:solidFill>
                        <a:effectLst/>
                        <a:latin typeface="Times New Roman"/>
                        <a:ea typeface="Times New Roman"/>
                      </a:endParaRPr>
                    </a:p>
                  </a:txBody>
                  <a:tcPr marL="18415" marR="0" marT="0" marB="0" anchor="ctr">
                    <a:solidFill>
                      <a:schemeClr val="bg2"/>
                    </a:solidFill>
                  </a:tcPr>
                </a:tc>
                <a:tc>
                  <a:txBody>
                    <a:bodyPr/>
                    <a:lstStyle/>
                    <a:p>
                      <a:pPr algn="ctr"/>
                      <a:r>
                        <a:rPr lang="ro-RO" sz="1400" dirty="0" smtClean="0">
                          <a:solidFill>
                            <a:schemeClr val="tx1"/>
                          </a:solidFill>
                        </a:rPr>
                        <a:t>6</a:t>
                      </a:r>
                      <a:endParaRPr lang="en-US" sz="1400" dirty="0">
                        <a:solidFill>
                          <a:schemeClr val="tx1"/>
                        </a:solidFill>
                      </a:endParaRPr>
                    </a:p>
                  </a:txBody>
                  <a:tcPr marL="18415" marR="0" marT="0" marB="0" anchor="ctr">
                    <a:solidFill>
                      <a:schemeClr val="bg2"/>
                    </a:solidFill>
                  </a:tcPr>
                </a:tc>
                <a:tc>
                  <a:txBody>
                    <a:bodyPr/>
                    <a:lstStyle/>
                    <a:p>
                      <a:pPr marL="0" marR="0">
                        <a:spcBef>
                          <a:spcPts val="0"/>
                        </a:spcBef>
                        <a:spcAft>
                          <a:spcPts val="0"/>
                        </a:spcAft>
                      </a:pPr>
                      <a:r>
                        <a:rPr lang="en-US" sz="1600" b="1" dirty="0" err="1">
                          <a:solidFill>
                            <a:schemeClr val="tx1"/>
                          </a:solidFill>
                          <a:effectLst/>
                          <a:latin typeface="Calibri"/>
                          <a:ea typeface="Times New Roman"/>
                          <a:cs typeface="Arial"/>
                        </a:rPr>
                        <a:t>Liceul</a:t>
                      </a:r>
                      <a:r>
                        <a:rPr lang="en-US" sz="1600" b="1" dirty="0">
                          <a:solidFill>
                            <a:schemeClr val="tx1"/>
                          </a:solidFill>
                          <a:effectLst/>
                          <a:latin typeface="Calibri"/>
                          <a:ea typeface="Times New Roman"/>
                          <a:cs typeface="Arial"/>
                        </a:rPr>
                        <a:t> </a:t>
                      </a:r>
                      <a:r>
                        <a:rPr lang="en-US" sz="1600" b="1" dirty="0" err="1">
                          <a:solidFill>
                            <a:schemeClr val="tx1"/>
                          </a:solidFill>
                          <a:effectLst/>
                          <a:latin typeface="Calibri"/>
                          <a:ea typeface="Times New Roman"/>
                          <a:cs typeface="Arial"/>
                        </a:rPr>
                        <a:t>Teoretic</a:t>
                      </a:r>
                      <a:r>
                        <a:rPr lang="en-US" sz="1600" b="1" dirty="0">
                          <a:solidFill>
                            <a:schemeClr val="tx1"/>
                          </a:solidFill>
                          <a:effectLst/>
                          <a:latin typeface="Calibri"/>
                          <a:ea typeface="Times New Roman"/>
                          <a:cs typeface="Arial"/>
                        </a:rPr>
                        <a:t> "</a:t>
                      </a:r>
                      <a:r>
                        <a:rPr lang="en-US" sz="1600" b="1" dirty="0" err="1">
                          <a:solidFill>
                            <a:schemeClr val="tx1"/>
                          </a:solidFill>
                          <a:effectLst/>
                          <a:latin typeface="Calibri"/>
                          <a:ea typeface="Times New Roman"/>
                          <a:cs typeface="Arial"/>
                        </a:rPr>
                        <a:t>Székely</a:t>
                      </a:r>
                      <a:r>
                        <a:rPr lang="en-US" sz="1600" b="1" dirty="0">
                          <a:solidFill>
                            <a:schemeClr val="tx1"/>
                          </a:solidFill>
                          <a:effectLst/>
                          <a:latin typeface="Calibri"/>
                          <a:ea typeface="Times New Roman"/>
                          <a:cs typeface="Arial"/>
                        </a:rPr>
                        <a:t> </a:t>
                      </a:r>
                      <a:r>
                        <a:rPr lang="en-US" sz="1600" b="1" dirty="0" err="1">
                          <a:solidFill>
                            <a:schemeClr val="tx1"/>
                          </a:solidFill>
                          <a:effectLst/>
                          <a:latin typeface="Calibri"/>
                          <a:ea typeface="Times New Roman"/>
                          <a:cs typeface="Arial"/>
                        </a:rPr>
                        <a:t>Mikó</a:t>
                      </a:r>
                      <a:r>
                        <a:rPr lang="en-US" sz="1600" b="1" dirty="0">
                          <a:solidFill>
                            <a:schemeClr val="tx1"/>
                          </a:solidFill>
                          <a:effectLst/>
                          <a:latin typeface="Calibri"/>
                          <a:ea typeface="Times New Roman"/>
                          <a:cs typeface="Arial"/>
                        </a:rPr>
                        <a:t>"</a:t>
                      </a:r>
                      <a:endParaRPr lang="en-US" sz="1800" b="1" dirty="0">
                        <a:solidFill>
                          <a:schemeClr val="tx1"/>
                        </a:solidFill>
                        <a:effectLst/>
                        <a:latin typeface="Times New Roman"/>
                        <a:ea typeface="Times New Roman"/>
                      </a:endParaRPr>
                    </a:p>
                  </a:txBody>
                  <a:tcPr marL="18415" marR="0" marT="0" marB="0" anchor="ctr">
                    <a:solidFill>
                      <a:schemeClr val="bg2"/>
                    </a:solidFill>
                  </a:tcPr>
                </a:tc>
                <a:tc>
                  <a:txBody>
                    <a:bodyPr/>
                    <a:lstStyle/>
                    <a:p>
                      <a:pPr algn="ctr">
                        <a:lnSpc>
                          <a:spcPct val="115000"/>
                        </a:lnSpc>
                        <a:spcAft>
                          <a:spcPts val="0"/>
                        </a:spcAft>
                      </a:pPr>
                      <a:r>
                        <a:rPr lang="ro-RO" sz="1300" b="1" smtClean="0">
                          <a:solidFill>
                            <a:schemeClr val="tx1"/>
                          </a:solidFill>
                          <a:effectLst/>
                        </a:rPr>
                        <a:t>Sf.Gheorghe</a:t>
                      </a:r>
                      <a:endParaRPr lang="ro-RO" sz="1300" b="1" dirty="0">
                        <a:solidFill>
                          <a:schemeClr val="tx1"/>
                        </a:solidFill>
                        <a:effectLst/>
                        <a:latin typeface="Calibri"/>
                        <a:ea typeface="Calibri"/>
                        <a:cs typeface="Arial"/>
                      </a:endParaRPr>
                    </a:p>
                  </a:txBody>
                  <a:tcPr marL="18415" marR="0" marT="0" marB="0" anchor="ctr">
                    <a:solidFill>
                      <a:schemeClr val="bg2"/>
                    </a:solidFill>
                  </a:tcPr>
                </a:tc>
                <a:tc>
                  <a:txBody>
                    <a:bodyPr/>
                    <a:lstStyle/>
                    <a:p>
                      <a:pPr marL="0" marR="0" algn="ctr">
                        <a:spcBef>
                          <a:spcPts val="0"/>
                        </a:spcBef>
                        <a:spcAft>
                          <a:spcPts val="0"/>
                        </a:spcAft>
                      </a:pPr>
                      <a:r>
                        <a:rPr lang="en-US" sz="1600" b="1" dirty="0">
                          <a:solidFill>
                            <a:schemeClr val="tx1"/>
                          </a:solidFill>
                          <a:effectLst/>
                          <a:latin typeface="Calibri"/>
                          <a:ea typeface="Times New Roman"/>
                          <a:cs typeface="Arial"/>
                        </a:rPr>
                        <a:t>ARGINT</a:t>
                      </a:r>
                      <a:endParaRPr lang="en-US" sz="1800" dirty="0">
                        <a:solidFill>
                          <a:schemeClr val="tx1"/>
                        </a:solidFill>
                        <a:effectLst/>
                        <a:latin typeface="Times New Roman"/>
                        <a:ea typeface="Times New Roman"/>
                      </a:endParaRPr>
                    </a:p>
                  </a:txBody>
                  <a:tcPr marL="18415" marR="0" marT="0" marB="0" anchor="ctr">
                    <a:solidFill>
                      <a:schemeClr val="bg2"/>
                    </a:solidFill>
                  </a:tcPr>
                </a:tc>
                <a:tc>
                  <a:txBody>
                    <a:bodyPr/>
                    <a:lstStyle/>
                    <a:p>
                      <a:pPr marL="0" marR="0">
                        <a:spcBef>
                          <a:spcPts val="0"/>
                        </a:spcBef>
                        <a:spcAft>
                          <a:spcPts val="0"/>
                        </a:spcAft>
                      </a:pPr>
                      <a:r>
                        <a:rPr lang="en-US" sz="1600" dirty="0" err="1">
                          <a:solidFill>
                            <a:schemeClr val="tx1"/>
                          </a:solidFill>
                          <a:effectLst/>
                          <a:latin typeface="Calibri"/>
                          <a:ea typeface="Times New Roman"/>
                          <a:cs typeface="Arial"/>
                        </a:rPr>
                        <a:t>Gödri</a:t>
                      </a:r>
                      <a:r>
                        <a:rPr lang="en-US" sz="1600" dirty="0">
                          <a:solidFill>
                            <a:schemeClr val="tx1"/>
                          </a:solidFill>
                          <a:effectLst/>
                          <a:latin typeface="Calibri"/>
                          <a:ea typeface="Times New Roman"/>
                          <a:cs typeface="Arial"/>
                        </a:rPr>
                        <a:t> </a:t>
                      </a:r>
                      <a:r>
                        <a:rPr lang="en-US" sz="1600" dirty="0" err="1">
                          <a:solidFill>
                            <a:schemeClr val="tx1"/>
                          </a:solidFill>
                          <a:effectLst/>
                          <a:latin typeface="Calibri"/>
                          <a:ea typeface="Times New Roman"/>
                          <a:cs typeface="Arial"/>
                        </a:rPr>
                        <a:t>Judit</a:t>
                      </a:r>
                      <a:endParaRPr lang="en-US" sz="1800" dirty="0">
                        <a:solidFill>
                          <a:schemeClr val="tx1"/>
                        </a:solidFill>
                        <a:effectLst/>
                        <a:latin typeface="Times New Roman"/>
                        <a:ea typeface="Times New Roman"/>
                      </a:endParaRPr>
                    </a:p>
                  </a:txBody>
                  <a:tcPr marL="18415" marR="0" marT="0" marB="0" anchor="ctr">
                    <a:solidFill>
                      <a:schemeClr val="bg2"/>
                    </a:solidFill>
                  </a:tcPr>
                </a:tc>
              </a:tr>
              <a:tr h="328898">
                <a:tc>
                  <a:txBody>
                    <a:bodyPr/>
                    <a:lstStyle/>
                    <a:p>
                      <a:pPr marL="0" marR="0">
                        <a:spcBef>
                          <a:spcPts val="0"/>
                        </a:spcBef>
                        <a:spcAft>
                          <a:spcPts val="0"/>
                        </a:spcAft>
                      </a:pPr>
                      <a:r>
                        <a:rPr lang="en-US" sz="1700" dirty="0">
                          <a:solidFill>
                            <a:schemeClr val="tx1"/>
                          </a:solidFill>
                          <a:effectLst/>
                          <a:latin typeface="Calibri"/>
                          <a:ea typeface="Times New Roman"/>
                          <a:cs typeface="Arial"/>
                        </a:rPr>
                        <a:t>Constantinescu Vlad</a:t>
                      </a:r>
                      <a:endParaRPr lang="en-US" sz="1700" dirty="0">
                        <a:solidFill>
                          <a:schemeClr val="tx1"/>
                        </a:solidFill>
                        <a:effectLst/>
                        <a:latin typeface="Times New Roman"/>
                        <a:ea typeface="Times New Roman"/>
                      </a:endParaRPr>
                    </a:p>
                  </a:txBody>
                  <a:tcPr marL="18415" marR="0" marT="0" marB="0" anchor="b">
                    <a:solidFill>
                      <a:schemeClr val="bg2"/>
                    </a:solidFill>
                  </a:tcPr>
                </a:tc>
                <a:tc>
                  <a:txBody>
                    <a:bodyPr/>
                    <a:lstStyle/>
                    <a:p>
                      <a:pPr algn="ctr"/>
                      <a:r>
                        <a:rPr lang="ro-RO" sz="1400" dirty="0" smtClean="0">
                          <a:solidFill>
                            <a:schemeClr val="tx1"/>
                          </a:solidFill>
                        </a:rPr>
                        <a:t>12</a:t>
                      </a:r>
                      <a:endParaRPr lang="en-US" sz="1400" dirty="0">
                        <a:solidFill>
                          <a:schemeClr val="tx1"/>
                        </a:solidFill>
                      </a:endParaRPr>
                    </a:p>
                  </a:txBody>
                  <a:tcPr marL="18415" marR="0" marT="0" marB="0" anchor="ctr">
                    <a:solidFill>
                      <a:schemeClr val="bg2"/>
                    </a:solidFill>
                  </a:tcPr>
                </a:tc>
                <a:tc>
                  <a:txBody>
                    <a:bodyPr/>
                    <a:lstStyle/>
                    <a:p>
                      <a:pPr marL="0" marR="0">
                        <a:spcBef>
                          <a:spcPts val="0"/>
                        </a:spcBef>
                        <a:spcAft>
                          <a:spcPts val="0"/>
                        </a:spcAft>
                      </a:pPr>
                      <a:r>
                        <a:rPr lang="en-US" sz="1600" b="1" dirty="0" err="1">
                          <a:solidFill>
                            <a:schemeClr val="tx1"/>
                          </a:solidFill>
                          <a:effectLst/>
                          <a:latin typeface="Calibri"/>
                          <a:ea typeface="Times New Roman"/>
                          <a:cs typeface="Arial"/>
                        </a:rPr>
                        <a:t>Colegiul</a:t>
                      </a:r>
                      <a:r>
                        <a:rPr lang="en-US" sz="1600" b="1" dirty="0">
                          <a:solidFill>
                            <a:schemeClr val="tx1"/>
                          </a:solidFill>
                          <a:effectLst/>
                          <a:latin typeface="Calibri"/>
                          <a:ea typeface="Times New Roman"/>
                          <a:cs typeface="Arial"/>
                        </a:rPr>
                        <a:t> </a:t>
                      </a:r>
                      <a:r>
                        <a:rPr lang="en-US" sz="1600" b="1" dirty="0" err="1">
                          <a:solidFill>
                            <a:schemeClr val="tx1"/>
                          </a:solidFill>
                          <a:effectLst/>
                          <a:latin typeface="Calibri"/>
                          <a:ea typeface="Times New Roman"/>
                          <a:cs typeface="Arial"/>
                        </a:rPr>
                        <a:t>Naţional</a:t>
                      </a:r>
                      <a:r>
                        <a:rPr lang="en-US" sz="1600" b="1" dirty="0">
                          <a:solidFill>
                            <a:schemeClr val="tx1"/>
                          </a:solidFill>
                          <a:effectLst/>
                          <a:latin typeface="Calibri"/>
                          <a:ea typeface="Times New Roman"/>
                          <a:cs typeface="Arial"/>
                        </a:rPr>
                        <a:t> "Mihai </a:t>
                      </a:r>
                      <a:r>
                        <a:rPr lang="en-US" sz="1600" b="1" dirty="0" err="1">
                          <a:solidFill>
                            <a:schemeClr val="tx1"/>
                          </a:solidFill>
                          <a:effectLst/>
                          <a:latin typeface="Calibri"/>
                          <a:ea typeface="Times New Roman"/>
                          <a:cs typeface="Arial"/>
                        </a:rPr>
                        <a:t>Viteazul</a:t>
                      </a:r>
                      <a:r>
                        <a:rPr lang="en-US" sz="1600" b="1" dirty="0">
                          <a:solidFill>
                            <a:schemeClr val="tx1"/>
                          </a:solidFill>
                          <a:effectLst/>
                          <a:latin typeface="Calibri"/>
                          <a:ea typeface="Times New Roman"/>
                          <a:cs typeface="Arial"/>
                        </a:rPr>
                        <a:t>"</a:t>
                      </a:r>
                      <a:endParaRPr lang="en-US" sz="1800" b="1" dirty="0">
                        <a:solidFill>
                          <a:schemeClr val="tx1"/>
                        </a:solidFill>
                        <a:effectLst/>
                        <a:latin typeface="Times New Roman"/>
                        <a:ea typeface="Times New Roman"/>
                      </a:endParaRPr>
                    </a:p>
                  </a:txBody>
                  <a:tcPr marL="18415" marR="0" marT="0" marB="0" anchor="b">
                    <a:solidFill>
                      <a:schemeClr val="bg2"/>
                    </a:solidFill>
                  </a:tcPr>
                </a:tc>
                <a:tc>
                  <a:txBody>
                    <a:bodyPr/>
                    <a:lstStyle/>
                    <a:p>
                      <a:pPr algn="ctr">
                        <a:lnSpc>
                          <a:spcPct val="115000"/>
                        </a:lnSpc>
                        <a:spcAft>
                          <a:spcPts val="0"/>
                        </a:spcAft>
                      </a:pPr>
                      <a:r>
                        <a:rPr lang="ro-RO" sz="1300" b="1" dirty="0" err="1" smtClean="0">
                          <a:solidFill>
                            <a:schemeClr val="tx1"/>
                          </a:solidFill>
                          <a:effectLst/>
                        </a:rPr>
                        <a:t>Sf.Gheorghe</a:t>
                      </a:r>
                      <a:endParaRPr lang="ro-RO" sz="1300" b="1" dirty="0">
                        <a:solidFill>
                          <a:schemeClr val="tx1"/>
                        </a:solidFill>
                        <a:effectLst/>
                        <a:latin typeface="Calibri"/>
                        <a:ea typeface="Calibri"/>
                        <a:cs typeface="Arial"/>
                      </a:endParaRPr>
                    </a:p>
                  </a:txBody>
                  <a:tcPr marL="18415" marR="0" marT="0" marB="0" anchor="b">
                    <a:solidFill>
                      <a:schemeClr val="bg2"/>
                    </a:solidFill>
                  </a:tcPr>
                </a:tc>
                <a:tc>
                  <a:txBody>
                    <a:bodyPr/>
                    <a:lstStyle/>
                    <a:p>
                      <a:pPr marL="0" marR="0" algn="ctr">
                        <a:spcBef>
                          <a:spcPts val="0"/>
                        </a:spcBef>
                        <a:spcAft>
                          <a:spcPts val="0"/>
                        </a:spcAft>
                      </a:pPr>
                      <a:r>
                        <a:rPr lang="en-US" sz="1600" b="1" dirty="0">
                          <a:solidFill>
                            <a:schemeClr val="tx1"/>
                          </a:solidFill>
                          <a:effectLst/>
                          <a:latin typeface="Calibri"/>
                          <a:ea typeface="Times New Roman"/>
                          <a:cs typeface="Arial"/>
                        </a:rPr>
                        <a:t>ARGINT</a:t>
                      </a:r>
                      <a:endParaRPr lang="en-US" sz="1800" dirty="0">
                        <a:solidFill>
                          <a:schemeClr val="tx1"/>
                        </a:solidFill>
                        <a:effectLst/>
                        <a:latin typeface="Times New Roman"/>
                        <a:ea typeface="Times New Roman"/>
                      </a:endParaRPr>
                    </a:p>
                  </a:txBody>
                  <a:tcPr marL="18415" marR="0" marT="0" marB="0" anchor="b">
                    <a:solidFill>
                      <a:schemeClr val="bg2"/>
                    </a:solidFill>
                  </a:tcPr>
                </a:tc>
                <a:tc>
                  <a:txBody>
                    <a:bodyPr/>
                    <a:lstStyle/>
                    <a:p>
                      <a:pPr marL="0" marR="0">
                        <a:spcBef>
                          <a:spcPts val="0"/>
                        </a:spcBef>
                        <a:spcAft>
                          <a:spcPts val="0"/>
                        </a:spcAft>
                      </a:pPr>
                      <a:r>
                        <a:rPr lang="en-US" sz="1600" dirty="0" err="1">
                          <a:solidFill>
                            <a:schemeClr val="tx1"/>
                          </a:solidFill>
                          <a:effectLst/>
                          <a:latin typeface="Calibri"/>
                          <a:ea typeface="Times New Roman"/>
                          <a:cs typeface="Arial"/>
                        </a:rPr>
                        <a:t>Cotfas</a:t>
                      </a:r>
                      <a:r>
                        <a:rPr lang="en-US" sz="1600" dirty="0">
                          <a:solidFill>
                            <a:schemeClr val="tx1"/>
                          </a:solidFill>
                          <a:effectLst/>
                          <a:latin typeface="Calibri"/>
                          <a:ea typeface="Times New Roman"/>
                          <a:cs typeface="Arial"/>
                        </a:rPr>
                        <a:t> Gheorghe</a:t>
                      </a:r>
                      <a:endParaRPr lang="en-US" sz="1800" dirty="0">
                        <a:solidFill>
                          <a:schemeClr val="tx1"/>
                        </a:solidFill>
                        <a:effectLst/>
                        <a:latin typeface="Times New Roman"/>
                        <a:ea typeface="Times New Roman"/>
                      </a:endParaRPr>
                    </a:p>
                  </a:txBody>
                  <a:tcPr marL="18415" marR="0" marT="0" marB="0" anchor="b">
                    <a:solidFill>
                      <a:schemeClr val="bg2"/>
                    </a:solidFill>
                  </a:tcPr>
                </a:tc>
              </a:tr>
            </a:tbl>
          </a:graphicData>
        </a:graphic>
      </p:graphicFrame>
      <p:sp>
        <p:nvSpPr>
          <p:cNvPr id="3" name="Rectangle 1"/>
          <p:cNvSpPr>
            <a:spLocks noChangeArrowheads="1"/>
          </p:cNvSpPr>
          <p:nvPr/>
        </p:nvSpPr>
        <p:spPr bwMode="auto">
          <a:xfrm>
            <a:off x="152400" y="942947"/>
            <a:ext cx="3048000" cy="4001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2000" i="0" u="none" strike="noStrike" cap="none" normalizeH="0" baseline="0" dirty="0" smtClean="0">
                <a:ln>
                  <a:noFill/>
                </a:ln>
                <a:effectLst/>
                <a:latin typeface="Calibri" pitchFamily="34" charset="0"/>
                <a:ea typeface="Times New Roman" pitchFamily="18" charset="0"/>
                <a:cs typeface="Arial" pitchFamily="34" charset="0"/>
              </a:rPr>
              <a:t>Olimpiada de matematică</a:t>
            </a:r>
            <a:endParaRPr kumimoji="0" lang="ro-RO" sz="3600" i="0" u="none" strike="noStrike" cap="none" normalizeH="0" baseline="0" dirty="0" smtClean="0">
              <a:ln>
                <a:noFill/>
              </a:ln>
              <a:effectLst/>
              <a:latin typeface="Arial" pitchFamily="34" charset="0"/>
            </a:endParaRPr>
          </a:p>
        </p:txBody>
      </p:sp>
      <p:graphicFrame>
        <p:nvGraphicFramePr>
          <p:cNvPr id="4" name="Tabel 3"/>
          <p:cNvGraphicFramePr>
            <a:graphicFrameLocks noGrp="1"/>
          </p:cNvGraphicFramePr>
          <p:nvPr>
            <p:extLst>
              <p:ext uri="{D42A27DB-BD31-4B8C-83A1-F6EECF244321}">
                <p14:modId xmlns:p14="http://schemas.microsoft.com/office/powerpoint/2010/main" val="1544071811"/>
              </p:ext>
            </p:extLst>
          </p:nvPr>
        </p:nvGraphicFramePr>
        <p:xfrm>
          <a:off x="304800" y="4191000"/>
          <a:ext cx="9353550" cy="1875663"/>
        </p:xfrm>
        <a:graphic>
          <a:graphicData uri="http://schemas.openxmlformats.org/drawingml/2006/table">
            <a:tbl>
              <a:tblPr firstRow="1" firstCol="1" bandRow="1">
                <a:tableStyleId>{5C22544A-7EE6-4342-B048-85BDC9FD1C3A}</a:tableStyleId>
              </a:tblPr>
              <a:tblGrid>
                <a:gridCol w="1524000"/>
                <a:gridCol w="685800"/>
                <a:gridCol w="2895600"/>
                <a:gridCol w="1143000"/>
                <a:gridCol w="1386158"/>
                <a:gridCol w="1718992"/>
              </a:tblGrid>
              <a:tr h="438150">
                <a:tc>
                  <a:txBody>
                    <a:bodyPr/>
                    <a:lstStyle/>
                    <a:p>
                      <a:pPr algn="ctr">
                        <a:lnSpc>
                          <a:spcPct val="115000"/>
                        </a:lnSpc>
                        <a:spcAft>
                          <a:spcPts val="0"/>
                        </a:spcAft>
                      </a:pPr>
                      <a:r>
                        <a:rPr lang="ro-RO" sz="1400" dirty="0">
                          <a:ln>
                            <a:noFill/>
                          </a:ln>
                          <a:solidFill>
                            <a:schemeClr val="bg1"/>
                          </a:solidFill>
                          <a:effectLst/>
                        </a:rPr>
                        <a:t>NUME </a:t>
                      </a:r>
                      <a:r>
                        <a:rPr lang="ro-RO" sz="1400" dirty="0" smtClean="0">
                          <a:ln>
                            <a:noFill/>
                          </a:ln>
                          <a:solidFill>
                            <a:schemeClr val="bg1"/>
                          </a:solidFill>
                          <a:effectLst/>
                        </a:rPr>
                        <a:t>ELEV</a:t>
                      </a:r>
                      <a:endParaRPr lang="ro-RO" sz="1400" dirty="0">
                        <a:ln>
                          <a:noFill/>
                        </a:ln>
                        <a:solidFill>
                          <a:schemeClr val="bg1"/>
                        </a:solidFill>
                        <a:effectLst/>
                        <a:latin typeface="Calibri"/>
                        <a:ea typeface="Calibri"/>
                        <a:cs typeface="Arial"/>
                      </a:endParaRPr>
                    </a:p>
                  </a:txBody>
                  <a:tcPr marL="68580" marR="68580" marT="0" marB="0" anchor="ctr">
                    <a:solidFill>
                      <a:schemeClr val="bg2">
                        <a:lumMod val="20000"/>
                        <a:lumOff val="80000"/>
                      </a:schemeClr>
                    </a:solidFill>
                  </a:tcPr>
                </a:tc>
                <a:tc>
                  <a:txBody>
                    <a:bodyPr/>
                    <a:lstStyle/>
                    <a:p>
                      <a:pPr algn="ctr">
                        <a:lnSpc>
                          <a:spcPct val="115000"/>
                        </a:lnSpc>
                        <a:spcAft>
                          <a:spcPts val="0"/>
                        </a:spcAft>
                      </a:pPr>
                      <a:r>
                        <a:rPr lang="ro-RO" sz="1200" dirty="0">
                          <a:ln>
                            <a:noFill/>
                          </a:ln>
                          <a:solidFill>
                            <a:schemeClr val="bg1"/>
                          </a:solidFill>
                          <a:effectLst/>
                        </a:rPr>
                        <a:t>CLASA</a:t>
                      </a:r>
                      <a:endParaRPr lang="ro-RO" sz="1200" dirty="0">
                        <a:ln>
                          <a:noFill/>
                        </a:ln>
                        <a:solidFill>
                          <a:schemeClr val="bg1"/>
                        </a:solidFill>
                        <a:effectLst/>
                        <a:latin typeface="Calibri"/>
                        <a:ea typeface="Calibri"/>
                        <a:cs typeface="Arial"/>
                      </a:endParaRPr>
                    </a:p>
                  </a:txBody>
                  <a:tcPr marL="68580" marR="68580" marT="0" marB="0" anchor="ctr">
                    <a:solidFill>
                      <a:schemeClr val="bg2">
                        <a:lumMod val="20000"/>
                        <a:lumOff val="80000"/>
                      </a:schemeClr>
                    </a:solidFill>
                  </a:tcPr>
                </a:tc>
                <a:tc>
                  <a:txBody>
                    <a:bodyPr/>
                    <a:lstStyle/>
                    <a:p>
                      <a:pPr algn="ctr">
                        <a:lnSpc>
                          <a:spcPct val="115000"/>
                        </a:lnSpc>
                        <a:spcAft>
                          <a:spcPts val="0"/>
                        </a:spcAft>
                      </a:pPr>
                      <a:r>
                        <a:rPr lang="ro-RO" sz="1400" dirty="0">
                          <a:ln>
                            <a:noFill/>
                          </a:ln>
                          <a:solidFill>
                            <a:schemeClr val="bg1"/>
                          </a:solidFill>
                          <a:effectLst/>
                        </a:rPr>
                        <a:t>UNITATEA ȘCOLARĂ</a:t>
                      </a:r>
                      <a:endParaRPr lang="ro-RO" sz="1400" dirty="0">
                        <a:ln>
                          <a:noFill/>
                        </a:ln>
                        <a:solidFill>
                          <a:schemeClr val="bg1"/>
                        </a:solidFill>
                        <a:effectLst/>
                        <a:latin typeface="Calibri"/>
                        <a:ea typeface="Calibri"/>
                        <a:cs typeface="Arial"/>
                      </a:endParaRPr>
                    </a:p>
                  </a:txBody>
                  <a:tcPr marL="68580" marR="68580" marT="0" marB="0" anchor="ctr">
                    <a:solidFill>
                      <a:schemeClr val="bg2">
                        <a:lumMod val="20000"/>
                        <a:lumOff val="80000"/>
                      </a:schemeClr>
                    </a:solidFill>
                  </a:tcPr>
                </a:tc>
                <a:tc>
                  <a:txBody>
                    <a:bodyPr/>
                    <a:lstStyle/>
                    <a:p>
                      <a:pPr algn="ctr">
                        <a:lnSpc>
                          <a:spcPct val="115000"/>
                        </a:lnSpc>
                        <a:spcAft>
                          <a:spcPts val="0"/>
                        </a:spcAft>
                      </a:pPr>
                      <a:r>
                        <a:rPr lang="ro-RO" sz="1400" dirty="0">
                          <a:ln>
                            <a:noFill/>
                          </a:ln>
                          <a:solidFill>
                            <a:schemeClr val="bg1"/>
                          </a:solidFill>
                          <a:effectLst/>
                        </a:rPr>
                        <a:t>Localitatea</a:t>
                      </a:r>
                      <a:endParaRPr lang="ro-RO" sz="1400" dirty="0">
                        <a:ln>
                          <a:noFill/>
                        </a:ln>
                        <a:solidFill>
                          <a:schemeClr val="bg1"/>
                        </a:solidFill>
                        <a:effectLst/>
                        <a:latin typeface="Calibri"/>
                        <a:ea typeface="Calibri"/>
                        <a:cs typeface="Arial"/>
                      </a:endParaRPr>
                    </a:p>
                  </a:txBody>
                  <a:tcPr marL="68580" marR="68580" marT="0" marB="0" anchor="ctr">
                    <a:solidFill>
                      <a:schemeClr val="bg2">
                        <a:lumMod val="20000"/>
                        <a:lumOff val="80000"/>
                      </a:schemeClr>
                    </a:solidFill>
                  </a:tcPr>
                </a:tc>
                <a:tc>
                  <a:txBody>
                    <a:bodyPr/>
                    <a:lstStyle/>
                    <a:p>
                      <a:pPr algn="ctr">
                        <a:lnSpc>
                          <a:spcPct val="115000"/>
                        </a:lnSpc>
                        <a:spcAft>
                          <a:spcPts val="0"/>
                        </a:spcAft>
                      </a:pPr>
                      <a:r>
                        <a:rPr lang="ro-RO" sz="1400" dirty="0" smtClean="0">
                          <a:ln>
                            <a:noFill/>
                          </a:ln>
                          <a:solidFill>
                            <a:schemeClr val="bg1"/>
                          </a:solidFill>
                          <a:effectLst/>
                        </a:rPr>
                        <a:t>PREMIUL</a:t>
                      </a:r>
                      <a:endParaRPr lang="ro-RO" sz="1400" dirty="0">
                        <a:ln>
                          <a:noFill/>
                        </a:ln>
                        <a:solidFill>
                          <a:schemeClr val="bg1"/>
                        </a:solidFill>
                        <a:effectLst/>
                        <a:latin typeface="Calibri"/>
                        <a:ea typeface="Calibri"/>
                        <a:cs typeface="Arial"/>
                      </a:endParaRPr>
                    </a:p>
                  </a:txBody>
                  <a:tcPr marL="68580" marR="68580" marT="0" marB="0" anchor="ctr">
                    <a:solidFill>
                      <a:schemeClr val="bg2">
                        <a:lumMod val="20000"/>
                        <a:lumOff val="80000"/>
                      </a:schemeClr>
                    </a:solidFill>
                  </a:tcPr>
                </a:tc>
                <a:tc>
                  <a:txBody>
                    <a:bodyPr/>
                    <a:lstStyle/>
                    <a:p>
                      <a:pPr algn="ctr">
                        <a:lnSpc>
                          <a:spcPct val="115000"/>
                        </a:lnSpc>
                        <a:spcAft>
                          <a:spcPts val="0"/>
                        </a:spcAft>
                      </a:pPr>
                      <a:r>
                        <a:rPr lang="ro-RO" sz="1400" dirty="0">
                          <a:ln>
                            <a:noFill/>
                          </a:ln>
                          <a:solidFill>
                            <a:schemeClr val="bg1"/>
                          </a:solidFill>
                          <a:effectLst/>
                        </a:rPr>
                        <a:t>Profesor pregătitor</a:t>
                      </a:r>
                      <a:endParaRPr lang="ro-RO" sz="1400" dirty="0">
                        <a:ln>
                          <a:noFill/>
                        </a:ln>
                        <a:solidFill>
                          <a:schemeClr val="bg1"/>
                        </a:solidFill>
                        <a:effectLst/>
                        <a:latin typeface="Calibri"/>
                        <a:ea typeface="Calibri"/>
                        <a:cs typeface="Arial"/>
                      </a:endParaRPr>
                    </a:p>
                  </a:txBody>
                  <a:tcPr marL="68580" marR="68580" marT="0" marB="0" anchor="ctr">
                    <a:solidFill>
                      <a:schemeClr val="bg2">
                        <a:lumMod val="20000"/>
                        <a:lumOff val="80000"/>
                      </a:schemeClr>
                    </a:solidFill>
                  </a:tcPr>
                </a:tc>
              </a:tr>
              <a:tr h="438150">
                <a:tc>
                  <a:txBody>
                    <a:bodyPr/>
                    <a:lstStyle/>
                    <a:p>
                      <a:pPr marL="0" marR="0">
                        <a:spcBef>
                          <a:spcPts val="0"/>
                        </a:spcBef>
                        <a:spcAft>
                          <a:spcPts val="0"/>
                        </a:spcAft>
                      </a:pPr>
                      <a:r>
                        <a:rPr lang="en-US" sz="1700" b="1" dirty="0" err="1">
                          <a:solidFill>
                            <a:schemeClr val="tx1"/>
                          </a:solidFill>
                          <a:effectLst/>
                          <a:latin typeface="Calibri" panose="020F0502020204030204" pitchFamily="34" charset="0"/>
                          <a:ea typeface="Times New Roman"/>
                          <a:cs typeface="Arial"/>
                        </a:rPr>
                        <a:t>Juhos</a:t>
                      </a:r>
                      <a:r>
                        <a:rPr lang="en-US" sz="1700" b="1" dirty="0">
                          <a:solidFill>
                            <a:schemeClr val="tx1"/>
                          </a:solidFill>
                          <a:effectLst/>
                          <a:latin typeface="Calibri" panose="020F0502020204030204" pitchFamily="34" charset="0"/>
                          <a:ea typeface="Times New Roman"/>
                          <a:cs typeface="Arial"/>
                        </a:rPr>
                        <a:t> Attila</a:t>
                      </a:r>
                      <a:endParaRPr lang="en-US" sz="1700" dirty="0">
                        <a:solidFill>
                          <a:schemeClr val="tx1"/>
                        </a:solidFill>
                        <a:effectLst/>
                        <a:latin typeface="Calibri" panose="020F0502020204030204" pitchFamily="34" charset="0"/>
                        <a:ea typeface="Times New Roman"/>
                      </a:endParaRPr>
                    </a:p>
                  </a:txBody>
                  <a:tcPr marL="18415" marR="8890" marT="0" marB="0" anchor="ctr">
                    <a:solidFill>
                      <a:schemeClr val="bg2"/>
                    </a:solidFill>
                  </a:tcPr>
                </a:tc>
                <a:tc>
                  <a:txBody>
                    <a:bodyPr/>
                    <a:lstStyle/>
                    <a:p>
                      <a:pPr marL="0" marR="0" algn="ctr">
                        <a:spcBef>
                          <a:spcPts val="0"/>
                        </a:spcBef>
                        <a:spcAft>
                          <a:spcPts val="0"/>
                        </a:spcAft>
                      </a:pPr>
                      <a:r>
                        <a:rPr lang="en-US" sz="1600">
                          <a:solidFill>
                            <a:schemeClr val="tx1"/>
                          </a:solidFill>
                          <a:effectLst/>
                          <a:latin typeface="Calibri" panose="020F0502020204030204" pitchFamily="34" charset="0"/>
                          <a:ea typeface="Times New Roman"/>
                          <a:cs typeface="Arial"/>
                        </a:rPr>
                        <a:t>11</a:t>
                      </a:r>
                      <a:endParaRPr lang="en-US" sz="1800">
                        <a:solidFill>
                          <a:schemeClr val="tx1"/>
                        </a:solidFill>
                        <a:effectLst/>
                        <a:latin typeface="Calibri" panose="020F0502020204030204" pitchFamily="34" charset="0"/>
                        <a:ea typeface="Times New Roman"/>
                      </a:endParaRPr>
                    </a:p>
                  </a:txBody>
                  <a:tcPr marL="18415" marR="8890" marT="0" marB="0" anchor="ctr">
                    <a:solidFill>
                      <a:schemeClr val="bg2"/>
                    </a:solidFill>
                  </a:tcPr>
                </a:tc>
                <a:tc>
                  <a:txBody>
                    <a:bodyPr/>
                    <a:lstStyle/>
                    <a:p>
                      <a:pPr marL="0" marR="0">
                        <a:spcBef>
                          <a:spcPts val="0"/>
                        </a:spcBef>
                        <a:spcAft>
                          <a:spcPts val="0"/>
                        </a:spcAft>
                      </a:pPr>
                      <a:r>
                        <a:rPr lang="en-US" sz="1600">
                          <a:solidFill>
                            <a:schemeClr val="tx1"/>
                          </a:solidFill>
                          <a:effectLst/>
                          <a:latin typeface="Calibri" panose="020F0502020204030204" pitchFamily="34" charset="0"/>
                          <a:ea typeface="Times New Roman"/>
                          <a:cs typeface="Arial"/>
                        </a:rPr>
                        <a:t>Liceul Teoretic "Székely Mikó"</a:t>
                      </a:r>
                      <a:endParaRPr lang="en-US" sz="1800">
                        <a:solidFill>
                          <a:schemeClr val="tx1"/>
                        </a:solidFill>
                        <a:effectLst/>
                        <a:latin typeface="Calibri" panose="020F0502020204030204" pitchFamily="34" charset="0"/>
                        <a:ea typeface="Times New Roman"/>
                      </a:endParaRPr>
                    </a:p>
                  </a:txBody>
                  <a:tcPr marL="18415" marR="8890" marT="0" marB="0" anchor="ctr">
                    <a:solidFill>
                      <a:schemeClr val="bg2"/>
                    </a:solidFill>
                  </a:tcPr>
                </a:tc>
                <a:tc>
                  <a:txBody>
                    <a:bodyPr/>
                    <a:lstStyle/>
                    <a:p>
                      <a:pPr algn="ctr">
                        <a:lnSpc>
                          <a:spcPct val="115000"/>
                        </a:lnSpc>
                        <a:spcAft>
                          <a:spcPts val="0"/>
                        </a:spcAft>
                      </a:pPr>
                      <a:r>
                        <a:rPr lang="ro-RO" sz="1400" b="1" dirty="0">
                          <a:solidFill>
                            <a:schemeClr val="tx1"/>
                          </a:solidFill>
                          <a:effectLst/>
                          <a:latin typeface="Calibri" panose="020F0502020204030204" pitchFamily="34" charset="0"/>
                        </a:rPr>
                        <a:t>Sf.Gheorghe</a:t>
                      </a:r>
                      <a:endParaRPr lang="ro-RO" sz="1400" b="1" dirty="0">
                        <a:solidFill>
                          <a:schemeClr val="tx1"/>
                        </a:solidFill>
                        <a:effectLst/>
                        <a:latin typeface="Calibri" panose="020F0502020204030204" pitchFamily="34" charset="0"/>
                        <a:ea typeface="Calibri"/>
                        <a:cs typeface="Arial"/>
                      </a:endParaRPr>
                    </a:p>
                  </a:txBody>
                  <a:tcPr marL="68580" marR="68580" marT="0" marB="0" anchor="ctr">
                    <a:solidFill>
                      <a:schemeClr val="bg2"/>
                    </a:solidFill>
                  </a:tcPr>
                </a:tc>
                <a:tc>
                  <a:txBody>
                    <a:bodyPr/>
                    <a:lstStyle/>
                    <a:p>
                      <a:pPr marL="0" marR="0" algn="ctr">
                        <a:spcBef>
                          <a:spcPts val="0"/>
                        </a:spcBef>
                        <a:spcAft>
                          <a:spcPts val="0"/>
                        </a:spcAft>
                      </a:pPr>
                      <a:r>
                        <a:rPr lang="en-US" sz="1600" b="1">
                          <a:solidFill>
                            <a:schemeClr val="tx1"/>
                          </a:solidFill>
                          <a:effectLst/>
                          <a:latin typeface="Calibri" panose="020F0502020204030204" pitchFamily="34" charset="0"/>
                          <a:ea typeface="Times New Roman"/>
                          <a:cs typeface="Arial"/>
                        </a:rPr>
                        <a:t>III</a:t>
                      </a:r>
                      <a:endParaRPr lang="en-US" sz="1800">
                        <a:solidFill>
                          <a:schemeClr val="tx1"/>
                        </a:solidFill>
                        <a:effectLst/>
                        <a:latin typeface="Calibri" panose="020F0502020204030204" pitchFamily="34" charset="0"/>
                        <a:ea typeface="Times New Roman"/>
                      </a:endParaRPr>
                    </a:p>
                  </a:txBody>
                  <a:tcPr marL="18415" marR="8890" marT="0" marB="0" anchor="ctr">
                    <a:solidFill>
                      <a:schemeClr val="bg2"/>
                    </a:solidFill>
                  </a:tcPr>
                </a:tc>
                <a:tc>
                  <a:txBody>
                    <a:bodyPr/>
                    <a:lstStyle/>
                    <a:p>
                      <a:pPr marL="0" marR="0">
                        <a:spcBef>
                          <a:spcPts val="0"/>
                        </a:spcBef>
                        <a:spcAft>
                          <a:spcPts val="0"/>
                        </a:spcAft>
                      </a:pPr>
                      <a:r>
                        <a:rPr lang="en-US" sz="1600">
                          <a:solidFill>
                            <a:schemeClr val="tx1"/>
                          </a:solidFill>
                          <a:effectLst/>
                          <a:latin typeface="Calibri" panose="020F0502020204030204" pitchFamily="34" charset="0"/>
                          <a:ea typeface="Times New Roman"/>
                          <a:cs typeface="Arial"/>
                        </a:rPr>
                        <a:t>Biró Béla</a:t>
                      </a:r>
                      <a:endParaRPr lang="en-US" sz="1800">
                        <a:solidFill>
                          <a:schemeClr val="tx1"/>
                        </a:solidFill>
                        <a:effectLst/>
                        <a:latin typeface="Calibri" panose="020F0502020204030204" pitchFamily="34" charset="0"/>
                        <a:ea typeface="Times New Roman"/>
                      </a:endParaRPr>
                    </a:p>
                  </a:txBody>
                  <a:tcPr marL="18415" marR="8890" marT="0" marB="0" anchor="ctr">
                    <a:solidFill>
                      <a:schemeClr val="bg2"/>
                    </a:solidFill>
                  </a:tcPr>
                </a:tc>
              </a:tr>
              <a:tr h="428625">
                <a:tc>
                  <a:txBody>
                    <a:bodyPr/>
                    <a:lstStyle/>
                    <a:p>
                      <a:pPr marL="0" marR="0">
                        <a:spcBef>
                          <a:spcPts val="0"/>
                        </a:spcBef>
                        <a:spcAft>
                          <a:spcPts val="0"/>
                        </a:spcAft>
                      </a:pPr>
                      <a:r>
                        <a:rPr lang="en-US" sz="1700" b="1" dirty="0" err="1">
                          <a:solidFill>
                            <a:schemeClr val="tx1"/>
                          </a:solidFill>
                          <a:effectLst/>
                          <a:latin typeface="Calibri" panose="020F0502020204030204" pitchFamily="34" charset="0"/>
                          <a:ea typeface="Times New Roman"/>
                          <a:cs typeface="Arial"/>
                        </a:rPr>
                        <a:t>Csutak</a:t>
                      </a:r>
                      <a:r>
                        <a:rPr lang="en-US" sz="1700" b="1" dirty="0">
                          <a:solidFill>
                            <a:schemeClr val="tx1"/>
                          </a:solidFill>
                          <a:effectLst/>
                          <a:latin typeface="Calibri" panose="020F0502020204030204" pitchFamily="34" charset="0"/>
                          <a:ea typeface="Times New Roman"/>
                          <a:cs typeface="Arial"/>
                        </a:rPr>
                        <a:t> </a:t>
                      </a:r>
                      <a:r>
                        <a:rPr lang="en-US" sz="1700" b="1" dirty="0" err="1">
                          <a:solidFill>
                            <a:schemeClr val="tx1"/>
                          </a:solidFill>
                          <a:effectLst/>
                          <a:latin typeface="Calibri" panose="020F0502020204030204" pitchFamily="34" charset="0"/>
                          <a:ea typeface="Times New Roman"/>
                          <a:cs typeface="Arial"/>
                        </a:rPr>
                        <a:t>Balázs</a:t>
                      </a:r>
                      <a:endParaRPr lang="en-US" sz="1700" dirty="0">
                        <a:solidFill>
                          <a:schemeClr val="tx1"/>
                        </a:solidFill>
                        <a:effectLst/>
                        <a:latin typeface="Calibri" panose="020F0502020204030204" pitchFamily="34" charset="0"/>
                        <a:ea typeface="Times New Roman"/>
                      </a:endParaRPr>
                    </a:p>
                  </a:txBody>
                  <a:tcPr marL="18415" marR="8890" marT="0" marB="0" anchor="ctr">
                    <a:solidFill>
                      <a:schemeClr val="bg2"/>
                    </a:solidFill>
                  </a:tcPr>
                </a:tc>
                <a:tc>
                  <a:txBody>
                    <a:bodyPr/>
                    <a:lstStyle/>
                    <a:p>
                      <a:pPr marL="0" marR="0" algn="ctr">
                        <a:spcBef>
                          <a:spcPts val="0"/>
                        </a:spcBef>
                        <a:spcAft>
                          <a:spcPts val="0"/>
                        </a:spcAft>
                      </a:pPr>
                      <a:r>
                        <a:rPr lang="en-US" sz="1600" dirty="0">
                          <a:solidFill>
                            <a:schemeClr val="tx1"/>
                          </a:solidFill>
                          <a:effectLst/>
                          <a:latin typeface="Calibri" panose="020F0502020204030204" pitchFamily="34" charset="0"/>
                          <a:ea typeface="Times New Roman"/>
                          <a:cs typeface="Arial"/>
                        </a:rPr>
                        <a:t>11</a:t>
                      </a:r>
                      <a:endParaRPr lang="en-US" sz="1800" dirty="0">
                        <a:solidFill>
                          <a:schemeClr val="tx1"/>
                        </a:solidFill>
                        <a:effectLst/>
                        <a:latin typeface="Calibri" panose="020F0502020204030204" pitchFamily="34" charset="0"/>
                        <a:ea typeface="Times New Roman"/>
                      </a:endParaRPr>
                    </a:p>
                  </a:txBody>
                  <a:tcPr marL="18415" marR="8890" marT="0" marB="0" anchor="ctr">
                    <a:solidFill>
                      <a:schemeClr val="bg2"/>
                    </a:solidFill>
                  </a:tcPr>
                </a:tc>
                <a:tc>
                  <a:txBody>
                    <a:bodyPr/>
                    <a:lstStyle/>
                    <a:p>
                      <a:pPr marL="0" marR="0">
                        <a:spcBef>
                          <a:spcPts val="0"/>
                        </a:spcBef>
                        <a:spcAft>
                          <a:spcPts val="0"/>
                        </a:spcAft>
                      </a:pPr>
                      <a:r>
                        <a:rPr lang="en-US" sz="1600" dirty="0" err="1">
                          <a:solidFill>
                            <a:schemeClr val="tx1"/>
                          </a:solidFill>
                          <a:effectLst/>
                          <a:latin typeface="Calibri" panose="020F0502020204030204" pitchFamily="34" charset="0"/>
                          <a:ea typeface="Times New Roman"/>
                          <a:cs typeface="Arial"/>
                        </a:rPr>
                        <a:t>Liceul</a:t>
                      </a:r>
                      <a:r>
                        <a:rPr lang="en-US" sz="1600" dirty="0">
                          <a:solidFill>
                            <a:schemeClr val="tx1"/>
                          </a:solidFill>
                          <a:effectLst/>
                          <a:latin typeface="Calibri" panose="020F0502020204030204" pitchFamily="34" charset="0"/>
                          <a:ea typeface="Times New Roman"/>
                          <a:cs typeface="Arial"/>
                        </a:rPr>
                        <a:t> </a:t>
                      </a:r>
                      <a:r>
                        <a:rPr lang="en-US" sz="1600" dirty="0" err="1">
                          <a:solidFill>
                            <a:schemeClr val="tx1"/>
                          </a:solidFill>
                          <a:effectLst/>
                          <a:latin typeface="Calibri" panose="020F0502020204030204" pitchFamily="34" charset="0"/>
                          <a:ea typeface="Times New Roman"/>
                          <a:cs typeface="Arial"/>
                        </a:rPr>
                        <a:t>Teoretic</a:t>
                      </a:r>
                      <a:r>
                        <a:rPr lang="en-US" sz="1600" dirty="0">
                          <a:solidFill>
                            <a:schemeClr val="tx1"/>
                          </a:solidFill>
                          <a:effectLst/>
                          <a:latin typeface="Calibri" panose="020F0502020204030204" pitchFamily="34" charset="0"/>
                          <a:ea typeface="Times New Roman"/>
                          <a:cs typeface="Arial"/>
                        </a:rPr>
                        <a:t> "</a:t>
                      </a:r>
                      <a:r>
                        <a:rPr lang="en-US" sz="1600" dirty="0" err="1">
                          <a:solidFill>
                            <a:schemeClr val="tx1"/>
                          </a:solidFill>
                          <a:effectLst/>
                          <a:latin typeface="Calibri" panose="020F0502020204030204" pitchFamily="34" charset="0"/>
                          <a:ea typeface="Times New Roman"/>
                          <a:cs typeface="Arial"/>
                        </a:rPr>
                        <a:t>Székely</a:t>
                      </a:r>
                      <a:r>
                        <a:rPr lang="en-US" sz="1600" dirty="0">
                          <a:solidFill>
                            <a:schemeClr val="tx1"/>
                          </a:solidFill>
                          <a:effectLst/>
                          <a:latin typeface="Calibri" panose="020F0502020204030204" pitchFamily="34" charset="0"/>
                          <a:ea typeface="Times New Roman"/>
                          <a:cs typeface="Arial"/>
                        </a:rPr>
                        <a:t> </a:t>
                      </a:r>
                      <a:r>
                        <a:rPr lang="en-US" sz="1600" dirty="0" err="1">
                          <a:solidFill>
                            <a:schemeClr val="tx1"/>
                          </a:solidFill>
                          <a:effectLst/>
                          <a:latin typeface="Calibri" panose="020F0502020204030204" pitchFamily="34" charset="0"/>
                          <a:ea typeface="Times New Roman"/>
                          <a:cs typeface="Arial"/>
                        </a:rPr>
                        <a:t>Mikó</a:t>
                      </a:r>
                      <a:r>
                        <a:rPr lang="en-US" sz="1600" dirty="0">
                          <a:solidFill>
                            <a:schemeClr val="tx1"/>
                          </a:solidFill>
                          <a:effectLst/>
                          <a:latin typeface="Calibri" panose="020F0502020204030204" pitchFamily="34" charset="0"/>
                          <a:ea typeface="Times New Roman"/>
                          <a:cs typeface="Arial"/>
                        </a:rPr>
                        <a:t>"</a:t>
                      </a:r>
                      <a:endParaRPr lang="en-US" sz="1800" dirty="0">
                        <a:solidFill>
                          <a:schemeClr val="tx1"/>
                        </a:solidFill>
                        <a:effectLst/>
                        <a:latin typeface="Calibri" panose="020F0502020204030204" pitchFamily="34" charset="0"/>
                        <a:ea typeface="Times New Roman"/>
                      </a:endParaRPr>
                    </a:p>
                  </a:txBody>
                  <a:tcPr marL="18415" marR="8890" marT="0" marB="0" anchor="ctr">
                    <a:solidFill>
                      <a:schemeClr val="bg2"/>
                    </a:solidFill>
                  </a:tcPr>
                </a:tc>
                <a:tc>
                  <a:txBody>
                    <a:bodyPr/>
                    <a:lstStyle/>
                    <a:p>
                      <a:pPr algn="ctr">
                        <a:lnSpc>
                          <a:spcPct val="115000"/>
                        </a:lnSpc>
                        <a:spcAft>
                          <a:spcPts val="0"/>
                        </a:spcAft>
                      </a:pPr>
                      <a:r>
                        <a:rPr lang="ro-RO" sz="1400" b="1" dirty="0" err="1" smtClean="0">
                          <a:solidFill>
                            <a:schemeClr val="tx1"/>
                          </a:solidFill>
                          <a:effectLst/>
                          <a:latin typeface="Calibri" panose="020F0502020204030204" pitchFamily="34" charset="0"/>
                        </a:rPr>
                        <a:t>Sf.Gheorghe</a:t>
                      </a:r>
                      <a:endParaRPr lang="ro-RO" sz="1400" b="1" dirty="0">
                        <a:solidFill>
                          <a:schemeClr val="tx1"/>
                        </a:solidFill>
                        <a:effectLst/>
                        <a:latin typeface="Calibri" panose="020F0502020204030204" pitchFamily="34" charset="0"/>
                        <a:ea typeface="Calibri"/>
                        <a:cs typeface="Arial"/>
                      </a:endParaRPr>
                    </a:p>
                  </a:txBody>
                  <a:tcPr marL="68580" marR="68580" marT="0" marB="0" anchor="ctr">
                    <a:solidFill>
                      <a:schemeClr val="bg2"/>
                    </a:solidFill>
                  </a:tcPr>
                </a:tc>
                <a:tc>
                  <a:txBody>
                    <a:bodyPr/>
                    <a:lstStyle/>
                    <a:p>
                      <a:pPr marL="0" marR="0" algn="ctr">
                        <a:spcBef>
                          <a:spcPts val="0"/>
                        </a:spcBef>
                        <a:spcAft>
                          <a:spcPts val="0"/>
                        </a:spcAft>
                      </a:pPr>
                      <a:r>
                        <a:rPr lang="en-US" sz="1600" b="1">
                          <a:solidFill>
                            <a:schemeClr val="tx1"/>
                          </a:solidFill>
                          <a:effectLst/>
                          <a:latin typeface="Calibri" panose="020F0502020204030204" pitchFamily="34" charset="0"/>
                          <a:ea typeface="Times New Roman"/>
                          <a:cs typeface="Arial"/>
                        </a:rPr>
                        <a:t>M</a:t>
                      </a:r>
                      <a:endParaRPr lang="en-US" sz="1800">
                        <a:solidFill>
                          <a:schemeClr val="tx1"/>
                        </a:solidFill>
                        <a:effectLst/>
                        <a:latin typeface="Calibri" panose="020F0502020204030204" pitchFamily="34" charset="0"/>
                        <a:ea typeface="Times New Roman"/>
                      </a:endParaRPr>
                    </a:p>
                  </a:txBody>
                  <a:tcPr marL="18415" marR="8890" marT="0" marB="0" anchor="ctr">
                    <a:solidFill>
                      <a:schemeClr val="bg2"/>
                    </a:solidFill>
                  </a:tcPr>
                </a:tc>
                <a:tc>
                  <a:txBody>
                    <a:bodyPr/>
                    <a:lstStyle/>
                    <a:p>
                      <a:pPr marL="0" marR="0">
                        <a:spcBef>
                          <a:spcPts val="0"/>
                        </a:spcBef>
                        <a:spcAft>
                          <a:spcPts val="0"/>
                        </a:spcAft>
                      </a:pPr>
                      <a:r>
                        <a:rPr lang="en-US" sz="1600">
                          <a:solidFill>
                            <a:schemeClr val="tx1"/>
                          </a:solidFill>
                          <a:effectLst/>
                          <a:latin typeface="Calibri" panose="020F0502020204030204" pitchFamily="34" charset="0"/>
                          <a:ea typeface="Times New Roman"/>
                          <a:cs typeface="Arial"/>
                        </a:rPr>
                        <a:t>Biró Judita</a:t>
                      </a:r>
                      <a:endParaRPr lang="en-US" sz="1800">
                        <a:solidFill>
                          <a:schemeClr val="tx1"/>
                        </a:solidFill>
                        <a:effectLst/>
                        <a:latin typeface="Calibri" panose="020F0502020204030204" pitchFamily="34" charset="0"/>
                        <a:ea typeface="Times New Roman"/>
                      </a:endParaRPr>
                    </a:p>
                  </a:txBody>
                  <a:tcPr marL="18415" marR="8890" marT="0" marB="0" anchor="ctr">
                    <a:solidFill>
                      <a:schemeClr val="bg2"/>
                    </a:solidFill>
                  </a:tcPr>
                </a:tc>
              </a:tr>
              <a:tr h="428625">
                <a:tc>
                  <a:txBody>
                    <a:bodyPr/>
                    <a:lstStyle/>
                    <a:p>
                      <a:pPr marL="0" marR="0">
                        <a:spcBef>
                          <a:spcPts val="0"/>
                        </a:spcBef>
                        <a:spcAft>
                          <a:spcPts val="0"/>
                        </a:spcAft>
                      </a:pPr>
                      <a:r>
                        <a:rPr lang="en-US" sz="1700" b="1" dirty="0">
                          <a:solidFill>
                            <a:schemeClr val="tx1"/>
                          </a:solidFill>
                          <a:effectLst/>
                          <a:latin typeface="Calibri" panose="020F0502020204030204" pitchFamily="34" charset="0"/>
                          <a:ea typeface="Times New Roman"/>
                          <a:cs typeface="Arial"/>
                        </a:rPr>
                        <a:t>Constantinescu Vlad Raul</a:t>
                      </a:r>
                      <a:endParaRPr lang="en-US" sz="1700" dirty="0">
                        <a:solidFill>
                          <a:schemeClr val="tx1"/>
                        </a:solidFill>
                        <a:effectLst/>
                        <a:latin typeface="Calibri" panose="020F0502020204030204" pitchFamily="34" charset="0"/>
                        <a:ea typeface="Times New Roman"/>
                      </a:endParaRPr>
                    </a:p>
                  </a:txBody>
                  <a:tcPr marL="18415" marR="8890" marT="0" marB="0" anchor="ctr">
                    <a:solidFill>
                      <a:schemeClr val="bg2"/>
                    </a:solidFill>
                  </a:tcPr>
                </a:tc>
                <a:tc>
                  <a:txBody>
                    <a:bodyPr/>
                    <a:lstStyle/>
                    <a:p>
                      <a:pPr marL="0" marR="0" algn="ctr">
                        <a:spcBef>
                          <a:spcPts val="0"/>
                        </a:spcBef>
                        <a:spcAft>
                          <a:spcPts val="0"/>
                        </a:spcAft>
                      </a:pPr>
                      <a:r>
                        <a:rPr lang="en-US" sz="1600" dirty="0">
                          <a:solidFill>
                            <a:schemeClr val="tx1"/>
                          </a:solidFill>
                          <a:effectLst/>
                          <a:latin typeface="Calibri" panose="020F0502020204030204" pitchFamily="34" charset="0"/>
                          <a:ea typeface="Times New Roman"/>
                          <a:cs typeface="Arial"/>
                        </a:rPr>
                        <a:t>12</a:t>
                      </a:r>
                      <a:endParaRPr lang="en-US" sz="1800" dirty="0">
                        <a:solidFill>
                          <a:schemeClr val="tx1"/>
                        </a:solidFill>
                        <a:effectLst/>
                        <a:latin typeface="Calibri" panose="020F0502020204030204" pitchFamily="34" charset="0"/>
                        <a:ea typeface="Times New Roman"/>
                      </a:endParaRPr>
                    </a:p>
                  </a:txBody>
                  <a:tcPr marL="18415" marR="8890" marT="0" marB="0" anchor="ctr">
                    <a:solidFill>
                      <a:schemeClr val="bg2"/>
                    </a:solidFill>
                  </a:tcPr>
                </a:tc>
                <a:tc>
                  <a:txBody>
                    <a:bodyPr/>
                    <a:lstStyle/>
                    <a:p>
                      <a:pPr marL="0" marR="0">
                        <a:spcBef>
                          <a:spcPts val="0"/>
                        </a:spcBef>
                        <a:spcAft>
                          <a:spcPts val="0"/>
                        </a:spcAft>
                      </a:pPr>
                      <a:r>
                        <a:rPr lang="en-US" sz="1600" dirty="0" err="1">
                          <a:solidFill>
                            <a:schemeClr val="tx1"/>
                          </a:solidFill>
                          <a:effectLst/>
                          <a:latin typeface="Calibri" panose="020F0502020204030204" pitchFamily="34" charset="0"/>
                          <a:ea typeface="Times New Roman"/>
                          <a:cs typeface="Arial"/>
                        </a:rPr>
                        <a:t>Colegiul</a:t>
                      </a:r>
                      <a:r>
                        <a:rPr lang="en-US" sz="1600" dirty="0">
                          <a:solidFill>
                            <a:schemeClr val="tx1"/>
                          </a:solidFill>
                          <a:effectLst/>
                          <a:latin typeface="Calibri" panose="020F0502020204030204" pitchFamily="34" charset="0"/>
                          <a:ea typeface="Times New Roman"/>
                          <a:cs typeface="Arial"/>
                        </a:rPr>
                        <a:t>  </a:t>
                      </a:r>
                      <a:r>
                        <a:rPr lang="en-US" sz="1600" dirty="0" err="1">
                          <a:solidFill>
                            <a:schemeClr val="tx1"/>
                          </a:solidFill>
                          <a:effectLst/>
                          <a:latin typeface="Calibri" panose="020F0502020204030204" pitchFamily="34" charset="0"/>
                          <a:ea typeface="Times New Roman"/>
                          <a:cs typeface="Arial"/>
                        </a:rPr>
                        <a:t>Naţional</a:t>
                      </a:r>
                      <a:r>
                        <a:rPr lang="en-US" sz="1600" dirty="0">
                          <a:solidFill>
                            <a:schemeClr val="tx1"/>
                          </a:solidFill>
                          <a:effectLst/>
                          <a:latin typeface="Calibri" panose="020F0502020204030204" pitchFamily="34" charset="0"/>
                          <a:ea typeface="Times New Roman"/>
                          <a:cs typeface="Arial"/>
                        </a:rPr>
                        <a:t> "Mihai </a:t>
                      </a:r>
                      <a:r>
                        <a:rPr lang="en-US" sz="1600" dirty="0" err="1">
                          <a:solidFill>
                            <a:schemeClr val="tx1"/>
                          </a:solidFill>
                          <a:effectLst/>
                          <a:latin typeface="Calibri" panose="020F0502020204030204" pitchFamily="34" charset="0"/>
                          <a:ea typeface="Times New Roman"/>
                          <a:cs typeface="Arial"/>
                        </a:rPr>
                        <a:t>Viteazul</a:t>
                      </a:r>
                      <a:r>
                        <a:rPr lang="en-US" sz="1600" dirty="0">
                          <a:solidFill>
                            <a:schemeClr val="tx1"/>
                          </a:solidFill>
                          <a:effectLst/>
                          <a:latin typeface="Calibri" panose="020F0502020204030204" pitchFamily="34" charset="0"/>
                          <a:ea typeface="Times New Roman"/>
                          <a:cs typeface="Arial"/>
                        </a:rPr>
                        <a:t>"</a:t>
                      </a:r>
                      <a:endParaRPr lang="en-US" sz="1800" dirty="0">
                        <a:solidFill>
                          <a:schemeClr val="tx1"/>
                        </a:solidFill>
                        <a:effectLst/>
                        <a:latin typeface="Calibri" panose="020F0502020204030204" pitchFamily="34" charset="0"/>
                        <a:ea typeface="Times New Roman"/>
                      </a:endParaRPr>
                    </a:p>
                  </a:txBody>
                  <a:tcPr marL="18415" marR="8890" marT="0" marB="0" anchor="ctr">
                    <a:solidFill>
                      <a:schemeClr val="bg2"/>
                    </a:solidFill>
                  </a:tcPr>
                </a:tc>
                <a:tc>
                  <a:txBody>
                    <a:bodyPr/>
                    <a:lstStyle/>
                    <a:p>
                      <a:pPr algn="ctr">
                        <a:lnSpc>
                          <a:spcPct val="115000"/>
                        </a:lnSpc>
                        <a:spcAft>
                          <a:spcPts val="0"/>
                        </a:spcAft>
                      </a:pPr>
                      <a:r>
                        <a:rPr lang="ro-RO" sz="1400" b="1" dirty="0" err="1" smtClean="0">
                          <a:solidFill>
                            <a:schemeClr val="tx1"/>
                          </a:solidFill>
                          <a:effectLst/>
                          <a:latin typeface="Calibri" panose="020F0502020204030204" pitchFamily="34" charset="0"/>
                        </a:rPr>
                        <a:t>Sf.Gheorghe</a:t>
                      </a:r>
                      <a:endParaRPr lang="ro-RO" sz="1400" b="1" dirty="0">
                        <a:solidFill>
                          <a:schemeClr val="tx1"/>
                        </a:solidFill>
                        <a:effectLst/>
                        <a:latin typeface="Calibri" panose="020F0502020204030204" pitchFamily="34" charset="0"/>
                        <a:ea typeface="Calibri"/>
                        <a:cs typeface="Arial"/>
                      </a:endParaRPr>
                    </a:p>
                  </a:txBody>
                  <a:tcPr marL="68580" marR="68580" marT="0" marB="0" anchor="ctr">
                    <a:solidFill>
                      <a:schemeClr val="bg2"/>
                    </a:solidFill>
                  </a:tcPr>
                </a:tc>
                <a:tc>
                  <a:txBody>
                    <a:bodyPr/>
                    <a:lstStyle/>
                    <a:p>
                      <a:pPr marL="0" marR="0" algn="ctr">
                        <a:spcBef>
                          <a:spcPts val="0"/>
                        </a:spcBef>
                        <a:spcAft>
                          <a:spcPts val="0"/>
                        </a:spcAft>
                      </a:pPr>
                      <a:r>
                        <a:rPr lang="en-US" sz="1600" b="1" dirty="0" err="1">
                          <a:solidFill>
                            <a:schemeClr val="tx1"/>
                          </a:solidFill>
                          <a:effectLst/>
                          <a:latin typeface="Calibri" panose="020F0502020204030204" pitchFamily="34" charset="0"/>
                          <a:ea typeface="Times New Roman"/>
                          <a:cs typeface="Arial"/>
                        </a:rPr>
                        <a:t>Premiu</a:t>
                      </a:r>
                      <a:r>
                        <a:rPr lang="en-US" sz="1600" b="1" dirty="0">
                          <a:solidFill>
                            <a:schemeClr val="tx1"/>
                          </a:solidFill>
                          <a:effectLst/>
                          <a:latin typeface="Calibri" panose="020F0502020204030204" pitchFamily="34" charset="0"/>
                          <a:ea typeface="Times New Roman"/>
                          <a:cs typeface="Arial"/>
                        </a:rPr>
                        <a:t> special</a:t>
                      </a:r>
                      <a:endParaRPr lang="en-US" sz="1800" dirty="0">
                        <a:solidFill>
                          <a:schemeClr val="tx1"/>
                        </a:solidFill>
                        <a:effectLst/>
                        <a:latin typeface="Calibri" panose="020F0502020204030204" pitchFamily="34" charset="0"/>
                        <a:ea typeface="Times New Roman"/>
                      </a:endParaRPr>
                    </a:p>
                  </a:txBody>
                  <a:tcPr marL="18415" marR="8890" marT="0" marB="0" anchor="ctr">
                    <a:solidFill>
                      <a:schemeClr val="bg2"/>
                    </a:solidFill>
                  </a:tcPr>
                </a:tc>
                <a:tc>
                  <a:txBody>
                    <a:bodyPr/>
                    <a:lstStyle/>
                    <a:p>
                      <a:pPr marL="0" marR="0">
                        <a:spcBef>
                          <a:spcPts val="0"/>
                        </a:spcBef>
                        <a:spcAft>
                          <a:spcPts val="0"/>
                        </a:spcAft>
                      </a:pPr>
                      <a:r>
                        <a:rPr lang="en-US" sz="1600" dirty="0" err="1">
                          <a:solidFill>
                            <a:schemeClr val="tx1"/>
                          </a:solidFill>
                          <a:effectLst/>
                          <a:latin typeface="Calibri" panose="020F0502020204030204" pitchFamily="34" charset="0"/>
                          <a:ea typeface="Times New Roman"/>
                          <a:cs typeface="Arial"/>
                        </a:rPr>
                        <a:t>Cotfas</a:t>
                      </a:r>
                      <a:r>
                        <a:rPr lang="en-US" sz="1600" dirty="0">
                          <a:solidFill>
                            <a:schemeClr val="tx1"/>
                          </a:solidFill>
                          <a:effectLst/>
                          <a:latin typeface="Calibri" panose="020F0502020204030204" pitchFamily="34" charset="0"/>
                          <a:ea typeface="Times New Roman"/>
                          <a:cs typeface="Arial"/>
                        </a:rPr>
                        <a:t> Gheorghe</a:t>
                      </a:r>
                      <a:endParaRPr lang="en-US" sz="1800" dirty="0">
                        <a:solidFill>
                          <a:schemeClr val="tx1"/>
                        </a:solidFill>
                        <a:effectLst/>
                        <a:latin typeface="Calibri" panose="020F0502020204030204" pitchFamily="34" charset="0"/>
                        <a:ea typeface="Times New Roman"/>
                      </a:endParaRPr>
                    </a:p>
                  </a:txBody>
                  <a:tcPr marL="18415" marR="8890" marT="0" marB="0" anchor="ctr">
                    <a:solidFill>
                      <a:schemeClr val="bg2"/>
                    </a:solidFill>
                  </a:tcPr>
                </a:tc>
              </a:tr>
            </a:tbl>
          </a:graphicData>
        </a:graphic>
      </p:graphicFrame>
      <p:sp>
        <p:nvSpPr>
          <p:cNvPr id="5" name="Rectangle 2"/>
          <p:cNvSpPr>
            <a:spLocks noChangeArrowheads="1"/>
          </p:cNvSpPr>
          <p:nvPr/>
        </p:nvSpPr>
        <p:spPr bwMode="auto">
          <a:xfrm>
            <a:off x="381000" y="3505200"/>
            <a:ext cx="7910286" cy="4001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2000" i="0" u="none" strike="noStrike" cap="none" normalizeH="0" baseline="0" dirty="0" smtClean="0">
                <a:ln>
                  <a:noFill/>
                </a:ln>
                <a:effectLst/>
                <a:latin typeface="Calibri" pitchFamily="34" charset="0"/>
                <a:ea typeface="Times New Roman" pitchFamily="18" charset="0"/>
                <a:cs typeface="Arial" pitchFamily="34" charset="0"/>
              </a:rPr>
              <a:t>Concursul de Matematică „Laurenţiu Duican" - Etapa națională</a:t>
            </a:r>
            <a:endParaRPr kumimoji="0" lang="ro-RO" sz="3600" i="0" u="none" strike="noStrike" cap="none" normalizeH="0" baseline="0" dirty="0" smtClean="0">
              <a:ln>
                <a:noFill/>
              </a:ln>
              <a:effectLst/>
              <a:latin typeface="Arial" pitchFamily="34" charset="0"/>
            </a:endParaRPr>
          </a:p>
        </p:txBody>
      </p:sp>
    </p:spTree>
  </p:cSld>
  <p:clrMapOvr>
    <a:masterClrMapping/>
  </p:clrMapOvr>
  <p:transition spd="slow" advClick="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0" y="0"/>
            <a:ext cx="9906000" cy="990600"/>
          </a:xfrm>
        </p:spPr>
        <p:txBody>
          <a:bodyPr/>
          <a:lstStyle/>
          <a:p>
            <a:pPr algn="ctr" eaLnBrk="1" hangingPunct="1"/>
            <a:r>
              <a:rPr lang="ro-RO" altLang="ro-RO" sz="2800" b="1" dirty="0" smtClean="0">
                <a:solidFill>
                  <a:srgbClr val="FFFF99"/>
                </a:solidFill>
                <a:latin typeface="Tahoma" pitchFamily="34" charset="0"/>
                <a:cs typeface="Tahoma" pitchFamily="34" charset="0"/>
              </a:rPr>
              <a:t>REZULTATE 2013-2014 - OLIMPIADE ŞI CONCURSURI</a:t>
            </a:r>
          </a:p>
        </p:txBody>
      </p:sp>
      <p:sp>
        <p:nvSpPr>
          <p:cNvPr id="61"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E017B565-00F2-4220-942B-19923EFDADCC}" type="slidenum">
              <a:rPr lang="ro-RO" sz="1000">
                <a:solidFill>
                  <a:schemeClr val="tx2">
                    <a:shade val="50000"/>
                  </a:schemeClr>
                </a:solidFill>
              </a:rPr>
              <a:pPr algn="r" eaLnBrk="1" hangingPunct="1">
                <a:defRPr/>
              </a:pPr>
              <a:t>53</a:t>
            </a:fld>
            <a:endParaRPr lang="ro-RO" sz="1000">
              <a:solidFill>
                <a:schemeClr val="tx2">
                  <a:shade val="50000"/>
                </a:schemeClr>
              </a:solidFill>
            </a:endParaRPr>
          </a:p>
        </p:txBody>
      </p:sp>
      <p:sp>
        <p:nvSpPr>
          <p:cNvPr id="50180" name="AutoShape 10">
            <a:hlinkClick r:id="rId2" action="ppaction://hlinksldjump"/>
          </p:cNvPr>
          <p:cNvSpPr>
            <a:spLocks noChangeArrowheads="1"/>
          </p:cNvSpPr>
          <p:nvPr/>
        </p:nvSpPr>
        <p:spPr bwMode="auto">
          <a:xfrm rot="10800000">
            <a:off x="8654576" y="6230938"/>
            <a:ext cx="577850" cy="381000"/>
          </a:xfrm>
          <a:prstGeom prst="leftArrow">
            <a:avLst>
              <a:gd name="adj1" fmla="val 50000"/>
              <a:gd name="adj2" fmla="val 37917"/>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graphicFrame>
        <p:nvGraphicFramePr>
          <p:cNvPr id="4" name="Tabel 3"/>
          <p:cNvGraphicFramePr>
            <a:graphicFrameLocks noGrp="1"/>
          </p:cNvGraphicFramePr>
          <p:nvPr>
            <p:extLst>
              <p:ext uri="{D42A27DB-BD31-4B8C-83A1-F6EECF244321}">
                <p14:modId xmlns:p14="http://schemas.microsoft.com/office/powerpoint/2010/main" val="2735026824"/>
              </p:ext>
            </p:extLst>
          </p:nvPr>
        </p:nvGraphicFramePr>
        <p:xfrm>
          <a:off x="302525" y="1981200"/>
          <a:ext cx="9353550" cy="4117848"/>
        </p:xfrm>
        <a:graphic>
          <a:graphicData uri="http://schemas.openxmlformats.org/drawingml/2006/table">
            <a:tbl>
              <a:tblPr firstRow="1" firstCol="1" bandRow="1">
                <a:tableStyleId>{5C22544A-7EE6-4342-B048-85BDC9FD1C3A}</a:tableStyleId>
              </a:tblPr>
              <a:tblGrid>
                <a:gridCol w="1806054"/>
                <a:gridCol w="685800"/>
                <a:gridCol w="3276600"/>
                <a:gridCol w="1066800"/>
                <a:gridCol w="1015621"/>
                <a:gridCol w="1502675"/>
              </a:tblGrid>
              <a:tr h="438150">
                <a:tc>
                  <a:txBody>
                    <a:bodyPr/>
                    <a:lstStyle/>
                    <a:p>
                      <a:pPr algn="ctr">
                        <a:lnSpc>
                          <a:spcPct val="115000"/>
                        </a:lnSpc>
                        <a:spcAft>
                          <a:spcPts val="0"/>
                        </a:spcAft>
                      </a:pPr>
                      <a:r>
                        <a:rPr lang="ro-RO" sz="1400" dirty="0">
                          <a:ln>
                            <a:noFill/>
                          </a:ln>
                          <a:solidFill>
                            <a:schemeClr val="bg1"/>
                          </a:solidFill>
                          <a:effectLst/>
                        </a:rPr>
                        <a:t>NUME </a:t>
                      </a:r>
                      <a:r>
                        <a:rPr lang="ro-RO" sz="1400" dirty="0" smtClean="0">
                          <a:ln>
                            <a:noFill/>
                          </a:ln>
                          <a:solidFill>
                            <a:schemeClr val="bg1"/>
                          </a:solidFill>
                          <a:effectLst/>
                        </a:rPr>
                        <a:t>ELEV</a:t>
                      </a:r>
                      <a:endParaRPr lang="ro-RO" sz="1400" dirty="0">
                        <a:ln>
                          <a:noFill/>
                        </a:ln>
                        <a:solidFill>
                          <a:schemeClr val="bg1"/>
                        </a:solidFill>
                        <a:effectLst/>
                        <a:latin typeface="Calibri"/>
                        <a:ea typeface="Calibri"/>
                        <a:cs typeface="Arial"/>
                      </a:endParaRPr>
                    </a:p>
                  </a:txBody>
                  <a:tcPr marL="68580" marR="68580" marT="0" marB="0" anchor="ctr">
                    <a:solidFill>
                      <a:schemeClr val="bg2">
                        <a:lumMod val="20000"/>
                        <a:lumOff val="80000"/>
                      </a:schemeClr>
                    </a:solidFill>
                  </a:tcPr>
                </a:tc>
                <a:tc>
                  <a:txBody>
                    <a:bodyPr/>
                    <a:lstStyle/>
                    <a:p>
                      <a:pPr algn="ctr">
                        <a:lnSpc>
                          <a:spcPct val="115000"/>
                        </a:lnSpc>
                        <a:spcAft>
                          <a:spcPts val="0"/>
                        </a:spcAft>
                      </a:pPr>
                      <a:r>
                        <a:rPr lang="ro-RO" sz="1200" dirty="0">
                          <a:ln>
                            <a:noFill/>
                          </a:ln>
                          <a:solidFill>
                            <a:schemeClr val="bg1"/>
                          </a:solidFill>
                          <a:effectLst/>
                        </a:rPr>
                        <a:t>CLASA</a:t>
                      </a:r>
                      <a:endParaRPr lang="ro-RO" sz="1200" dirty="0">
                        <a:ln>
                          <a:noFill/>
                        </a:ln>
                        <a:solidFill>
                          <a:schemeClr val="bg1"/>
                        </a:solidFill>
                        <a:effectLst/>
                        <a:latin typeface="Calibri"/>
                        <a:ea typeface="Calibri"/>
                        <a:cs typeface="Arial"/>
                      </a:endParaRPr>
                    </a:p>
                  </a:txBody>
                  <a:tcPr marL="68580" marR="68580" marT="0" marB="0" anchor="ctr">
                    <a:solidFill>
                      <a:schemeClr val="bg2">
                        <a:lumMod val="20000"/>
                        <a:lumOff val="80000"/>
                      </a:schemeClr>
                    </a:solidFill>
                  </a:tcPr>
                </a:tc>
                <a:tc>
                  <a:txBody>
                    <a:bodyPr/>
                    <a:lstStyle/>
                    <a:p>
                      <a:pPr algn="ctr">
                        <a:lnSpc>
                          <a:spcPct val="115000"/>
                        </a:lnSpc>
                        <a:spcAft>
                          <a:spcPts val="0"/>
                        </a:spcAft>
                      </a:pPr>
                      <a:r>
                        <a:rPr lang="ro-RO" sz="1400" dirty="0">
                          <a:ln>
                            <a:noFill/>
                          </a:ln>
                          <a:solidFill>
                            <a:schemeClr val="bg1"/>
                          </a:solidFill>
                          <a:effectLst/>
                        </a:rPr>
                        <a:t>UNITATEA ȘCOLARĂ</a:t>
                      </a:r>
                      <a:endParaRPr lang="ro-RO" sz="1400" dirty="0">
                        <a:ln>
                          <a:noFill/>
                        </a:ln>
                        <a:solidFill>
                          <a:schemeClr val="bg1"/>
                        </a:solidFill>
                        <a:effectLst/>
                        <a:latin typeface="Calibri"/>
                        <a:ea typeface="Calibri"/>
                        <a:cs typeface="Arial"/>
                      </a:endParaRPr>
                    </a:p>
                  </a:txBody>
                  <a:tcPr marL="68580" marR="68580" marT="0" marB="0" anchor="ctr">
                    <a:solidFill>
                      <a:schemeClr val="bg2">
                        <a:lumMod val="20000"/>
                        <a:lumOff val="80000"/>
                      </a:schemeClr>
                    </a:solidFill>
                  </a:tcPr>
                </a:tc>
                <a:tc>
                  <a:txBody>
                    <a:bodyPr/>
                    <a:lstStyle/>
                    <a:p>
                      <a:pPr algn="ctr">
                        <a:lnSpc>
                          <a:spcPct val="115000"/>
                        </a:lnSpc>
                        <a:spcAft>
                          <a:spcPts val="0"/>
                        </a:spcAft>
                      </a:pPr>
                      <a:r>
                        <a:rPr lang="ro-RO" sz="1400" dirty="0">
                          <a:ln>
                            <a:noFill/>
                          </a:ln>
                          <a:solidFill>
                            <a:schemeClr val="bg1"/>
                          </a:solidFill>
                          <a:effectLst/>
                        </a:rPr>
                        <a:t>Localitatea</a:t>
                      </a:r>
                      <a:endParaRPr lang="ro-RO" sz="1400" dirty="0">
                        <a:ln>
                          <a:noFill/>
                        </a:ln>
                        <a:solidFill>
                          <a:schemeClr val="bg1"/>
                        </a:solidFill>
                        <a:effectLst/>
                        <a:latin typeface="Calibri"/>
                        <a:ea typeface="Calibri"/>
                        <a:cs typeface="Arial"/>
                      </a:endParaRPr>
                    </a:p>
                  </a:txBody>
                  <a:tcPr marL="68580" marR="68580" marT="0" marB="0" anchor="ctr">
                    <a:solidFill>
                      <a:schemeClr val="bg2">
                        <a:lumMod val="20000"/>
                        <a:lumOff val="80000"/>
                      </a:schemeClr>
                    </a:solidFill>
                  </a:tcPr>
                </a:tc>
                <a:tc>
                  <a:txBody>
                    <a:bodyPr/>
                    <a:lstStyle/>
                    <a:p>
                      <a:pPr algn="ctr">
                        <a:lnSpc>
                          <a:spcPct val="115000"/>
                        </a:lnSpc>
                        <a:spcAft>
                          <a:spcPts val="0"/>
                        </a:spcAft>
                      </a:pPr>
                      <a:r>
                        <a:rPr lang="ro-RO" sz="1400" dirty="0" smtClean="0">
                          <a:ln>
                            <a:noFill/>
                          </a:ln>
                          <a:solidFill>
                            <a:schemeClr val="bg1"/>
                          </a:solidFill>
                          <a:effectLst/>
                        </a:rPr>
                        <a:t>PREMIUL</a:t>
                      </a:r>
                      <a:endParaRPr lang="ro-RO" sz="1400" dirty="0">
                        <a:ln>
                          <a:noFill/>
                        </a:ln>
                        <a:solidFill>
                          <a:schemeClr val="bg1"/>
                        </a:solidFill>
                        <a:effectLst/>
                        <a:latin typeface="Calibri"/>
                        <a:ea typeface="Calibri"/>
                        <a:cs typeface="Arial"/>
                      </a:endParaRPr>
                    </a:p>
                  </a:txBody>
                  <a:tcPr marL="68580" marR="68580" marT="0" marB="0" anchor="ctr">
                    <a:solidFill>
                      <a:schemeClr val="bg2">
                        <a:lumMod val="20000"/>
                        <a:lumOff val="80000"/>
                      </a:schemeClr>
                    </a:solidFill>
                  </a:tcPr>
                </a:tc>
                <a:tc>
                  <a:txBody>
                    <a:bodyPr/>
                    <a:lstStyle/>
                    <a:p>
                      <a:pPr algn="ctr">
                        <a:lnSpc>
                          <a:spcPct val="115000"/>
                        </a:lnSpc>
                        <a:spcAft>
                          <a:spcPts val="0"/>
                        </a:spcAft>
                      </a:pPr>
                      <a:r>
                        <a:rPr lang="ro-RO" sz="1400" dirty="0">
                          <a:ln>
                            <a:noFill/>
                          </a:ln>
                          <a:solidFill>
                            <a:schemeClr val="bg1"/>
                          </a:solidFill>
                          <a:effectLst/>
                        </a:rPr>
                        <a:t>Profesor pregătitor</a:t>
                      </a:r>
                      <a:endParaRPr lang="ro-RO" sz="1400" dirty="0">
                        <a:ln>
                          <a:noFill/>
                        </a:ln>
                        <a:solidFill>
                          <a:schemeClr val="bg1"/>
                        </a:solidFill>
                        <a:effectLst/>
                        <a:latin typeface="Calibri"/>
                        <a:ea typeface="Calibri"/>
                        <a:cs typeface="Arial"/>
                      </a:endParaRPr>
                    </a:p>
                  </a:txBody>
                  <a:tcPr marL="68580" marR="68580" marT="0" marB="0" anchor="ctr">
                    <a:solidFill>
                      <a:schemeClr val="bg2">
                        <a:lumMod val="20000"/>
                        <a:lumOff val="80000"/>
                      </a:schemeClr>
                    </a:solidFill>
                  </a:tcPr>
                </a:tc>
              </a:tr>
              <a:tr h="438150">
                <a:tc>
                  <a:txBody>
                    <a:bodyPr/>
                    <a:lstStyle/>
                    <a:p>
                      <a:pPr marL="0" marR="0">
                        <a:lnSpc>
                          <a:spcPct val="200000"/>
                        </a:lnSpc>
                        <a:spcBef>
                          <a:spcPts val="600"/>
                        </a:spcBef>
                        <a:spcAft>
                          <a:spcPts val="600"/>
                        </a:spcAft>
                      </a:pPr>
                      <a:r>
                        <a:rPr lang="en-US" sz="1700" b="1" dirty="0" err="1">
                          <a:solidFill>
                            <a:schemeClr val="tx1"/>
                          </a:solidFill>
                          <a:effectLst/>
                          <a:latin typeface="Calibri" panose="020F0502020204030204" pitchFamily="34" charset="0"/>
                          <a:ea typeface="Times New Roman"/>
                        </a:rPr>
                        <a:t>Tamás</a:t>
                      </a:r>
                      <a:r>
                        <a:rPr lang="en-US" sz="1700" b="1" dirty="0">
                          <a:solidFill>
                            <a:schemeClr val="tx1"/>
                          </a:solidFill>
                          <a:effectLst/>
                          <a:latin typeface="Calibri" panose="020F0502020204030204" pitchFamily="34" charset="0"/>
                          <a:ea typeface="Times New Roman"/>
                        </a:rPr>
                        <a:t> Andrea</a:t>
                      </a:r>
                    </a:p>
                  </a:txBody>
                  <a:tcPr marL="18415" marR="0" marT="0" marB="0" anchor="ctr">
                    <a:solidFill>
                      <a:schemeClr val="bg2"/>
                    </a:solidFill>
                  </a:tcPr>
                </a:tc>
                <a:tc>
                  <a:txBody>
                    <a:bodyPr/>
                    <a:lstStyle/>
                    <a:p>
                      <a:pPr marL="0" marR="0" algn="ctr">
                        <a:lnSpc>
                          <a:spcPct val="200000"/>
                        </a:lnSpc>
                        <a:spcBef>
                          <a:spcPts val="600"/>
                        </a:spcBef>
                        <a:spcAft>
                          <a:spcPts val="600"/>
                        </a:spcAft>
                      </a:pPr>
                      <a:r>
                        <a:rPr lang="en-US" sz="1600">
                          <a:solidFill>
                            <a:schemeClr val="tx1"/>
                          </a:solidFill>
                          <a:effectLst/>
                          <a:latin typeface="Calibri" panose="020F0502020204030204" pitchFamily="34" charset="0"/>
                          <a:ea typeface="Times New Roman"/>
                        </a:rPr>
                        <a:t>9</a:t>
                      </a:r>
                      <a:endParaRPr lang="en-US" sz="1800">
                        <a:solidFill>
                          <a:schemeClr val="tx1"/>
                        </a:solidFill>
                        <a:effectLst/>
                        <a:latin typeface="Calibri" panose="020F0502020204030204" pitchFamily="34" charset="0"/>
                        <a:ea typeface="Times New Roman"/>
                      </a:endParaRPr>
                    </a:p>
                  </a:txBody>
                  <a:tcPr marL="18415" marR="0" marT="0" marB="0" anchor="ctr">
                    <a:solidFill>
                      <a:schemeClr val="bg2"/>
                    </a:solidFill>
                  </a:tcPr>
                </a:tc>
                <a:tc>
                  <a:txBody>
                    <a:bodyPr/>
                    <a:lstStyle/>
                    <a:p>
                      <a:pPr marL="0" marR="0">
                        <a:lnSpc>
                          <a:spcPct val="200000"/>
                        </a:lnSpc>
                        <a:spcBef>
                          <a:spcPts val="600"/>
                        </a:spcBef>
                        <a:spcAft>
                          <a:spcPts val="600"/>
                        </a:spcAft>
                      </a:pPr>
                      <a:r>
                        <a:rPr lang="en-US" sz="1600" dirty="0" err="1">
                          <a:solidFill>
                            <a:schemeClr val="tx1"/>
                          </a:solidFill>
                          <a:effectLst/>
                          <a:latin typeface="Calibri" panose="020F0502020204030204" pitchFamily="34" charset="0"/>
                          <a:ea typeface="Times New Roman"/>
                        </a:rPr>
                        <a:t>Liceul</a:t>
                      </a:r>
                      <a:r>
                        <a:rPr lang="en-US" sz="1600" dirty="0">
                          <a:solidFill>
                            <a:schemeClr val="tx1"/>
                          </a:solidFill>
                          <a:effectLst/>
                          <a:latin typeface="Calibri" panose="020F0502020204030204" pitchFamily="34" charset="0"/>
                          <a:ea typeface="Times New Roman"/>
                        </a:rPr>
                        <a:t> </a:t>
                      </a:r>
                      <a:r>
                        <a:rPr lang="en-US" sz="1600" dirty="0" err="1">
                          <a:solidFill>
                            <a:schemeClr val="tx1"/>
                          </a:solidFill>
                          <a:effectLst/>
                          <a:latin typeface="Calibri" panose="020F0502020204030204" pitchFamily="34" charset="0"/>
                          <a:ea typeface="Times New Roman"/>
                        </a:rPr>
                        <a:t>Teoretic</a:t>
                      </a:r>
                      <a:r>
                        <a:rPr lang="en-US" sz="1600" dirty="0">
                          <a:solidFill>
                            <a:schemeClr val="tx1"/>
                          </a:solidFill>
                          <a:effectLst/>
                          <a:latin typeface="Calibri" panose="020F0502020204030204" pitchFamily="34" charset="0"/>
                          <a:ea typeface="Times New Roman"/>
                        </a:rPr>
                        <a:t> "Nagy </a:t>
                      </a:r>
                      <a:r>
                        <a:rPr lang="en-US" sz="1600" dirty="0" err="1">
                          <a:solidFill>
                            <a:schemeClr val="tx1"/>
                          </a:solidFill>
                          <a:effectLst/>
                          <a:latin typeface="Calibri" panose="020F0502020204030204" pitchFamily="34" charset="0"/>
                          <a:ea typeface="Times New Roman"/>
                        </a:rPr>
                        <a:t>Mózes</a:t>
                      </a:r>
                      <a:r>
                        <a:rPr lang="en-US" sz="1600" dirty="0">
                          <a:solidFill>
                            <a:schemeClr val="tx1"/>
                          </a:solidFill>
                          <a:effectLst/>
                          <a:latin typeface="Calibri" panose="020F0502020204030204" pitchFamily="34" charset="0"/>
                          <a:ea typeface="Times New Roman"/>
                        </a:rPr>
                        <a:t>"</a:t>
                      </a:r>
                      <a:endParaRPr lang="en-US" sz="1800" dirty="0">
                        <a:solidFill>
                          <a:schemeClr val="tx1"/>
                        </a:solidFill>
                        <a:effectLst/>
                        <a:latin typeface="Calibri" panose="020F0502020204030204" pitchFamily="34" charset="0"/>
                        <a:ea typeface="Times New Roman"/>
                      </a:endParaRPr>
                    </a:p>
                  </a:txBody>
                  <a:tcPr marL="18415" marR="0" marT="0" marB="0" anchor="ctr">
                    <a:solidFill>
                      <a:schemeClr val="bg2"/>
                    </a:solidFill>
                  </a:tcPr>
                </a:tc>
                <a:tc>
                  <a:txBody>
                    <a:bodyPr/>
                    <a:lstStyle/>
                    <a:p>
                      <a:pPr algn="ctr">
                        <a:lnSpc>
                          <a:spcPct val="200000"/>
                        </a:lnSpc>
                        <a:spcBef>
                          <a:spcPts val="600"/>
                        </a:spcBef>
                        <a:spcAft>
                          <a:spcPts val="600"/>
                        </a:spcAft>
                      </a:pPr>
                      <a:r>
                        <a:rPr lang="ro-RO" sz="1400" b="0" dirty="0" err="1" smtClean="0">
                          <a:solidFill>
                            <a:schemeClr val="tx1"/>
                          </a:solidFill>
                          <a:effectLst/>
                          <a:latin typeface="Calibri" panose="020F0502020204030204" pitchFamily="34" charset="0"/>
                        </a:rPr>
                        <a:t>Tg.Secuiesc</a:t>
                      </a:r>
                      <a:endParaRPr lang="ro-RO" sz="1400" b="0" dirty="0">
                        <a:solidFill>
                          <a:schemeClr val="tx1"/>
                        </a:solidFill>
                        <a:effectLst/>
                        <a:latin typeface="Calibri" panose="020F0502020204030204" pitchFamily="34" charset="0"/>
                        <a:ea typeface="Calibri"/>
                        <a:cs typeface="Arial"/>
                      </a:endParaRPr>
                    </a:p>
                  </a:txBody>
                  <a:tcPr marL="68580" marR="68580" marT="0" marB="0" anchor="ctr">
                    <a:solidFill>
                      <a:schemeClr val="bg2"/>
                    </a:solidFill>
                  </a:tcPr>
                </a:tc>
                <a:tc>
                  <a:txBody>
                    <a:bodyPr/>
                    <a:lstStyle/>
                    <a:p>
                      <a:pPr marL="0" marR="0" algn="ctr">
                        <a:lnSpc>
                          <a:spcPct val="200000"/>
                        </a:lnSpc>
                        <a:spcBef>
                          <a:spcPts val="600"/>
                        </a:spcBef>
                        <a:spcAft>
                          <a:spcPts val="600"/>
                        </a:spcAft>
                      </a:pPr>
                      <a:r>
                        <a:rPr lang="en-US" sz="1600" b="1" dirty="0" smtClean="0">
                          <a:solidFill>
                            <a:schemeClr val="tx1"/>
                          </a:solidFill>
                          <a:effectLst/>
                          <a:latin typeface="Calibri" panose="020F0502020204030204" pitchFamily="34" charset="0"/>
                          <a:ea typeface="Times New Roman"/>
                        </a:rPr>
                        <a:t>I</a:t>
                      </a:r>
                      <a:r>
                        <a:rPr lang="ro-RO" sz="1600" b="1" dirty="0" smtClean="0">
                          <a:solidFill>
                            <a:schemeClr val="tx1"/>
                          </a:solidFill>
                          <a:effectLst/>
                          <a:latin typeface="Calibri" panose="020F0502020204030204" pitchFamily="34" charset="0"/>
                          <a:ea typeface="Times New Roman"/>
                        </a:rPr>
                        <a:t> (Aur)</a:t>
                      </a:r>
                      <a:endParaRPr lang="en-US" sz="1800" dirty="0">
                        <a:solidFill>
                          <a:schemeClr val="tx1"/>
                        </a:solidFill>
                        <a:effectLst/>
                        <a:latin typeface="Calibri" panose="020F0502020204030204" pitchFamily="34" charset="0"/>
                        <a:ea typeface="Times New Roman"/>
                      </a:endParaRPr>
                    </a:p>
                  </a:txBody>
                  <a:tcPr marL="18415" marR="0" marT="0" marB="0" anchor="ctr">
                    <a:solidFill>
                      <a:schemeClr val="bg2"/>
                    </a:solidFill>
                  </a:tcPr>
                </a:tc>
                <a:tc>
                  <a:txBody>
                    <a:bodyPr/>
                    <a:lstStyle/>
                    <a:p>
                      <a:pPr marL="0" marR="0">
                        <a:lnSpc>
                          <a:spcPct val="200000"/>
                        </a:lnSpc>
                        <a:spcBef>
                          <a:spcPts val="600"/>
                        </a:spcBef>
                        <a:spcAft>
                          <a:spcPts val="600"/>
                        </a:spcAft>
                      </a:pPr>
                      <a:r>
                        <a:rPr lang="en-US" sz="1600">
                          <a:solidFill>
                            <a:schemeClr val="tx1"/>
                          </a:solidFill>
                          <a:effectLst/>
                          <a:latin typeface="Calibri" panose="020F0502020204030204" pitchFamily="34" charset="0"/>
                          <a:ea typeface="Times New Roman"/>
                        </a:rPr>
                        <a:t>Gáspár Mária</a:t>
                      </a:r>
                      <a:endParaRPr lang="en-US" sz="1800">
                        <a:solidFill>
                          <a:schemeClr val="tx1"/>
                        </a:solidFill>
                        <a:effectLst/>
                        <a:latin typeface="Calibri" panose="020F0502020204030204" pitchFamily="34" charset="0"/>
                        <a:ea typeface="Times New Roman"/>
                      </a:endParaRPr>
                    </a:p>
                  </a:txBody>
                  <a:tcPr marL="18415" marR="0" marT="0" marB="0" anchor="ctr">
                    <a:solidFill>
                      <a:schemeClr val="bg2"/>
                    </a:solidFill>
                  </a:tcPr>
                </a:tc>
              </a:tr>
              <a:tr h="428625">
                <a:tc>
                  <a:txBody>
                    <a:bodyPr/>
                    <a:lstStyle/>
                    <a:p>
                      <a:pPr marL="0" marR="0">
                        <a:lnSpc>
                          <a:spcPct val="200000"/>
                        </a:lnSpc>
                        <a:spcBef>
                          <a:spcPts val="600"/>
                        </a:spcBef>
                        <a:spcAft>
                          <a:spcPts val="600"/>
                        </a:spcAft>
                      </a:pPr>
                      <a:r>
                        <a:rPr lang="en-US" sz="1700" b="1" dirty="0" err="1">
                          <a:solidFill>
                            <a:schemeClr val="tx1"/>
                          </a:solidFill>
                          <a:effectLst/>
                          <a:latin typeface="Calibri" panose="020F0502020204030204" pitchFamily="34" charset="0"/>
                          <a:ea typeface="Times New Roman"/>
                        </a:rPr>
                        <a:t>Gergely</a:t>
                      </a:r>
                      <a:r>
                        <a:rPr lang="en-US" sz="1700" b="1" dirty="0">
                          <a:solidFill>
                            <a:schemeClr val="tx1"/>
                          </a:solidFill>
                          <a:effectLst/>
                          <a:latin typeface="Calibri" panose="020F0502020204030204" pitchFamily="34" charset="0"/>
                          <a:ea typeface="Times New Roman"/>
                        </a:rPr>
                        <a:t> Attila</a:t>
                      </a:r>
                    </a:p>
                  </a:txBody>
                  <a:tcPr marL="18415" marR="0" marT="0" marB="0" anchor="ctr">
                    <a:solidFill>
                      <a:schemeClr val="bg2"/>
                    </a:solidFill>
                  </a:tcPr>
                </a:tc>
                <a:tc>
                  <a:txBody>
                    <a:bodyPr/>
                    <a:lstStyle/>
                    <a:p>
                      <a:pPr marL="0" marR="0" algn="ctr">
                        <a:lnSpc>
                          <a:spcPct val="200000"/>
                        </a:lnSpc>
                        <a:spcBef>
                          <a:spcPts val="600"/>
                        </a:spcBef>
                        <a:spcAft>
                          <a:spcPts val="600"/>
                        </a:spcAft>
                      </a:pPr>
                      <a:r>
                        <a:rPr lang="en-US" sz="1600" dirty="0">
                          <a:solidFill>
                            <a:schemeClr val="tx1"/>
                          </a:solidFill>
                          <a:effectLst/>
                          <a:latin typeface="Calibri" panose="020F0502020204030204" pitchFamily="34" charset="0"/>
                          <a:ea typeface="Times New Roman"/>
                        </a:rPr>
                        <a:t>10</a:t>
                      </a:r>
                      <a:endParaRPr lang="en-US" sz="1800" dirty="0">
                        <a:solidFill>
                          <a:schemeClr val="tx1"/>
                        </a:solidFill>
                        <a:effectLst/>
                        <a:latin typeface="Calibri" panose="020F0502020204030204" pitchFamily="34" charset="0"/>
                        <a:ea typeface="Times New Roman"/>
                      </a:endParaRPr>
                    </a:p>
                  </a:txBody>
                  <a:tcPr marL="18415" marR="0" marT="0" marB="0" anchor="ctr">
                    <a:solidFill>
                      <a:schemeClr val="bg2"/>
                    </a:solidFill>
                  </a:tcPr>
                </a:tc>
                <a:tc>
                  <a:txBody>
                    <a:bodyPr/>
                    <a:lstStyle/>
                    <a:p>
                      <a:pPr marL="0" marR="0">
                        <a:lnSpc>
                          <a:spcPct val="200000"/>
                        </a:lnSpc>
                        <a:spcBef>
                          <a:spcPts val="600"/>
                        </a:spcBef>
                        <a:spcAft>
                          <a:spcPts val="600"/>
                        </a:spcAft>
                      </a:pPr>
                      <a:r>
                        <a:rPr lang="en-US" sz="1600" dirty="0" err="1">
                          <a:solidFill>
                            <a:schemeClr val="tx1"/>
                          </a:solidFill>
                          <a:effectLst/>
                          <a:latin typeface="Calibri" panose="020F0502020204030204" pitchFamily="34" charset="0"/>
                          <a:ea typeface="Times New Roman"/>
                        </a:rPr>
                        <a:t>Liceul</a:t>
                      </a:r>
                      <a:r>
                        <a:rPr lang="en-US" sz="1600" dirty="0">
                          <a:solidFill>
                            <a:schemeClr val="tx1"/>
                          </a:solidFill>
                          <a:effectLst/>
                          <a:latin typeface="Calibri" panose="020F0502020204030204" pitchFamily="34" charset="0"/>
                          <a:ea typeface="Times New Roman"/>
                        </a:rPr>
                        <a:t> </a:t>
                      </a:r>
                      <a:r>
                        <a:rPr lang="en-US" sz="1600" dirty="0" err="1" smtClean="0">
                          <a:solidFill>
                            <a:schemeClr val="tx1"/>
                          </a:solidFill>
                          <a:effectLst/>
                          <a:latin typeface="Calibri" panose="020F0502020204030204" pitchFamily="34" charset="0"/>
                          <a:ea typeface="Times New Roman"/>
                        </a:rPr>
                        <a:t>Teo</a:t>
                      </a:r>
                      <a:r>
                        <a:rPr lang="ro-RO" sz="1600" dirty="0" smtClean="0">
                          <a:solidFill>
                            <a:schemeClr val="tx1"/>
                          </a:solidFill>
                          <a:effectLst/>
                          <a:latin typeface="Calibri" panose="020F0502020204030204" pitchFamily="34" charset="0"/>
                          <a:ea typeface="Times New Roman"/>
                        </a:rPr>
                        <a:t>logic</a:t>
                      </a:r>
                      <a:r>
                        <a:rPr lang="ro-RO" sz="1600" baseline="0" dirty="0" smtClean="0">
                          <a:solidFill>
                            <a:schemeClr val="tx1"/>
                          </a:solidFill>
                          <a:effectLst/>
                          <a:latin typeface="Calibri" panose="020F0502020204030204" pitchFamily="34" charset="0"/>
                          <a:ea typeface="Times New Roman"/>
                        </a:rPr>
                        <a:t> Reformat</a:t>
                      </a:r>
                      <a:endParaRPr lang="en-US" sz="1800" dirty="0">
                        <a:solidFill>
                          <a:schemeClr val="tx1"/>
                        </a:solidFill>
                        <a:effectLst/>
                        <a:latin typeface="Calibri" panose="020F0502020204030204" pitchFamily="34" charset="0"/>
                        <a:ea typeface="Times New Roman"/>
                      </a:endParaRPr>
                    </a:p>
                  </a:txBody>
                  <a:tcPr marL="18415" marR="0" marT="0" marB="0" anchor="ctr">
                    <a:solidFill>
                      <a:schemeClr val="bg2"/>
                    </a:solidFill>
                  </a:tcPr>
                </a:tc>
                <a:tc>
                  <a:txBody>
                    <a:bodyPr/>
                    <a:lstStyle/>
                    <a:p>
                      <a:pPr algn="ctr">
                        <a:lnSpc>
                          <a:spcPct val="200000"/>
                        </a:lnSpc>
                        <a:spcBef>
                          <a:spcPts val="600"/>
                        </a:spcBef>
                        <a:spcAft>
                          <a:spcPts val="600"/>
                        </a:spcAft>
                      </a:pPr>
                      <a:r>
                        <a:rPr lang="ro-RO" sz="1400" b="0" dirty="0" err="1">
                          <a:solidFill>
                            <a:schemeClr val="tx1"/>
                          </a:solidFill>
                          <a:effectLst/>
                          <a:latin typeface="Calibri" panose="020F0502020204030204" pitchFamily="34" charset="0"/>
                        </a:rPr>
                        <a:t>Tg.Secuiesc</a:t>
                      </a:r>
                      <a:endParaRPr lang="ro-RO" sz="1400" b="0" dirty="0">
                        <a:solidFill>
                          <a:schemeClr val="tx1"/>
                        </a:solidFill>
                        <a:effectLst/>
                        <a:latin typeface="Calibri" panose="020F0502020204030204" pitchFamily="34" charset="0"/>
                        <a:ea typeface="Calibri"/>
                        <a:cs typeface="Arial"/>
                      </a:endParaRPr>
                    </a:p>
                  </a:txBody>
                  <a:tcPr marL="68580" marR="68580" marT="0" marB="0" anchor="ctr">
                    <a:solidFill>
                      <a:schemeClr val="bg2"/>
                    </a:solidFill>
                  </a:tcPr>
                </a:tc>
                <a:tc>
                  <a:txBody>
                    <a:bodyPr/>
                    <a:lstStyle/>
                    <a:p>
                      <a:pPr marL="0" marR="0" algn="ctr">
                        <a:lnSpc>
                          <a:spcPct val="200000"/>
                        </a:lnSpc>
                        <a:spcBef>
                          <a:spcPts val="600"/>
                        </a:spcBef>
                        <a:spcAft>
                          <a:spcPts val="600"/>
                        </a:spcAft>
                      </a:pPr>
                      <a:r>
                        <a:rPr lang="en-US" sz="1600" b="1">
                          <a:solidFill>
                            <a:schemeClr val="tx1"/>
                          </a:solidFill>
                          <a:effectLst/>
                          <a:latin typeface="Calibri" panose="020F0502020204030204" pitchFamily="34" charset="0"/>
                          <a:ea typeface="Times New Roman"/>
                        </a:rPr>
                        <a:t>M</a:t>
                      </a:r>
                      <a:endParaRPr lang="en-US" sz="1800">
                        <a:solidFill>
                          <a:schemeClr val="tx1"/>
                        </a:solidFill>
                        <a:effectLst/>
                        <a:latin typeface="Calibri" panose="020F0502020204030204" pitchFamily="34" charset="0"/>
                        <a:ea typeface="Times New Roman"/>
                      </a:endParaRPr>
                    </a:p>
                  </a:txBody>
                  <a:tcPr marL="18415" marR="0" marT="0" marB="0" anchor="ctr">
                    <a:solidFill>
                      <a:schemeClr val="bg2"/>
                    </a:solidFill>
                  </a:tcPr>
                </a:tc>
                <a:tc>
                  <a:txBody>
                    <a:bodyPr/>
                    <a:lstStyle/>
                    <a:p>
                      <a:pPr marL="0" marR="0">
                        <a:lnSpc>
                          <a:spcPct val="200000"/>
                        </a:lnSpc>
                        <a:spcBef>
                          <a:spcPts val="600"/>
                        </a:spcBef>
                        <a:spcAft>
                          <a:spcPts val="600"/>
                        </a:spcAft>
                      </a:pPr>
                      <a:r>
                        <a:rPr lang="en-US" sz="1600">
                          <a:solidFill>
                            <a:schemeClr val="tx1"/>
                          </a:solidFill>
                          <a:effectLst/>
                          <a:latin typeface="Calibri" panose="020F0502020204030204" pitchFamily="34" charset="0"/>
                          <a:ea typeface="Times New Roman"/>
                        </a:rPr>
                        <a:t>Fekete Erzsébet</a:t>
                      </a:r>
                      <a:endParaRPr lang="en-US" sz="1800">
                        <a:solidFill>
                          <a:schemeClr val="tx1"/>
                        </a:solidFill>
                        <a:effectLst/>
                        <a:latin typeface="Calibri" panose="020F0502020204030204" pitchFamily="34" charset="0"/>
                        <a:ea typeface="Times New Roman"/>
                      </a:endParaRPr>
                    </a:p>
                  </a:txBody>
                  <a:tcPr marL="18415" marR="0" marT="0" marB="0" anchor="ctr">
                    <a:solidFill>
                      <a:schemeClr val="bg2"/>
                    </a:solidFill>
                  </a:tcPr>
                </a:tc>
              </a:tr>
              <a:tr h="428625">
                <a:tc>
                  <a:txBody>
                    <a:bodyPr/>
                    <a:lstStyle/>
                    <a:p>
                      <a:pPr marL="0" marR="0">
                        <a:lnSpc>
                          <a:spcPct val="200000"/>
                        </a:lnSpc>
                        <a:spcBef>
                          <a:spcPts val="600"/>
                        </a:spcBef>
                        <a:spcAft>
                          <a:spcPts val="600"/>
                        </a:spcAft>
                      </a:pPr>
                      <a:r>
                        <a:rPr lang="en-US" sz="1700" b="1" dirty="0" err="1">
                          <a:solidFill>
                            <a:schemeClr val="tx1"/>
                          </a:solidFill>
                          <a:effectLst/>
                          <a:latin typeface="Calibri" panose="020F0502020204030204" pitchFamily="34" charset="0"/>
                          <a:ea typeface="Times New Roman"/>
                        </a:rPr>
                        <a:t>Ioniță</a:t>
                      </a:r>
                      <a:r>
                        <a:rPr lang="en-US" sz="1700" b="1" dirty="0">
                          <a:solidFill>
                            <a:schemeClr val="tx1"/>
                          </a:solidFill>
                          <a:effectLst/>
                          <a:latin typeface="Calibri" panose="020F0502020204030204" pitchFamily="34" charset="0"/>
                          <a:ea typeface="Times New Roman"/>
                        </a:rPr>
                        <a:t> </a:t>
                      </a:r>
                      <a:r>
                        <a:rPr lang="en-US" sz="1700" b="1" dirty="0" err="1">
                          <a:solidFill>
                            <a:schemeClr val="tx1"/>
                          </a:solidFill>
                          <a:effectLst/>
                          <a:latin typeface="Calibri" panose="020F0502020204030204" pitchFamily="34" charset="0"/>
                          <a:ea typeface="Times New Roman"/>
                        </a:rPr>
                        <a:t>Barnabás</a:t>
                      </a:r>
                      <a:endParaRPr lang="en-US" sz="1700" b="1" dirty="0">
                        <a:solidFill>
                          <a:schemeClr val="tx1"/>
                        </a:solidFill>
                        <a:effectLst/>
                        <a:latin typeface="Calibri" panose="020F0502020204030204" pitchFamily="34" charset="0"/>
                        <a:ea typeface="Times New Roman"/>
                      </a:endParaRPr>
                    </a:p>
                  </a:txBody>
                  <a:tcPr marL="18415" marR="0" marT="0" marB="0" anchor="ctr">
                    <a:solidFill>
                      <a:schemeClr val="bg2"/>
                    </a:solidFill>
                  </a:tcPr>
                </a:tc>
                <a:tc>
                  <a:txBody>
                    <a:bodyPr/>
                    <a:lstStyle/>
                    <a:p>
                      <a:pPr marL="0" marR="0" algn="ctr">
                        <a:lnSpc>
                          <a:spcPct val="200000"/>
                        </a:lnSpc>
                        <a:spcBef>
                          <a:spcPts val="600"/>
                        </a:spcBef>
                        <a:spcAft>
                          <a:spcPts val="600"/>
                        </a:spcAft>
                      </a:pPr>
                      <a:r>
                        <a:rPr lang="en-US" sz="1600" dirty="0">
                          <a:solidFill>
                            <a:schemeClr val="tx1"/>
                          </a:solidFill>
                          <a:effectLst/>
                          <a:latin typeface="Calibri" panose="020F0502020204030204" pitchFamily="34" charset="0"/>
                          <a:ea typeface="Times New Roman"/>
                        </a:rPr>
                        <a:t>11</a:t>
                      </a:r>
                      <a:endParaRPr lang="en-US" sz="1800" dirty="0">
                        <a:solidFill>
                          <a:schemeClr val="tx1"/>
                        </a:solidFill>
                        <a:effectLst/>
                        <a:latin typeface="Calibri" panose="020F0502020204030204" pitchFamily="34" charset="0"/>
                        <a:ea typeface="Times New Roman"/>
                      </a:endParaRPr>
                    </a:p>
                  </a:txBody>
                  <a:tcPr marL="18415" marR="0" marT="0" marB="0" anchor="ctr">
                    <a:solidFill>
                      <a:schemeClr val="bg2"/>
                    </a:solidFill>
                  </a:tcPr>
                </a:tc>
                <a:tc>
                  <a:txBody>
                    <a:bodyPr/>
                    <a:lstStyle/>
                    <a:p>
                      <a:pPr marL="0" marR="0">
                        <a:lnSpc>
                          <a:spcPct val="200000"/>
                        </a:lnSpc>
                        <a:spcBef>
                          <a:spcPts val="600"/>
                        </a:spcBef>
                        <a:spcAft>
                          <a:spcPts val="600"/>
                        </a:spcAft>
                      </a:pPr>
                      <a:r>
                        <a:rPr lang="en-US" sz="1600" dirty="0" err="1">
                          <a:solidFill>
                            <a:schemeClr val="tx1"/>
                          </a:solidFill>
                          <a:effectLst/>
                          <a:latin typeface="Calibri" panose="020F0502020204030204" pitchFamily="34" charset="0"/>
                          <a:ea typeface="Times New Roman"/>
                        </a:rPr>
                        <a:t>Liceul</a:t>
                      </a:r>
                      <a:r>
                        <a:rPr lang="en-US" sz="1600" dirty="0">
                          <a:solidFill>
                            <a:schemeClr val="tx1"/>
                          </a:solidFill>
                          <a:effectLst/>
                          <a:latin typeface="Calibri" panose="020F0502020204030204" pitchFamily="34" charset="0"/>
                          <a:ea typeface="Times New Roman"/>
                        </a:rPr>
                        <a:t> </a:t>
                      </a:r>
                      <a:r>
                        <a:rPr lang="en-US" sz="1600" dirty="0" err="1">
                          <a:solidFill>
                            <a:schemeClr val="tx1"/>
                          </a:solidFill>
                          <a:effectLst/>
                          <a:latin typeface="Calibri" panose="020F0502020204030204" pitchFamily="34" charset="0"/>
                          <a:ea typeface="Times New Roman"/>
                        </a:rPr>
                        <a:t>Tehnologic</a:t>
                      </a:r>
                      <a:r>
                        <a:rPr lang="en-US" sz="1600" dirty="0">
                          <a:solidFill>
                            <a:schemeClr val="tx1"/>
                          </a:solidFill>
                          <a:effectLst/>
                          <a:latin typeface="Calibri" panose="020F0502020204030204" pitchFamily="34" charset="0"/>
                          <a:ea typeface="Times New Roman"/>
                        </a:rPr>
                        <a:t> "</a:t>
                      </a:r>
                      <a:r>
                        <a:rPr lang="en-US" sz="1600" dirty="0" err="1">
                          <a:solidFill>
                            <a:schemeClr val="tx1"/>
                          </a:solidFill>
                          <a:effectLst/>
                          <a:latin typeface="Calibri" panose="020F0502020204030204" pitchFamily="34" charset="0"/>
                          <a:ea typeface="Times New Roman"/>
                        </a:rPr>
                        <a:t>Berde</a:t>
                      </a:r>
                      <a:r>
                        <a:rPr lang="en-US" sz="1600" dirty="0">
                          <a:solidFill>
                            <a:schemeClr val="tx1"/>
                          </a:solidFill>
                          <a:effectLst/>
                          <a:latin typeface="Calibri" panose="020F0502020204030204" pitchFamily="34" charset="0"/>
                          <a:ea typeface="Times New Roman"/>
                        </a:rPr>
                        <a:t> </a:t>
                      </a:r>
                      <a:r>
                        <a:rPr lang="en-US" sz="1600" dirty="0" err="1">
                          <a:solidFill>
                            <a:schemeClr val="tx1"/>
                          </a:solidFill>
                          <a:effectLst/>
                          <a:latin typeface="Calibri" panose="020F0502020204030204" pitchFamily="34" charset="0"/>
                          <a:ea typeface="Times New Roman"/>
                        </a:rPr>
                        <a:t>Áron</a:t>
                      </a:r>
                      <a:r>
                        <a:rPr lang="en-US" sz="1600" dirty="0">
                          <a:solidFill>
                            <a:schemeClr val="tx1"/>
                          </a:solidFill>
                          <a:effectLst/>
                          <a:latin typeface="Calibri" panose="020F0502020204030204" pitchFamily="34" charset="0"/>
                          <a:ea typeface="Times New Roman"/>
                        </a:rPr>
                        <a:t> "</a:t>
                      </a:r>
                      <a:endParaRPr lang="en-US" sz="1800" dirty="0">
                        <a:solidFill>
                          <a:schemeClr val="tx1"/>
                        </a:solidFill>
                        <a:effectLst/>
                        <a:latin typeface="Calibri" panose="020F0502020204030204" pitchFamily="34" charset="0"/>
                        <a:ea typeface="Times New Roman"/>
                      </a:endParaRPr>
                    </a:p>
                  </a:txBody>
                  <a:tcPr marL="18415" marR="0" marT="0" marB="0" anchor="ctr">
                    <a:solidFill>
                      <a:schemeClr val="bg2"/>
                    </a:solidFill>
                  </a:tcPr>
                </a:tc>
                <a:tc>
                  <a:txBody>
                    <a:bodyPr/>
                    <a:lstStyle/>
                    <a:p>
                      <a:pPr algn="ctr">
                        <a:lnSpc>
                          <a:spcPct val="200000"/>
                        </a:lnSpc>
                        <a:spcBef>
                          <a:spcPts val="600"/>
                        </a:spcBef>
                        <a:spcAft>
                          <a:spcPts val="600"/>
                        </a:spcAft>
                      </a:pPr>
                      <a:r>
                        <a:rPr lang="ro-RO" sz="1400" b="0" dirty="0" err="1" smtClean="0">
                          <a:solidFill>
                            <a:schemeClr val="tx1"/>
                          </a:solidFill>
                          <a:effectLst/>
                          <a:latin typeface="Calibri" panose="020F0502020204030204" pitchFamily="34" charset="0"/>
                        </a:rPr>
                        <a:t>Sf.Gheorghe</a:t>
                      </a:r>
                      <a:endParaRPr lang="ro-RO" sz="1400" b="0" dirty="0">
                        <a:solidFill>
                          <a:schemeClr val="tx1"/>
                        </a:solidFill>
                        <a:effectLst/>
                        <a:latin typeface="Calibri" panose="020F0502020204030204" pitchFamily="34" charset="0"/>
                        <a:ea typeface="Calibri"/>
                        <a:cs typeface="Arial"/>
                      </a:endParaRPr>
                    </a:p>
                  </a:txBody>
                  <a:tcPr marL="68580" marR="68580" marT="0" marB="0" anchor="ctr">
                    <a:solidFill>
                      <a:schemeClr val="bg2"/>
                    </a:solidFill>
                  </a:tcPr>
                </a:tc>
                <a:tc>
                  <a:txBody>
                    <a:bodyPr/>
                    <a:lstStyle/>
                    <a:p>
                      <a:pPr marL="0" marR="0" algn="ctr">
                        <a:lnSpc>
                          <a:spcPct val="200000"/>
                        </a:lnSpc>
                        <a:spcBef>
                          <a:spcPts val="600"/>
                        </a:spcBef>
                        <a:spcAft>
                          <a:spcPts val="600"/>
                        </a:spcAft>
                      </a:pPr>
                      <a:r>
                        <a:rPr lang="en-US" sz="1600" b="1">
                          <a:solidFill>
                            <a:schemeClr val="tx1"/>
                          </a:solidFill>
                          <a:effectLst/>
                          <a:latin typeface="Calibri" panose="020F0502020204030204" pitchFamily="34" charset="0"/>
                          <a:ea typeface="Times New Roman"/>
                        </a:rPr>
                        <a:t>M</a:t>
                      </a:r>
                      <a:endParaRPr lang="en-US" sz="1800">
                        <a:solidFill>
                          <a:schemeClr val="tx1"/>
                        </a:solidFill>
                        <a:effectLst/>
                        <a:latin typeface="Calibri" panose="020F0502020204030204" pitchFamily="34" charset="0"/>
                        <a:ea typeface="Times New Roman"/>
                      </a:endParaRPr>
                    </a:p>
                  </a:txBody>
                  <a:tcPr marL="18415" marR="0" marT="0" marB="0" anchor="ctr">
                    <a:solidFill>
                      <a:schemeClr val="bg2"/>
                    </a:solidFill>
                  </a:tcPr>
                </a:tc>
                <a:tc>
                  <a:txBody>
                    <a:bodyPr/>
                    <a:lstStyle/>
                    <a:p>
                      <a:pPr marL="0" marR="0">
                        <a:lnSpc>
                          <a:spcPct val="200000"/>
                        </a:lnSpc>
                        <a:spcBef>
                          <a:spcPts val="600"/>
                        </a:spcBef>
                        <a:spcAft>
                          <a:spcPts val="600"/>
                        </a:spcAft>
                      </a:pPr>
                      <a:r>
                        <a:rPr lang="en-US" sz="1600">
                          <a:solidFill>
                            <a:schemeClr val="tx1"/>
                          </a:solidFill>
                          <a:effectLst/>
                          <a:latin typeface="Calibri" panose="020F0502020204030204" pitchFamily="34" charset="0"/>
                          <a:ea typeface="Times New Roman"/>
                        </a:rPr>
                        <a:t>Szabó Sándor</a:t>
                      </a:r>
                      <a:endParaRPr lang="en-US" sz="1800">
                        <a:solidFill>
                          <a:schemeClr val="tx1"/>
                        </a:solidFill>
                        <a:effectLst/>
                        <a:latin typeface="Calibri" panose="020F0502020204030204" pitchFamily="34" charset="0"/>
                        <a:ea typeface="Times New Roman"/>
                      </a:endParaRPr>
                    </a:p>
                  </a:txBody>
                  <a:tcPr marL="18415" marR="0" marT="0" marB="0" anchor="ctr">
                    <a:solidFill>
                      <a:schemeClr val="bg2"/>
                    </a:solidFill>
                  </a:tcPr>
                </a:tc>
              </a:tr>
              <a:tr h="161925">
                <a:tc>
                  <a:txBody>
                    <a:bodyPr/>
                    <a:lstStyle/>
                    <a:p>
                      <a:pPr marL="0" marR="0">
                        <a:lnSpc>
                          <a:spcPct val="200000"/>
                        </a:lnSpc>
                        <a:spcBef>
                          <a:spcPts val="600"/>
                        </a:spcBef>
                        <a:spcAft>
                          <a:spcPts val="600"/>
                        </a:spcAft>
                      </a:pPr>
                      <a:r>
                        <a:rPr lang="en-US" sz="1700" b="1" dirty="0" err="1">
                          <a:solidFill>
                            <a:schemeClr val="tx1"/>
                          </a:solidFill>
                          <a:effectLst/>
                          <a:latin typeface="Calibri" panose="020F0502020204030204" pitchFamily="34" charset="0"/>
                          <a:ea typeface="Times New Roman"/>
                        </a:rPr>
                        <a:t>Léva</a:t>
                      </a:r>
                      <a:r>
                        <a:rPr lang="en-US" sz="1700" b="1" dirty="0">
                          <a:solidFill>
                            <a:schemeClr val="tx1"/>
                          </a:solidFill>
                          <a:effectLst/>
                          <a:latin typeface="Calibri" panose="020F0502020204030204" pitchFamily="34" charset="0"/>
                          <a:ea typeface="Times New Roman"/>
                        </a:rPr>
                        <a:t> Norbert</a:t>
                      </a:r>
                    </a:p>
                  </a:txBody>
                  <a:tcPr marL="18415" marR="0" marT="0" marB="0" anchor="ctr">
                    <a:solidFill>
                      <a:schemeClr val="bg2"/>
                    </a:solidFill>
                  </a:tcPr>
                </a:tc>
                <a:tc>
                  <a:txBody>
                    <a:bodyPr/>
                    <a:lstStyle/>
                    <a:p>
                      <a:pPr marL="0" marR="0" algn="ctr">
                        <a:lnSpc>
                          <a:spcPct val="200000"/>
                        </a:lnSpc>
                        <a:spcBef>
                          <a:spcPts val="600"/>
                        </a:spcBef>
                        <a:spcAft>
                          <a:spcPts val="600"/>
                        </a:spcAft>
                      </a:pPr>
                      <a:r>
                        <a:rPr lang="en-US" sz="1600" dirty="0">
                          <a:solidFill>
                            <a:schemeClr val="tx1"/>
                          </a:solidFill>
                          <a:effectLst/>
                          <a:latin typeface="Calibri" panose="020F0502020204030204" pitchFamily="34" charset="0"/>
                          <a:ea typeface="Times New Roman"/>
                        </a:rPr>
                        <a:t>12</a:t>
                      </a:r>
                      <a:endParaRPr lang="en-US" sz="1800" dirty="0">
                        <a:solidFill>
                          <a:schemeClr val="tx1"/>
                        </a:solidFill>
                        <a:effectLst/>
                        <a:latin typeface="Calibri" panose="020F0502020204030204" pitchFamily="34" charset="0"/>
                        <a:ea typeface="Times New Roman"/>
                      </a:endParaRPr>
                    </a:p>
                  </a:txBody>
                  <a:tcPr marL="18415" marR="0" marT="0" marB="0" anchor="ctr">
                    <a:solidFill>
                      <a:schemeClr val="bg2"/>
                    </a:solidFill>
                  </a:tcPr>
                </a:tc>
                <a:tc>
                  <a:txBody>
                    <a:bodyPr/>
                    <a:lstStyle/>
                    <a:p>
                      <a:pPr marL="0" marR="0">
                        <a:lnSpc>
                          <a:spcPct val="200000"/>
                        </a:lnSpc>
                        <a:spcBef>
                          <a:spcPts val="600"/>
                        </a:spcBef>
                        <a:spcAft>
                          <a:spcPts val="600"/>
                        </a:spcAft>
                      </a:pPr>
                      <a:r>
                        <a:rPr lang="en-US" sz="1600" dirty="0" err="1">
                          <a:solidFill>
                            <a:schemeClr val="tx1"/>
                          </a:solidFill>
                          <a:effectLst/>
                          <a:latin typeface="Calibri" panose="020F0502020204030204" pitchFamily="34" charset="0"/>
                          <a:ea typeface="Times New Roman"/>
                        </a:rPr>
                        <a:t>Liceul</a:t>
                      </a:r>
                      <a:r>
                        <a:rPr lang="en-US" sz="1600" dirty="0">
                          <a:solidFill>
                            <a:schemeClr val="tx1"/>
                          </a:solidFill>
                          <a:effectLst/>
                          <a:latin typeface="Calibri" panose="020F0502020204030204" pitchFamily="34" charset="0"/>
                          <a:ea typeface="Times New Roman"/>
                        </a:rPr>
                        <a:t> </a:t>
                      </a:r>
                      <a:r>
                        <a:rPr lang="en-US" sz="1600" dirty="0" err="1">
                          <a:solidFill>
                            <a:schemeClr val="tx1"/>
                          </a:solidFill>
                          <a:effectLst/>
                          <a:latin typeface="Calibri" panose="020F0502020204030204" pitchFamily="34" charset="0"/>
                          <a:ea typeface="Times New Roman"/>
                        </a:rPr>
                        <a:t>Teoretic</a:t>
                      </a:r>
                      <a:r>
                        <a:rPr lang="en-US" sz="1600" dirty="0">
                          <a:solidFill>
                            <a:schemeClr val="tx1"/>
                          </a:solidFill>
                          <a:effectLst/>
                          <a:latin typeface="Calibri" panose="020F0502020204030204" pitchFamily="34" charset="0"/>
                          <a:ea typeface="Times New Roman"/>
                        </a:rPr>
                        <a:t> "Nagy </a:t>
                      </a:r>
                      <a:r>
                        <a:rPr lang="en-US" sz="1600" dirty="0" err="1">
                          <a:solidFill>
                            <a:schemeClr val="tx1"/>
                          </a:solidFill>
                          <a:effectLst/>
                          <a:latin typeface="Calibri" panose="020F0502020204030204" pitchFamily="34" charset="0"/>
                          <a:ea typeface="Times New Roman"/>
                        </a:rPr>
                        <a:t>Mózes</a:t>
                      </a:r>
                      <a:r>
                        <a:rPr lang="en-US" sz="1600" dirty="0">
                          <a:solidFill>
                            <a:schemeClr val="tx1"/>
                          </a:solidFill>
                          <a:effectLst/>
                          <a:latin typeface="Calibri" panose="020F0502020204030204" pitchFamily="34" charset="0"/>
                          <a:ea typeface="Times New Roman"/>
                        </a:rPr>
                        <a:t>"</a:t>
                      </a:r>
                      <a:endParaRPr lang="en-US" sz="1800" dirty="0">
                        <a:solidFill>
                          <a:schemeClr val="tx1"/>
                        </a:solidFill>
                        <a:effectLst/>
                        <a:latin typeface="Calibri" panose="020F0502020204030204" pitchFamily="34" charset="0"/>
                        <a:ea typeface="Times New Roman"/>
                      </a:endParaRPr>
                    </a:p>
                  </a:txBody>
                  <a:tcPr marL="18415" marR="0" marT="0" marB="0" anchor="ctr">
                    <a:solidFill>
                      <a:schemeClr val="bg2"/>
                    </a:solidFill>
                  </a:tcPr>
                </a:tc>
                <a:tc>
                  <a:txBody>
                    <a:bodyPr/>
                    <a:lstStyle/>
                    <a:p>
                      <a:pPr algn="ctr">
                        <a:lnSpc>
                          <a:spcPct val="200000"/>
                        </a:lnSpc>
                        <a:spcBef>
                          <a:spcPts val="600"/>
                        </a:spcBef>
                        <a:spcAft>
                          <a:spcPts val="600"/>
                        </a:spcAft>
                      </a:pPr>
                      <a:r>
                        <a:rPr lang="ro-RO" sz="1400" b="0" dirty="0" err="1" smtClean="0">
                          <a:solidFill>
                            <a:schemeClr val="tx1"/>
                          </a:solidFill>
                          <a:effectLst/>
                          <a:latin typeface="Calibri" panose="020F0502020204030204" pitchFamily="34" charset="0"/>
                        </a:rPr>
                        <a:t>Tg.Secuiesc</a:t>
                      </a:r>
                      <a:endParaRPr lang="ro-RO" sz="1400" b="0" dirty="0">
                        <a:solidFill>
                          <a:schemeClr val="tx1"/>
                        </a:solidFill>
                        <a:effectLst/>
                        <a:latin typeface="Calibri" panose="020F0502020204030204" pitchFamily="34" charset="0"/>
                        <a:ea typeface="Calibri"/>
                        <a:cs typeface="Arial"/>
                      </a:endParaRPr>
                    </a:p>
                  </a:txBody>
                  <a:tcPr marL="68580" marR="68580" marT="0" marB="0" anchor="ctr">
                    <a:solidFill>
                      <a:schemeClr val="bg2"/>
                    </a:solidFill>
                  </a:tcPr>
                </a:tc>
                <a:tc>
                  <a:txBody>
                    <a:bodyPr/>
                    <a:lstStyle/>
                    <a:p>
                      <a:pPr marL="0" marR="0" algn="ctr">
                        <a:lnSpc>
                          <a:spcPct val="200000"/>
                        </a:lnSpc>
                        <a:spcBef>
                          <a:spcPts val="600"/>
                        </a:spcBef>
                        <a:spcAft>
                          <a:spcPts val="600"/>
                        </a:spcAft>
                      </a:pPr>
                      <a:r>
                        <a:rPr lang="en-US" sz="1600" b="1">
                          <a:solidFill>
                            <a:schemeClr val="tx1"/>
                          </a:solidFill>
                          <a:effectLst/>
                          <a:latin typeface="Calibri" panose="020F0502020204030204" pitchFamily="34" charset="0"/>
                          <a:ea typeface="Times New Roman"/>
                        </a:rPr>
                        <a:t>M</a:t>
                      </a:r>
                      <a:endParaRPr lang="en-US" sz="1800">
                        <a:solidFill>
                          <a:schemeClr val="tx1"/>
                        </a:solidFill>
                        <a:effectLst/>
                        <a:latin typeface="Calibri" panose="020F0502020204030204" pitchFamily="34" charset="0"/>
                        <a:ea typeface="Times New Roman"/>
                      </a:endParaRPr>
                    </a:p>
                  </a:txBody>
                  <a:tcPr marL="18415" marR="0" marT="0" marB="0" anchor="ctr">
                    <a:solidFill>
                      <a:schemeClr val="bg2"/>
                    </a:solidFill>
                  </a:tcPr>
                </a:tc>
                <a:tc>
                  <a:txBody>
                    <a:bodyPr/>
                    <a:lstStyle/>
                    <a:p>
                      <a:pPr marL="0" marR="0">
                        <a:lnSpc>
                          <a:spcPct val="200000"/>
                        </a:lnSpc>
                        <a:spcBef>
                          <a:spcPts val="600"/>
                        </a:spcBef>
                        <a:spcAft>
                          <a:spcPts val="600"/>
                        </a:spcAft>
                      </a:pPr>
                      <a:r>
                        <a:rPr lang="en-US" sz="1600">
                          <a:solidFill>
                            <a:schemeClr val="tx1"/>
                          </a:solidFill>
                          <a:effectLst/>
                          <a:latin typeface="Calibri" panose="020F0502020204030204" pitchFamily="34" charset="0"/>
                          <a:ea typeface="Times New Roman"/>
                        </a:rPr>
                        <a:t>Egyed Géza</a:t>
                      </a:r>
                      <a:endParaRPr lang="en-US" sz="1800">
                        <a:solidFill>
                          <a:schemeClr val="tx1"/>
                        </a:solidFill>
                        <a:effectLst/>
                        <a:latin typeface="Calibri" panose="020F0502020204030204" pitchFamily="34" charset="0"/>
                        <a:ea typeface="Times New Roman"/>
                      </a:endParaRPr>
                    </a:p>
                  </a:txBody>
                  <a:tcPr marL="18415" marR="0" marT="0" marB="0" anchor="ctr">
                    <a:solidFill>
                      <a:schemeClr val="bg2"/>
                    </a:solidFill>
                  </a:tcPr>
                </a:tc>
              </a:tr>
              <a:tr h="161925">
                <a:tc>
                  <a:txBody>
                    <a:bodyPr/>
                    <a:lstStyle/>
                    <a:p>
                      <a:pPr marL="0" marR="0">
                        <a:lnSpc>
                          <a:spcPct val="200000"/>
                        </a:lnSpc>
                        <a:spcBef>
                          <a:spcPts val="600"/>
                        </a:spcBef>
                        <a:spcAft>
                          <a:spcPts val="600"/>
                        </a:spcAft>
                      </a:pPr>
                      <a:r>
                        <a:rPr lang="en-US" sz="1700" b="1" dirty="0" err="1">
                          <a:solidFill>
                            <a:schemeClr val="tx1"/>
                          </a:solidFill>
                          <a:effectLst/>
                          <a:latin typeface="Calibri" panose="020F0502020204030204" pitchFamily="34" charset="0"/>
                          <a:ea typeface="Times New Roman"/>
                        </a:rPr>
                        <a:t>Kelemen</a:t>
                      </a:r>
                      <a:r>
                        <a:rPr lang="en-US" sz="1700" b="1" dirty="0">
                          <a:solidFill>
                            <a:schemeClr val="tx1"/>
                          </a:solidFill>
                          <a:effectLst/>
                          <a:latin typeface="Calibri" panose="020F0502020204030204" pitchFamily="34" charset="0"/>
                          <a:ea typeface="Times New Roman"/>
                        </a:rPr>
                        <a:t> </a:t>
                      </a:r>
                      <a:r>
                        <a:rPr lang="en-US" sz="1700" b="1" dirty="0" err="1">
                          <a:solidFill>
                            <a:schemeClr val="tx1"/>
                          </a:solidFill>
                          <a:effectLst/>
                          <a:latin typeface="Calibri" panose="020F0502020204030204" pitchFamily="34" charset="0"/>
                          <a:ea typeface="Times New Roman"/>
                        </a:rPr>
                        <a:t>Szabolcs</a:t>
                      </a:r>
                      <a:endParaRPr lang="en-US" sz="1700" b="1" dirty="0">
                        <a:solidFill>
                          <a:schemeClr val="tx1"/>
                        </a:solidFill>
                        <a:effectLst/>
                        <a:latin typeface="Calibri" panose="020F0502020204030204" pitchFamily="34" charset="0"/>
                        <a:ea typeface="Times New Roman"/>
                      </a:endParaRPr>
                    </a:p>
                  </a:txBody>
                  <a:tcPr marL="18415" marR="0" marT="0" marB="0" anchor="ctr">
                    <a:solidFill>
                      <a:schemeClr val="bg2"/>
                    </a:solidFill>
                  </a:tcPr>
                </a:tc>
                <a:tc>
                  <a:txBody>
                    <a:bodyPr/>
                    <a:lstStyle/>
                    <a:p>
                      <a:pPr marL="0" marR="0" algn="ctr">
                        <a:lnSpc>
                          <a:spcPct val="200000"/>
                        </a:lnSpc>
                        <a:spcBef>
                          <a:spcPts val="600"/>
                        </a:spcBef>
                        <a:spcAft>
                          <a:spcPts val="600"/>
                        </a:spcAft>
                      </a:pPr>
                      <a:r>
                        <a:rPr lang="en-US" sz="1600" dirty="0">
                          <a:solidFill>
                            <a:schemeClr val="tx1"/>
                          </a:solidFill>
                          <a:effectLst/>
                          <a:latin typeface="Calibri" panose="020F0502020204030204" pitchFamily="34" charset="0"/>
                          <a:ea typeface="Times New Roman"/>
                        </a:rPr>
                        <a:t>12</a:t>
                      </a:r>
                      <a:endParaRPr lang="en-US" sz="1800" dirty="0">
                        <a:solidFill>
                          <a:schemeClr val="tx1"/>
                        </a:solidFill>
                        <a:effectLst/>
                        <a:latin typeface="Calibri" panose="020F0502020204030204" pitchFamily="34" charset="0"/>
                        <a:ea typeface="Times New Roman"/>
                      </a:endParaRPr>
                    </a:p>
                  </a:txBody>
                  <a:tcPr marL="18415" marR="0" marT="0" marB="0" anchor="ctr">
                    <a:solidFill>
                      <a:schemeClr val="bg2"/>
                    </a:solidFill>
                  </a:tcPr>
                </a:tc>
                <a:tc>
                  <a:txBody>
                    <a:bodyPr/>
                    <a:lstStyle/>
                    <a:p>
                      <a:pPr marL="0" marR="0">
                        <a:lnSpc>
                          <a:spcPct val="200000"/>
                        </a:lnSpc>
                        <a:spcBef>
                          <a:spcPts val="600"/>
                        </a:spcBef>
                        <a:spcAft>
                          <a:spcPts val="600"/>
                        </a:spcAft>
                      </a:pPr>
                      <a:r>
                        <a:rPr lang="en-US" sz="1600" dirty="0" err="1">
                          <a:solidFill>
                            <a:schemeClr val="tx1"/>
                          </a:solidFill>
                          <a:effectLst/>
                          <a:latin typeface="Calibri" panose="020F0502020204030204" pitchFamily="34" charset="0"/>
                          <a:ea typeface="Times New Roman"/>
                        </a:rPr>
                        <a:t>Liceul</a:t>
                      </a:r>
                      <a:r>
                        <a:rPr lang="en-US" sz="1600" dirty="0">
                          <a:solidFill>
                            <a:schemeClr val="tx1"/>
                          </a:solidFill>
                          <a:effectLst/>
                          <a:latin typeface="Calibri" panose="020F0502020204030204" pitchFamily="34" charset="0"/>
                          <a:ea typeface="Times New Roman"/>
                        </a:rPr>
                        <a:t> </a:t>
                      </a:r>
                      <a:r>
                        <a:rPr lang="en-US" sz="1600" dirty="0" err="1">
                          <a:solidFill>
                            <a:schemeClr val="tx1"/>
                          </a:solidFill>
                          <a:effectLst/>
                          <a:latin typeface="Calibri" panose="020F0502020204030204" pitchFamily="34" charset="0"/>
                          <a:ea typeface="Times New Roman"/>
                        </a:rPr>
                        <a:t>Teoretic</a:t>
                      </a:r>
                      <a:r>
                        <a:rPr lang="en-US" sz="1600" dirty="0">
                          <a:solidFill>
                            <a:schemeClr val="tx1"/>
                          </a:solidFill>
                          <a:effectLst/>
                          <a:latin typeface="Calibri" panose="020F0502020204030204" pitchFamily="34" charset="0"/>
                          <a:ea typeface="Times New Roman"/>
                        </a:rPr>
                        <a:t> "Nagy </a:t>
                      </a:r>
                      <a:r>
                        <a:rPr lang="en-US" sz="1600" dirty="0" err="1">
                          <a:solidFill>
                            <a:schemeClr val="tx1"/>
                          </a:solidFill>
                          <a:effectLst/>
                          <a:latin typeface="Calibri" panose="020F0502020204030204" pitchFamily="34" charset="0"/>
                          <a:ea typeface="Times New Roman"/>
                        </a:rPr>
                        <a:t>Mózes</a:t>
                      </a:r>
                      <a:r>
                        <a:rPr lang="en-US" sz="1600" dirty="0">
                          <a:solidFill>
                            <a:schemeClr val="tx1"/>
                          </a:solidFill>
                          <a:effectLst/>
                          <a:latin typeface="Calibri" panose="020F0502020204030204" pitchFamily="34" charset="0"/>
                          <a:ea typeface="Times New Roman"/>
                        </a:rPr>
                        <a:t>"</a:t>
                      </a:r>
                      <a:endParaRPr lang="en-US" sz="1800" dirty="0">
                        <a:solidFill>
                          <a:schemeClr val="tx1"/>
                        </a:solidFill>
                        <a:effectLst/>
                        <a:latin typeface="Calibri" panose="020F0502020204030204" pitchFamily="34" charset="0"/>
                        <a:ea typeface="Times New Roman"/>
                      </a:endParaRPr>
                    </a:p>
                  </a:txBody>
                  <a:tcPr marL="18415" marR="0" marT="0" marB="0" anchor="ctr">
                    <a:solidFill>
                      <a:schemeClr val="bg2"/>
                    </a:solidFill>
                  </a:tcPr>
                </a:tc>
                <a:tc>
                  <a:txBody>
                    <a:bodyPr/>
                    <a:lstStyle/>
                    <a:p>
                      <a:pPr algn="ctr">
                        <a:lnSpc>
                          <a:spcPct val="200000"/>
                        </a:lnSpc>
                        <a:spcBef>
                          <a:spcPts val="600"/>
                        </a:spcBef>
                        <a:spcAft>
                          <a:spcPts val="600"/>
                        </a:spcAft>
                      </a:pPr>
                      <a:r>
                        <a:rPr lang="ro-RO" sz="1400" b="0" dirty="0" err="1" smtClean="0">
                          <a:solidFill>
                            <a:schemeClr val="tx1"/>
                          </a:solidFill>
                          <a:effectLst/>
                          <a:latin typeface="Calibri" panose="020F0502020204030204" pitchFamily="34" charset="0"/>
                        </a:rPr>
                        <a:t>Tg.Secuiesc</a:t>
                      </a:r>
                      <a:endParaRPr lang="ro-RO" sz="1400" b="0" dirty="0">
                        <a:solidFill>
                          <a:schemeClr val="tx1"/>
                        </a:solidFill>
                        <a:effectLst/>
                        <a:latin typeface="Calibri" panose="020F0502020204030204" pitchFamily="34" charset="0"/>
                        <a:ea typeface="Calibri"/>
                        <a:cs typeface="Arial"/>
                      </a:endParaRPr>
                    </a:p>
                  </a:txBody>
                  <a:tcPr marL="68580" marR="68580" marT="0" marB="0" anchor="ctr">
                    <a:solidFill>
                      <a:schemeClr val="bg2"/>
                    </a:solidFill>
                  </a:tcPr>
                </a:tc>
                <a:tc>
                  <a:txBody>
                    <a:bodyPr/>
                    <a:lstStyle/>
                    <a:p>
                      <a:pPr marL="0" marR="0" algn="ctr">
                        <a:lnSpc>
                          <a:spcPct val="200000"/>
                        </a:lnSpc>
                        <a:spcBef>
                          <a:spcPts val="600"/>
                        </a:spcBef>
                        <a:spcAft>
                          <a:spcPts val="600"/>
                        </a:spcAft>
                      </a:pPr>
                      <a:r>
                        <a:rPr lang="en-US" sz="1600" b="1">
                          <a:solidFill>
                            <a:schemeClr val="tx1"/>
                          </a:solidFill>
                          <a:effectLst/>
                          <a:latin typeface="Calibri" panose="020F0502020204030204" pitchFamily="34" charset="0"/>
                          <a:ea typeface="Times New Roman"/>
                        </a:rPr>
                        <a:t>M</a:t>
                      </a:r>
                      <a:endParaRPr lang="en-US" sz="1800">
                        <a:solidFill>
                          <a:schemeClr val="tx1"/>
                        </a:solidFill>
                        <a:effectLst/>
                        <a:latin typeface="Calibri" panose="020F0502020204030204" pitchFamily="34" charset="0"/>
                        <a:ea typeface="Times New Roman"/>
                      </a:endParaRPr>
                    </a:p>
                  </a:txBody>
                  <a:tcPr marL="18415" marR="0" marT="0" marB="0" anchor="ctr">
                    <a:solidFill>
                      <a:schemeClr val="bg2"/>
                    </a:solidFill>
                  </a:tcPr>
                </a:tc>
                <a:tc>
                  <a:txBody>
                    <a:bodyPr/>
                    <a:lstStyle/>
                    <a:p>
                      <a:pPr marL="0" marR="0">
                        <a:lnSpc>
                          <a:spcPct val="200000"/>
                        </a:lnSpc>
                        <a:spcBef>
                          <a:spcPts val="600"/>
                        </a:spcBef>
                        <a:spcAft>
                          <a:spcPts val="600"/>
                        </a:spcAft>
                      </a:pPr>
                      <a:r>
                        <a:rPr lang="en-US" sz="1600">
                          <a:solidFill>
                            <a:schemeClr val="tx1"/>
                          </a:solidFill>
                          <a:effectLst/>
                          <a:latin typeface="Calibri" panose="020F0502020204030204" pitchFamily="34" charset="0"/>
                          <a:ea typeface="Times New Roman"/>
                        </a:rPr>
                        <a:t>Egyed Géza</a:t>
                      </a:r>
                      <a:endParaRPr lang="en-US" sz="1800">
                        <a:solidFill>
                          <a:schemeClr val="tx1"/>
                        </a:solidFill>
                        <a:effectLst/>
                        <a:latin typeface="Calibri" panose="020F0502020204030204" pitchFamily="34" charset="0"/>
                        <a:ea typeface="Times New Roman"/>
                      </a:endParaRPr>
                    </a:p>
                  </a:txBody>
                  <a:tcPr marL="18415" marR="0" marT="0" marB="0" anchor="ctr">
                    <a:solidFill>
                      <a:schemeClr val="bg2"/>
                    </a:solidFill>
                  </a:tcPr>
                </a:tc>
              </a:tr>
              <a:tr h="161925">
                <a:tc>
                  <a:txBody>
                    <a:bodyPr/>
                    <a:lstStyle/>
                    <a:p>
                      <a:pPr marL="0" marR="0">
                        <a:lnSpc>
                          <a:spcPct val="200000"/>
                        </a:lnSpc>
                        <a:spcBef>
                          <a:spcPts val="600"/>
                        </a:spcBef>
                        <a:spcAft>
                          <a:spcPts val="600"/>
                        </a:spcAft>
                      </a:pPr>
                      <a:r>
                        <a:rPr lang="en-US" sz="1700" b="1" dirty="0" err="1">
                          <a:solidFill>
                            <a:schemeClr val="tx1"/>
                          </a:solidFill>
                          <a:effectLst/>
                          <a:latin typeface="Calibri" panose="020F0502020204030204" pitchFamily="34" charset="0"/>
                          <a:ea typeface="Times New Roman"/>
                        </a:rPr>
                        <a:t>Rancz</a:t>
                      </a:r>
                      <a:r>
                        <a:rPr lang="en-US" sz="1700" b="1" dirty="0">
                          <a:solidFill>
                            <a:schemeClr val="tx1"/>
                          </a:solidFill>
                          <a:effectLst/>
                          <a:latin typeface="Calibri" panose="020F0502020204030204" pitchFamily="34" charset="0"/>
                          <a:ea typeface="Times New Roman"/>
                        </a:rPr>
                        <a:t> </a:t>
                      </a:r>
                      <a:r>
                        <a:rPr lang="en-US" sz="1700" b="1" dirty="0" err="1">
                          <a:solidFill>
                            <a:schemeClr val="tx1"/>
                          </a:solidFill>
                          <a:effectLst/>
                          <a:latin typeface="Calibri" panose="020F0502020204030204" pitchFamily="34" charset="0"/>
                          <a:ea typeface="Times New Roman"/>
                        </a:rPr>
                        <a:t>Sándor</a:t>
                      </a:r>
                      <a:endParaRPr lang="en-US" sz="1700" b="1" dirty="0">
                        <a:solidFill>
                          <a:schemeClr val="tx1"/>
                        </a:solidFill>
                        <a:effectLst/>
                        <a:latin typeface="Calibri" panose="020F0502020204030204" pitchFamily="34" charset="0"/>
                        <a:ea typeface="Times New Roman"/>
                      </a:endParaRPr>
                    </a:p>
                  </a:txBody>
                  <a:tcPr marL="18415" marR="0" marT="0" marB="0" anchor="ctr">
                    <a:solidFill>
                      <a:schemeClr val="bg2"/>
                    </a:solidFill>
                  </a:tcPr>
                </a:tc>
                <a:tc>
                  <a:txBody>
                    <a:bodyPr/>
                    <a:lstStyle/>
                    <a:p>
                      <a:pPr marL="0" marR="0" algn="ctr">
                        <a:lnSpc>
                          <a:spcPct val="200000"/>
                        </a:lnSpc>
                        <a:spcBef>
                          <a:spcPts val="600"/>
                        </a:spcBef>
                        <a:spcAft>
                          <a:spcPts val="600"/>
                        </a:spcAft>
                      </a:pPr>
                      <a:r>
                        <a:rPr lang="en-US" sz="1600" dirty="0">
                          <a:solidFill>
                            <a:schemeClr val="tx1"/>
                          </a:solidFill>
                          <a:effectLst/>
                          <a:latin typeface="Calibri" panose="020F0502020204030204" pitchFamily="34" charset="0"/>
                          <a:ea typeface="Times New Roman"/>
                        </a:rPr>
                        <a:t>12</a:t>
                      </a:r>
                      <a:endParaRPr lang="en-US" sz="1800" dirty="0">
                        <a:solidFill>
                          <a:schemeClr val="tx1"/>
                        </a:solidFill>
                        <a:effectLst/>
                        <a:latin typeface="Calibri" panose="020F0502020204030204" pitchFamily="34" charset="0"/>
                        <a:ea typeface="Times New Roman"/>
                      </a:endParaRPr>
                    </a:p>
                  </a:txBody>
                  <a:tcPr marL="18415" marR="0" marT="0" marB="0" anchor="ctr">
                    <a:solidFill>
                      <a:schemeClr val="bg2"/>
                    </a:solidFill>
                  </a:tcPr>
                </a:tc>
                <a:tc>
                  <a:txBody>
                    <a:bodyPr/>
                    <a:lstStyle/>
                    <a:p>
                      <a:pPr marL="0" marR="0">
                        <a:lnSpc>
                          <a:spcPct val="200000"/>
                        </a:lnSpc>
                        <a:spcBef>
                          <a:spcPts val="600"/>
                        </a:spcBef>
                        <a:spcAft>
                          <a:spcPts val="600"/>
                        </a:spcAft>
                      </a:pPr>
                      <a:r>
                        <a:rPr lang="en-US" sz="1600" dirty="0" err="1">
                          <a:solidFill>
                            <a:schemeClr val="tx1"/>
                          </a:solidFill>
                          <a:effectLst/>
                          <a:latin typeface="Calibri" panose="020F0502020204030204" pitchFamily="34" charset="0"/>
                          <a:ea typeface="Times New Roman"/>
                        </a:rPr>
                        <a:t>Liceul</a:t>
                      </a:r>
                      <a:r>
                        <a:rPr lang="en-US" sz="1600" dirty="0">
                          <a:solidFill>
                            <a:schemeClr val="tx1"/>
                          </a:solidFill>
                          <a:effectLst/>
                          <a:latin typeface="Calibri" panose="020F0502020204030204" pitchFamily="34" charset="0"/>
                          <a:ea typeface="Times New Roman"/>
                        </a:rPr>
                        <a:t> </a:t>
                      </a:r>
                      <a:r>
                        <a:rPr lang="en-US" sz="1600" dirty="0" err="1">
                          <a:solidFill>
                            <a:schemeClr val="tx1"/>
                          </a:solidFill>
                          <a:effectLst/>
                          <a:latin typeface="Calibri" panose="020F0502020204030204" pitchFamily="34" charset="0"/>
                          <a:ea typeface="Times New Roman"/>
                        </a:rPr>
                        <a:t>Teoretic</a:t>
                      </a:r>
                      <a:r>
                        <a:rPr lang="en-US" sz="1600" dirty="0">
                          <a:solidFill>
                            <a:schemeClr val="tx1"/>
                          </a:solidFill>
                          <a:effectLst/>
                          <a:latin typeface="Calibri" panose="020F0502020204030204" pitchFamily="34" charset="0"/>
                          <a:ea typeface="Times New Roman"/>
                        </a:rPr>
                        <a:t> "Nagy </a:t>
                      </a:r>
                      <a:r>
                        <a:rPr lang="en-US" sz="1600" dirty="0" err="1">
                          <a:solidFill>
                            <a:schemeClr val="tx1"/>
                          </a:solidFill>
                          <a:effectLst/>
                          <a:latin typeface="Calibri" panose="020F0502020204030204" pitchFamily="34" charset="0"/>
                          <a:ea typeface="Times New Roman"/>
                        </a:rPr>
                        <a:t>Mózes</a:t>
                      </a:r>
                      <a:r>
                        <a:rPr lang="en-US" sz="1600" dirty="0">
                          <a:solidFill>
                            <a:schemeClr val="tx1"/>
                          </a:solidFill>
                          <a:effectLst/>
                          <a:latin typeface="Calibri" panose="020F0502020204030204" pitchFamily="34" charset="0"/>
                          <a:ea typeface="Times New Roman"/>
                        </a:rPr>
                        <a:t>"</a:t>
                      </a:r>
                      <a:endParaRPr lang="en-US" sz="1800" dirty="0">
                        <a:solidFill>
                          <a:schemeClr val="tx1"/>
                        </a:solidFill>
                        <a:effectLst/>
                        <a:latin typeface="Calibri" panose="020F0502020204030204" pitchFamily="34" charset="0"/>
                        <a:ea typeface="Times New Roman"/>
                      </a:endParaRPr>
                    </a:p>
                  </a:txBody>
                  <a:tcPr marL="18415" marR="0" marT="0" marB="0" anchor="ctr">
                    <a:solidFill>
                      <a:schemeClr val="bg2"/>
                    </a:solidFill>
                  </a:tcPr>
                </a:tc>
                <a:tc>
                  <a:txBody>
                    <a:bodyPr/>
                    <a:lstStyle/>
                    <a:p>
                      <a:pPr algn="ctr">
                        <a:lnSpc>
                          <a:spcPct val="200000"/>
                        </a:lnSpc>
                        <a:spcBef>
                          <a:spcPts val="600"/>
                        </a:spcBef>
                        <a:spcAft>
                          <a:spcPts val="600"/>
                        </a:spcAft>
                      </a:pPr>
                      <a:r>
                        <a:rPr lang="ro-RO" sz="1400" b="0" dirty="0" err="1" smtClean="0">
                          <a:solidFill>
                            <a:schemeClr val="tx1"/>
                          </a:solidFill>
                          <a:effectLst/>
                          <a:latin typeface="Calibri" panose="020F0502020204030204" pitchFamily="34" charset="0"/>
                        </a:rPr>
                        <a:t>Tg.Secuiesc</a:t>
                      </a:r>
                      <a:endParaRPr lang="ro-RO" sz="1400" b="0" dirty="0">
                        <a:solidFill>
                          <a:schemeClr val="tx1"/>
                        </a:solidFill>
                        <a:effectLst/>
                        <a:latin typeface="Calibri" panose="020F0502020204030204" pitchFamily="34" charset="0"/>
                        <a:ea typeface="Calibri"/>
                        <a:cs typeface="Arial"/>
                      </a:endParaRPr>
                    </a:p>
                  </a:txBody>
                  <a:tcPr marL="68580" marR="68580" marT="0" marB="0" anchor="ctr">
                    <a:solidFill>
                      <a:schemeClr val="bg2"/>
                    </a:solidFill>
                  </a:tcPr>
                </a:tc>
                <a:tc>
                  <a:txBody>
                    <a:bodyPr/>
                    <a:lstStyle/>
                    <a:p>
                      <a:pPr marL="0" marR="0" algn="ctr">
                        <a:lnSpc>
                          <a:spcPct val="200000"/>
                        </a:lnSpc>
                        <a:spcBef>
                          <a:spcPts val="600"/>
                        </a:spcBef>
                        <a:spcAft>
                          <a:spcPts val="600"/>
                        </a:spcAft>
                      </a:pPr>
                      <a:r>
                        <a:rPr lang="en-US" sz="1600" b="1">
                          <a:solidFill>
                            <a:schemeClr val="tx1"/>
                          </a:solidFill>
                          <a:effectLst/>
                          <a:latin typeface="Calibri" panose="020F0502020204030204" pitchFamily="34" charset="0"/>
                          <a:ea typeface="Times New Roman"/>
                        </a:rPr>
                        <a:t>M</a:t>
                      </a:r>
                      <a:endParaRPr lang="en-US" sz="1800">
                        <a:solidFill>
                          <a:schemeClr val="tx1"/>
                        </a:solidFill>
                        <a:effectLst/>
                        <a:latin typeface="Calibri" panose="020F0502020204030204" pitchFamily="34" charset="0"/>
                        <a:ea typeface="Times New Roman"/>
                      </a:endParaRPr>
                    </a:p>
                  </a:txBody>
                  <a:tcPr marL="18415" marR="0" marT="0" marB="0" anchor="ctr">
                    <a:solidFill>
                      <a:schemeClr val="bg2"/>
                    </a:solidFill>
                  </a:tcPr>
                </a:tc>
                <a:tc>
                  <a:txBody>
                    <a:bodyPr/>
                    <a:lstStyle/>
                    <a:p>
                      <a:pPr marL="0" marR="0">
                        <a:lnSpc>
                          <a:spcPct val="200000"/>
                        </a:lnSpc>
                        <a:spcBef>
                          <a:spcPts val="600"/>
                        </a:spcBef>
                        <a:spcAft>
                          <a:spcPts val="600"/>
                        </a:spcAft>
                      </a:pPr>
                      <a:r>
                        <a:rPr lang="en-US" sz="1600">
                          <a:solidFill>
                            <a:schemeClr val="tx1"/>
                          </a:solidFill>
                          <a:effectLst/>
                          <a:latin typeface="Calibri" panose="020F0502020204030204" pitchFamily="34" charset="0"/>
                          <a:ea typeface="Times New Roman"/>
                        </a:rPr>
                        <a:t>Egyed Géza</a:t>
                      </a:r>
                      <a:endParaRPr lang="en-US" sz="1800">
                        <a:solidFill>
                          <a:schemeClr val="tx1"/>
                        </a:solidFill>
                        <a:effectLst/>
                        <a:latin typeface="Calibri" panose="020F0502020204030204" pitchFamily="34" charset="0"/>
                        <a:ea typeface="Times New Roman"/>
                      </a:endParaRPr>
                    </a:p>
                  </a:txBody>
                  <a:tcPr marL="18415" marR="0" marT="0" marB="0" anchor="ctr">
                    <a:solidFill>
                      <a:schemeClr val="bg2"/>
                    </a:solidFill>
                  </a:tcPr>
                </a:tc>
              </a:tr>
              <a:tr h="161925">
                <a:tc>
                  <a:txBody>
                    <a:bodyPr/>
                    <a:lstStyle/>
                    <a:p>
                      <a:pPr marL="0" marR="0">
                        <a:lnSpc>
                          <a:spcPct val="200000"/>
                        </a:lnSpc>
                        <a:spcBef>
                          <a:spcPts val="600"/>
                        </a:spcBef>
                        <a:spcAft>
                          <a:spcPts val="600"/>
                        </a:spcAft>
                      </a:pPr>
                      <a:r>
                        <a:rPr lang="en-US" sz="1700" b="1" dirty="0">
                          <a:solidFill>
                            <a:schemeClr val="tx1"/>
                          </a:solidFill>
                          <a:effectLst/>
                          <a:latin typeface="Calibri" panose="020F0502020204030204" pitchFamily="34" charset="0"/>
                          <a:ea typeface="Times New Roman"/>
                        </a:rPr>
                        <a:t>Demeter Anita</a:t>
                      </a:r>
                    </a:p>
                  </a:txBody>
                  <a:tcPr marL="18415" marR="0" marT="0" marB="0" anchor="ctr">
                    <a:solidFill>
                      <a:schemeClr val="bg2"/>
                    </a:solidFill>
                  </a:tcPr>
                </a:tc>
                <a:tc>
                  <a:txBody>
                    <a:bodyPr/>
                    <a:lstStyle/>
                    <a:p>
                      <a:pPr marL="0" marR="0" algn="ctr">
                        <a:lnSpc>
                          <a:spcPct val="200000"/>
                        </a:lnSpc>
                        <a:spcBef>
                          <a:spcPts val="600"/>
                        </a:spcBef>
                        <a:spcAft>
                          <a:spcPts val="600"/>
                        </a:spcAft>
                      </a:pPr>
                      <a:r>
                        <a:rPr lang="en-US" sz="1600" dirty="0">
                          <a:solidFill>
                            <a:schemeClr val="tx1"/>
                          </a:solidFill>
                          <a:effectLst/>
                          <a:latin typeface="Calibri" panose="020F0502020204030204" pitchFamily="34" charset="0"/>
                          <a:ea typeface="Times New Roman"/>
                        </a:rPr>
                        <a:t>12</a:t>
                      </a:r>
                      <a:endParaRPr lang="en-US" sz="1800" dirty="0">
                        <a:solidFill>
                          <a:schemeClr val="tx1"/>
                        </a:solidFill>
                        <a:effectLst/>
                        <a:latin typeface="Calibri" panose="020F0502020204030204" pitchFamily="34" charset="0"/>
                        <a:ea typeface="Times New Roman"/>
                      </a:endParaRPr>
                    </a:p>
                  </a:txBody>
                  <a:tcPr marL="18415" marR="0" marT="0" marB="0" anchor="ctr">
                    <a:solidFill>
                      <a:schemeClr val="bg2"/>
                    </a:solidFill>
                  </a:tcPr>
                </a:tc>
                <a:tc>
                  <a:txBody>
                    <a:bodyPr/>
                    <a:lstStyle/>
                    <a:p>
                      <a:pPr marL="0" marR="0">
                        <a:lnSpc>
                          <a:spcPct val="200000"/>
                        </a:lnSpc>
                        <a:spcBef>
                          <a:spcPts val="600"/>
                        </a:spcBef>
                        <a:spcAft>
                          <a:spcPts val="600"/>
                        </a:spcAft>
                      </a:pPr>
                      <a:r>
                        <a:rPr lang="en-US" sz="1600" dirty="0" err="1">
                          <a:solidFill>
                            <a:schemeClr val="tx1"/>
                          </a:solidFill>
                          <a:effectLst/>
                          <a:latin typeface="Calibri" panose="020F0502020204030204" pitchFamily="34" charset="0"/>
                          <a:ea typeface="Times New Roman"/>
                        </a:rPr>
                        <a:t>Liceul</a:t>
                      </a:r>
                      <a:r>
                        <a:rPr lang="en-US" sz="1600" dirty="0">
                          <a:solidFill>
                            <a:schemeClr val="tx1"/>
                          </a:solidFill>
                          <a:effectLst/>
                          <a:latin typeface="Calibri" panose="020F0502020204030204" pitchFamily="34" charset="0"/>
                          <a:ea typeface="Times New Roman"/>
                        </a:rPr>
                        <a:t> </a:t>
                      </a:r>
                      <a:r>
                        <a:rPr lang="en-US" sz="1600" dirty="0" err="1">
                          <a:solidFill>
                            <a:schemeClr val="tx1"/>
                          </a:solidFill>
                          <a:effectLst/>
                          <a:latin typeface="Calibri" panose="020F0502020204030204" pitchFamily="34" charset="0"/>
                          <a:ea typeface="Times New Roman"/>
                        </a:rPr>
                        <a:t>Tehnologic</a:t>
                      </a:r>
                      <a:r>
                        <a:rPr lang="en-US" sz="1600" dirty="0">
                          <a:solidFill>
                            <a:schemeClr val="tx1"/>
                          </a:solidFill>
                          <a:effectLst/>
                          <a:latin typeface="Calibri" panose="020F0502020204030204" pitchFamily="34" charset="0"/>
                          <a:ea typeface="Times New Roman"/>
                        </a:rPr>
                        <a:t> "</a:t>
                      </a:r>
                      <a:r>
                        <a:rPr lang="en-US" sz="1600" dirty="0" err="1">
                          <a:solidFill>
                            <a:schemeClr val="tx1"/>
                          </a:solidFill>
                          <a:effectLst/>
                          <a:latin typeface="Calibri" panose="020F0502020204030204" pitchFamily="34" charset="0"/>
                          <a:ea typeface="Times New Roman"/>
                        </a:rPr>
                        <a:t>Baróti</a:t>
                      </a:r>
                      <a:r>
                        <a:rPr lang="en-US" sz="1600" dirty="0">
                          <a:solidFill>
                            <a:schemeClr val="tx1"/>
                          </a:solidFill>
                          <a:effectLst/>
                          <a:latin typeface="Calibri" panose="020F0502020204030204" pitchFamily="34" charset="0"/>
                          <a:ea typeface="Times New Roman"/>
                        </a:rPr>
                        <a:t> </a:t>
                      </a:r>
                      <a:r>
                        <a:rPr lang="en-US" sz="1600" dirty="0" err="1">
                          <a:solidFill>
                            <a:schemeClr val="tx1"/>
                          </a:solidFill>
                          <a:effectLst/>
                          <a:latin typeface="Calibri" panose="020F0502020204030204" pitchFamily="34" charset="0"/>
                          <a:ea typeface="Times New Roman"/>
                        </a:rPr>
                        <a:t>Szabó</a:t>
                      </a:r>
                      <a:r>
                        <a:rPr lang="en-US" sz="1600" dirty="0">
                          <a:solidFill>
                            <a:schemeClr val="tx1"/>
                          </a:solidFill>
                          <a:effectLst/>
                          <a:latin typeface="Calibri" panose="020F0502020204030204" pitchFamily="34" charset="0"/>
                          <a:ea typeface="Times New Roman"/>
                        </a:rPr>
                        <a:t> </a:t>
                      </a:r>
                      <a:r>
                        <a:rPr lang="en-US" sz="1600" dirty="0" err="1">
                          <a:solidFill>
                            <a:schemeClr val="tx1"/>
                          </a:solidFill>
                          <a:effectLst/>
                          <a:latin typeface="Calibri" panose="020F0502020204030204" pitchFamily="34" charset="0"/>
                          <a:ea typeface="Times New Roman"/>
                        </a:rPr>
                        <a:t>Dávid</a:t>
                      </a:r>
                      <a:r>
                        <a:rPr lang="en-US" sz="1600" dirty="0">
                          <a:solidFill>
                            <a:schemeClr val="tx1"/>
                          </a:solidFill>
                          <a:effectLst/>
                          <a:latin typeface="Calibri" panose="020F0502020204030204" pitchFamily="34" charset="0"/>
                          <a:ea typeface="Times New Roman"/>
                        </a:rPr>
                        <a:t> "</a:t>
                      </a:r>
                      <a:endParaRPr lang="en-US" sz="1800" dirty="0">
                        <a:solidFill>
                          <a:schemeClr val="tx1"/>
                        </a:solidFill>
                        <a:effectLst/>
                        <a:latin typeface="Calibri" panose="020F0502020204030204" pitchFamily="34" charset="0"/>
                        <a:ea typeface="Times New Roman"/>
                      </a:endParaRPr>
                    </a:p>
                  </a:txBody>
                  <a:tcPr marL="18415" marR="0" marT="0" marB="0" anchor="ctr">
                    <a:solidFill>
                      <a:schemeClr val="bg2"/>
                    </a:solidFill>
                  </a:tcPr>
                </a:tc>
                <a:tc>
                  <a:txBody>
                    <a:bodyPr/>
                    <a:lstStyle/>
                    <a:p>
                      <a:pPr algn="ctr">
                        <a:lnSpc>
                          <a:spcPct val="200000"/>
                        </a:lnSpc>
                        <a:spcBef>
                          <a:spcPts val="600"/>
                        </a:spcBef>
                        <a:spcAft>
                          <a:spcPts val="600"/>
                        </a:spcAft>
                      </a:pPr>
                      <a:r>
                        <a:rPr lang="ro-RO" sz="1400" b="0" dirty="0" smtClean="0">
                          <a:solidFill>
                            <a:schemeClr val="tx1"/>
                          </a:solidFill>
                          <a:effectLst/>
                          <a:latin typeface="Calibri" panose="020F0502020204030204" pitchFamily="34" charset="0"/>
                          <a:ea typeface="Calibri"/>
                          <a:cs typeface="Arial"/>
                        </a:rPr>
                        <a:t>Baraolt</a:t>
                      </a:r>
                      <a:endParaRPr lang="ro-RO" sz="1400" b="0" dirty="0">
                        <a:solidFill>
                          <a:schemeClr val="tx1"/>
                        </a:solidFill>
                        <a:effectLst/>
                        <a:latin typeface="Calibri" panose="020F0502020204030204" pitchFamily="34" charset="0"/>
                        <a:ea typeface="Calibri"/>
                        <a:cs typeface="Arial"/>
                      </a:endParaRPr>
                    </a:p>
                  </a:txBody>
                  <a:tcPr marL="68580" marR="68580" marT="0" marB="0" anchor="ctr">
                    <a:solidFill>
                      <a:schemeClr val="bg2"/>
                    </a:solidFill>
                  </a:tcPr>
                </a:tc>
                <a:tc>
                  <a:txBody>
                    <a:bodyPr/>
                    <a:lstStyle/>
                    <a:p>
                      <a:pPr marL="0" marR="0" algn="ctr">
                        <a:lnSpc>
                          <a:spcPct val="200000"/>
                        </a:lnSpc>
                        <a:spcBef>
                          <a:spcPts val="600"/>
                        </a:spcBef>
                        <a:spcAft>
                          <a:spcPts val="600"/>
                        </a:spcAft>
                      </a:pPr>
                      <a:r>
                        <a:rPr lang="en-US" sz="1600" b="1" dirty="0" smtClean="0">
                          <a:solidFill>
                            <a:schemeClr val="tx1"/>
                          </a:solidFill>
                          <a:effectLst/>
                          <a:latin typeface="Calibri" panose="020F0502020204030204" pitchFamily="34" charset="0"/>
                          <a:ea typeface="Times New Roman"/>
                        </a:rPr>
                        <a:t>III</a:t>
                      </a:r>
                      <a:r>
                        <a:rPr lang="ro-RO" sz="1600" b="1" dirty="0" smtClean="0">
                          <a:solidFill>
                            <a:schemeClr val="tx1"/>
                          </a:solidFill>
                          <a:effectLst/>
                          <a:latin typeface="Calibri" panose="020F0502020204030204" pitchFamily="34" charset="0"/>
                          <a:ea typeface="Times New Roman"/>
                        </a:rPr>
                        <a:t> (Bronz)</a:t>
                      </a:r>
                      <a:endParaRPr lang="en-US" sz="1800" dirty="0">
                        <a:solidFill>
                          <a:schemeClr val="tx1"/>
                        </a:solidFill>
                        <a:effectLst/>
                        <a:latin typeface="Calibri" panose="020F0502020204030204" pitchFamily="34" charset="0"/>
                        <a:ea typeface="Times New Roman"/>
                      </a:endParaRPr>
                    </a:p>
                  </a:txBody>
                  <a:tcPr marL="18415" marR="0" marT="0" marB="0" anchor="ctr">
                    <a:solidFill>
                      <a:schemeClr val="bg2"/>
                    </a:solidFill>
                  </a:tcPr>
                </a:tc>
                <a:tc>
                  <a:txBody>
                    <a:bodyPr/>
                    <a:lstStyle/>
                    <a:p>
                      <a:pPr marL="0" marR="0">
                        <a:lnSpc>
                          <a:spcPct val="200000"/>
                        </a:lnSpc>
                        <a:spcBef>
                          <a:spcPts val="600"/>
                        </a:spcBef>
                        <a:spcAft>
                          <a:spcPts val="600"/>
                        </a:spcAft>
                      </a:pPr>
                      <a:r>
                        <a:rPr lang="en-US" sz="1600" dirty="0" err="1">
                          <a:solidFill>
                            <a:schemeClr val="tx1"/>
                          </a:solidFill>
                          <a:effectLst/>
                          <a:latin typeface="Calibri" panose="020F0502020204030204" pitchFamily="34" charset="0"/>
                          <a:ea typeface="Times New Roman"/>
                        </a:rPr>
                        <a:t>Olah</a:t>
                      </a:r>
                      <a:r>
                        <a:rPr lang="en-US" sz="1600" dirty="0">
                          <a:solidFill>
                            <a:schemeClr val="tx1"/>
                          </a:solidFill>
                          <a:effectLst/>
                          <a:latin typeface="Calibri" panose="020F0502020204030204" pitchFamily="34" charset="0"/>
                          <a:ea typeface="Times New Roman"/>
                        </a:rPr>
                        <a:t> </a:t>
                      </a:r>
                      <a:r>
                        <a:rPr lang="en-US" sz="1600" dirty="0" err="1">
                          <a:solidFill>
                            <a:schemeClr val="tx1"/>
                          </a:solidFill>
                          <a:effectLst/>
                          <a:latin typeface="Calibri" panose="020F0502020204030204" pitchFamily="34" charset="0"/>
                          <a:ea typeface="Times New Roman"/>
                        </a:rPr>
                        <a:t>Ilkei</a:t>
                      </a:r>
                      <a:r>
                        <a:rPr lang="en-US" sz="1600" dirty="0">
                          <a:solidFill>
                            <a:schemeClr val="tx1"/>
                          </a:solidFill>
                          <a:effectLst/>
                          <a:latin typeface="Calibri" panose="020F0502020204030204" pitchFamily="34" charset="0"/>
                          <a:ea typeface="Times New Roman"/>
                        </a:rPr>
                        <a:t> </a:t>
                      </a:r>
                      <a:r>
                        <a:rPr lang="en-US" sz="1600" dirty="0" err="1">
                          <a:solidFill>
                            <a:schemeClr val="tx1"/>
                          </a:solidFill>
                          <a:effectLst/>
                          <a:latin typeface="Calibri" panose="020F0502020204030204" pitchFamily="34" charset="0"/>
                          <a:ea typeface="Times New Roman"/>
                        </a:rPr>
                        <a:t>Árpád</a:t>
                      </a:r>
                      <a:endParaRPr lang="en-US" sz="1800" dirty="0">
                        <a:solidFill>
                          <a:schemeClr val="tx1"/>
                        </a:solidFill>
                        <a:effectLst/>
                        <a:latin typeface="Calibri" panose="020F0502020204030204" pitchFamily="34" charset="0"/>
                        <a:ea typeface="Times New Roman"/>
                      </a:endParaRPr>
                    </a:p>
                  </a:txBody>
                  <a:tcPr marL="18415" marR="0" marT="0" marB="0" anchor="ctr">
                    <a:solidFill>
                      <a:schemeClr val="bg2"/>
                    </a:solidFill>
                  </a:tcPr>
                </a:tc>
              </a:tr>
            </a:tbl>
          </a:graphicData>
        </a:graphic>
      </p:graphicFrame>
      <p:sp>
        <p:nvSpPr>
          <p:cNvPr id="5" name="Rectangle 2"/>
          <p:cNvSpPr>
            <a:spLocks noChangeArrowheads="1"/>
          </p:cNvSpPr>
          <p:nvPr/>
        </p:nvSpPr>
        <p:spPr bwMode="auto">
          <a:xfrm>
            <a:off x="374176" y="1199245"/>
            <a:ext cx="7910286" cy="4001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2000" i="0" u="none" strike="noStrike" cap="none" normalizeH="0" baseline="0" dirty="0" smtClean="0">
                <a:ln>
                  <a:noFill/>
                </a:ln>
                <a:effectLst/>
                <a:latin typeface="Calibri" pitchFamily="34" charset="0"/>
                <a:ea typeface="Times New Roman" pitchFamily="18" charset="0"/>
                <a:cs typeface="Arial" pitchFamily="34" charset="0"/>
              </a:rPr>
              <a:t>Concursul de Matematică Aplicată "Adolf </a:t>
            </a:r>
            <a:r>
              <a:rPr kumimoji="0" lang="ro-RO" sz="2000" i="0" u="none" strike="noStrike" cap="none" normalizeH="0" baseline="0" dirty="0" err="1" smtClean="0">
                <a:ln>
                  <a:noFill/>
                </a:ln>
                <a:effectLst/>
                <a:latin typeface="Calibri" pitchFamily="34" charset="0"/>
                <a:ea typeface="Times New Roman" pitchFamily="18" charset="0"/>
                <a:cs typeface="Arial" pitchFamily="34" charset="0"/>
              </a:rPr>
              <a:t>Haimovici</a:t>
            </a:r>
            <a:r>
              <a:rPr kumimoji="0" lang="ro-RO" sz="2000" i="0" u="none" strike="noStrike" cap="none" normalizeH="0" baseline="0" dirty="0" smtClean="0">
                <a:ln>
                  <a:noFill/>
                </a:ln>
                <a:effectLst/>
                <a:latin typeface="Calibri" pitchFamily="34" charset="0"/>
                <a:ea typeface="Times New Roman" pitchFamily="18" charset="0"/>
                <a:cs typeface="Arial" pitchFamily="34" charset="0"/>
              </a:rPr>
              <a:t>" - Etapa națională</a:t>
            </a:r>
            <a:endParaRPr kumimoji="0" lang="ro-RO" sz="3600" i="0" u="none" strike="noStrike" cap="none" normalizeH="0" baseline="0" dirty="0" smtClean="0">
              <a:ln>
                <a:noFill/>
              </a:ln>
              <a:effectLst/>
              <a:latin typeface="Arial" pitchFamily="34" charset="0"/>
            </a:endParaRPr>
          </a:p>
        </p:txBody>
      </p:sp>
    </p:spTree>
    <p:extLst>
      <p:ext uri="{BB962C8B-B14F-4D97-AF65-F5344CB8AC3E}">
        <p14:creationId xmlns:p14="http://schemas.microsoft.com/office/powerpoint/2010/main" val="2805714325"/>
      </p:ext>
    </p:extLst>
  </p:cSld>
  <p:clrMapOvr>
    <a:masterClrMapping/>
  </p:clrMapOvr>
  <p:transition spd="slow" advClick="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18143" y="91107"/>
            <a:ext cx="9906000" cy="670893"/>
          </a:xfrm>
        </p:spPr>
        <p:txBody>
          <a:bodyPr/>
          <a:lstStyle/>
          <a:p>
            <a:pPr algn="ctr" eaLnBrk="1" hangingPunct="1"/>
            <a:r>
              <a:rPr lang="ro-RO" altLang="ro-RO" sz="2800" b="1" dirty="0" smtClean="0">
                <a:solidFill>
                  <a:srgbClr val="FFFF99"/>
                </a:solidFill>
                <a:latin typeface="Tahoma" pitchFamily="34" charset="0"/>
                <a:cs typeface="Tahoma" pitchFamily="34" charset="0"/>
              </a:rPr>
              <a:t>REZULTATE 201</a:t>
            </a:r>
            <a:r>
              <a:rPr lang="en-US" altLang="ro-RO" sz="2800" b="1" dirty="0" smtClean="0">
                <a:solidFill>
                  <a:srgbClr val="FFFF99"/>
                </a:solidFill>
                <a:latin typeface="Tahoma" pitchFamily="34" charset="0"/>
                <a:cs typeface="Tahoma" pitchFamily="34" charset="0"/>
              </a:rPr>
              <a:t>3</a:t>
            </a:r>
            <a:r>
              <a:rPr lang="ro-RO" altLang="ro-RO" sz="2800" b="1" dirty="0" smtClean="0">
                <a:solidFill>
                  <a:srgbClr val="FFFF99"/>
                </a:solidFill>
                <a:latin typeface="Tahoma" pitchFamily="34" charset="0"/>
                <a:cs typeface="Tahoma" pitchFamily="34" charset="0"/>
              </a:rPr>
              <a:t>-2014 - OLIMPIADE ŞI CONCURSURI</a:t>
            </a:r>
          </a:p>
        </p:txBody>
      </p:sp>
      <p:sp>
        <p:nvSpPr>
          <p:cNvPr id="61"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E017B565-00F2-4220-942B-19923EFDADCC}" type="slidenum">
              <a:rPr lang="ro-RO" sz="1000">
                <a:solidFill>
                  <a:schemeClr val="tx2">
                    <a:shade val="50000"/>
                  </a:schemeClr>
                </a:solidFill>
              </a:rPr>
              <a:pPr algn="r" eaLnBrk="1" hangingPunct="1">
                <a:defRPr/>
              </a:pPr>
              <a:t>54</a:t>
            </a:fld>
            <a:endParaRPr lang="ro-RO" sz="1000">
              <a:solidFill>
                <a:schemeClr val="tx2">
                  <a:shade val="50000"/>
                </a:schemeClr>
              </a:solidFill>
            </a:endParaRPr>
          </a:p>
        </p:txBody>
      </p:sp>
      <p:sp>
        <p:nvSpPr>
          <p:cNvPr id="3" name="Rectangle 1"/>
          <p:cNvSpPr>
            <a:spLocks noChangeArrowheads="1"/>
          </p:cNvSpPr>
          <p:nvPr/>
        </p:nvSpPr>
        <p:spPr bwMode="auto">
          <a:xfrm>
            <a:off x="152400" y="773668"/>
            <a:ext cx="9601200" cy="3693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ro-RO" dirty="0"/>
              <a:t>Concursul de Matematică al </a:t>
            </a:r>
            <a:r>
              <a:rPr lang="ro-RO" dirty="0" smtClean="0"/>
              <a:t>Gimnaziilor </a:t>
            </a:r>
            <a:r>
              <a:rPr lang="ro-RO" dirty="0"/>
              <a:t>Maghiare din România - Etapa </a:t>
            </a:r>
            <a:r>
              <a:rPr lang="ro-RO" dirty="0" err="1" smtClean="0"/>
              <a:t>naț</a:t>
            </a:r>
            <a:r>
              <a:rPr lang="ro-RO" dirty="0" smtClean="0"/>
              <a:t>.</a:t>
            </a:r>
            <a:endParaRPr lang="ro-RO" dirty="0"/>
          </a:p>
        </p:txBody>
      </p:sp>
      <p:graphicFrame>
        <p:nvGraphicFramePr>
          <p:cNvPr id="4" name="Tabel 3"/>
          <p:cNvGraphicFramePr>
            <a:graphicFrameLocks noGrp="1"/>
          </p:cNvGraphicFramePr>
          <p:nvPr>
            <p:extLst>
              <p:ext uri="{D42A27DB-BD31-4B8C-83A1-F6EECF244321}">
                <p14:modId xmlns:p14="http://schemas.microsoft.com/office/powerpoint/2010/main" val="2909080270"/>
              </p:ext>
            </p:extLst>
          </p:nvPr>
        </p:nvGraphicFramePr>
        <p:xfrm>
          <a:off x="310243" y="1437000"/>
          <a:ext cx="9214757" cy="4582798"/>
        </p:xfrm>
        <a:graphic>
          <a:graphicData uri="http://schemas.openxmlformats.org/drawingml/2006/table">
            <a:tbl>
              <a:tblPr firstRow="1" firstCol="1" bandRow="1">
                <a:tableStyleId>{5C22544A-7EE6-4342-B048-85BDC9FD1C3A}</a:tableStyleId>
              </a:tblPr>
              <a:tblGrid>
                <a:gridCol w="2280557"/>
                <a:gridCol w="762000"/>
                <a:gridCol w="3276600"/>
                <a:gridCol w="1116773"/>
                <a:gridCol w="1778827"/>
              </a:tblGrid>
              <a:tr h="416618">
                <a:tc>
                  <a:txBody>
                    <a:bodyPr/>
                    <a:lstStyle/>
                    <a:p>
                      <a:pPr algn="ctr">
                        <a:lnSpc>
                          <a:spcPct val="115000"/>
                        </a:lnSpc>
                        <a:spcAft>
                          <a:spcPts val="0"/>
                        </a:spcAft>
                      </a:pPr>
                      <a:r>
                        <a:rPr lang="ro-RO" sz="1400" dirty="0">
                          <a:ln>
                            <a:noFill/>
                          </a:ln>
                          <a:solidFill>
                            <a:schemeClr val="bg1"/>
                          </a:solidFill>
                          <a:effectLst/>
                        </a:rPr>
                        <a:t>NUME </a:t>
                      </a:r>
                      <a:r>
                        <a:rPr lang="ro-RO" sz="1400" dirty="0" smtClean="0">
                          <a:ln>
                            <a:noFill/>
                          </a:ln>
                          <a:solidFill>
                            <a:schemeClr val="bg1"/>
                          </a:solidFill>
                          <a:effectLst/>
                        </a:rPr>
                        <a:t>ELEV</a:t>
                      </a:r>
                      <a:endParaRPr lang="ro-RO" sz="1400" dirty="0">
                        <a:ln>
                          <a:noFill/>
                        </a:ln>
                        <a:solidFill>
                          <a:schemeClr val="bg1"/>
                        </a:solidFill>
                        <a:effectLst/>
                        <a:latin typeface="Calibri"/>
                        <a:ea typeface="Calibri"/>
                        <a:cs typeface="Arial"/>
                      </a:endParaRPr>
                    </a:p>
                  </a:txBody>
                  <a:tcPr marL="68580" marR="68580" marT="0" marB="0" anchor="ctr">
                    <a:solidFill>
                      <a:schemeClr val="bg2">
                        <a:lumMod val="20000"/>
                        <a:lumOff val="80000"/>
                      </a:schemeClr>
                    </a:solidFill>
                  </a:tcPr>
                </a:tc>
                <a:tc>
                  <a:txBody>
                    <a:bodyPr/>
                    <a:lstStyle/>
                    <a:p>
                      <a:pPr algn="ctr">
                        <a:lnSpc>
                          <a:spcPct val="115000"/>
                        </a:lnSpc>
                        <a:spcAft>
                          <a:spcPts val="0"/>
                        </a:spcAft>
                      </a:pPr>
                      <a:r>
                        <a:rPr lang="ro-RO" sz="1100" dirty="0">
                          <a:ln>
                            <a:noFill/>
                          </a:ln>
                          <a:solidFill>
                            <a:schemeClr val="bg1"/>
                          </a:solidFill>
                          <a:effectLst/>
                        </a:rPr>
                        <a:t>CLASA</a:t>
                      </a:r>
                      <a:endParaRPr lang="ro-RO" sz="1100" dirty="0">
                        <a:ln>
                          <a:noFill/>
                        </a:ln>
                        <a:solidFill>
                          <a:schemeClr val="bg1"/>
                        </a:solidFill>
                        <a:effectLst/>
                        <a:latin typeface="Calibri"/>
                        <a:ea typeface="Calibri"/>
                        <a:cs typeface="Arial"/>
                      </a:endParaRPr>
                    </a:p>
                  </a:txBody>
                  <a:tcPr marL="68580" marR="68580" marT="0" marB="0" anchor="ctr">
                    <a:solidFill>
                      <a:schemeClr val="bg2">
                        <a:lumMod val="20000"/>
                        <a:lumOff val="80000"/>
                      </a:schemeClr>
                    </a:solidFill>
                  </a:tcPr>
                </a:tc>
                <a:tc>
                  <a:txBody>
                    <a:bodyPr/>
                    <a:lstStyle/>
                    <a:p>
                      <a:pPr algn="ctr">
                        <a:lnSpc>
                          <a:spcPct val="115000"/>
                        </a:lnSpc>
                        <a:spcAft>
                          <a:spcPts val="0"/>
                        </a:spcAft>
                      </a:pPr>
                      <a:r>
                        <a:rPr lang="ro-RO" sz="1400" dirty="0">
                          <a:ln>
                            <a:noFill/>
                          </a:ln>
                          <a:solidFill>
                            <a:schemeClr val="bg1"/>
                          </a:solidFill>
                          <a:effectLst/>
                        </a:rPr>
                        <a:t>UNITATEA ȘCOLARĂ</a:t>
                      </a:r>
                      <a:endParaRPr lang="ro-RO" sz="1400" dirty="0">
                        <a:ln>
                          <a:noFill/>
                        </a:ln>
                        <a:solidFill>
                          <a:schemeClr val="bg1"/>
                        </a:solidFill>
                        <a:effectLst/>
                        <a:latin typeface="Calibri"/>
                        <a:ea typeface="Calibri"/>
                        <a:cs typeface="Arial"/>
                      </a:endParaRPr>
                    </a:p>
                  </a:txBody>
                  <a:tcPr marL="68580" marR="68580" marT="0" marB="0" anchor="ctr">
                    <a:solidFill>
                      <a:schemeClr val="bg2">
                        <a:lumMod val="20000"/>
                        <a:lumOff val="80000"/>
                      </a:schemeClr>
                    </a:solidFill>
                  </a:tcPr>
                </a:tc>
                <a:tc>
                  <a:txBody>
                    <a:bodyPr/>
                    <a:lstStyle/>
                    <a:p>
                      <a:pPr algn="ctr">
                        <a:lnSpc>
                          <a:spcPct val="115000"/>
                        </a:lnSpc>
                        <a:spcAft>
                          <a:spcPts val="0"/>
                        </a:spcAft>
                      </a:pPr>
                      <a:r>
                        <a:rPr lang="ro-RO" sz="1400" dirty="0" smtClean="0">
                          <a:ln>
                            <a:noFill/>
                          </a:ln>
                          <a:solidFill>
                            <a:schemeClr val="bg1"/>
                          </a:solidFill>
                          <a:effectLst/>
                        </a:rPr>
                        <a:t>PREMIUL</a:t>
                      </a:r>
                      <a:endParaRPr lang="ro-RO" sz="1400" dirty="0">
                        <a:ln>
                          <a:noFill/>
                        </a:ln>
                        <a:solidFill>
                          <a:schemeClr val="bg1"/>
                        </a:solidFill>
                        <a:effectLst/>
                        <a:latin typeface="Calibri"/>
                        <a:ea typeface="Calibri"/>
                        <a:cs typeface="Arial"/>
                      </a:endParaRPr>
                    </a:p>
                  </a:txBody>
                  <a:tcPr marL="68580" marR="68580" marT="0" marB="0" anchor="ctr">
                    <a:solidFill>
                      <a:schemeClr val="bg2">
                        <a:lumMod val="20000"/>
                        <a:lumOff val="80000"/>
                      </a:schemeClr>
                    </a:solidFill>
                  </a:tcPr>
                </a:tc>
                <a:tc>
                  <a:txBody>
                    <a:bodyPr/>
                    <a:lstStyle/>
                    <a:p>
                      <a:pPr algn="ctr">
                        <a:lnSpc>
                          <a:spcPct val="115000"/>
                        </a:lnSpc>
                        <a:spcAft>
                          <a:spcPts val="0"/>
                        </a:spcAft>
                      </a:pPr>
                      <a:r>
                        <a:rPr lang="ro-RO" sz="1400" dirty="0">
                          <a:ln>
                            <a:noFill/>
                          </a:ln>
                          <a:solidFill>
                            <a:schemeClr val="bg1"/>
                          </a:solidFill>
                          <a:effectLst/>
                        </a:rPr>
                        <a:t>Profesor pregătitor</a:t>
                      </a:r>
                      <a:endParaRPr lang="ro-RO" sz="1400" dirty="0">
                        <a:ln>
                          <a:noFill/>
                        </a:ln>
                        <a:solidFill>
                          <a:schemeClr val="bg1"/>
                        </a:solidFill>
                        <a:effectLst/>
                        <a:latin typeface="Calibri"/>
                        <a:ea typeface="Calibri"/>
                        <a:cs typeface="Arial"/>
                      </a:endParaRPr>
                    </a:p>
                  </a:txBody>
                  <a:tcPr marL="68580" marR="68580" marT="0" marB="0" anchor="ctr">
                    <a:solidFill>
                      <a:schemeClr val="bg2">
                        <a:lumMod val="20000"/>
                        <a:lumOff val="80000"/>
                      </a:schemeClr>
                    </a:solidFill>
                  </a:tcPr>
                </a:tc>
              </a:tr>
              <a:tr h="416618">
                <a:tc>
                  <a:txBody>
                    <a:bodyPr/>
                    <a:lstStyle/>
                    <a:p>
                      <a:pPr marL="0" marR="0">
                        <a:spcBef>
                          <a:spcPts val="0"/>
                        </a:spcBef>
                        <a:spcAft>
                          <a:spcPts val="0"/>
                        </a:spcAft>
                      </a:pPr>
                      <a:r>
                        <a:rPr lang="en-US" sz="1800" dirty="0" err="1">
                          <a:effectLst/>
                          <a:latin typeface="Calibri"/>
                          <a:ea typeface="Times New Roman"/>
                          <a:cs typeface="Arial"/>
                        </a:rPr>
                        <a:t>Ferencz</a:t>
                      </a:r>
                      <a:r>
                        <a:rPr lang="en-US" sz="1800" dirty="0">
                          <a:effectLst/>
                          <a:latin typeface="Calibri"/>
                          <a:ea typeface="Times New Roman"/>
                          <a:cs typeface="Arial"/>
                        </a:rPr>
                        <a:t> </a:t>
                      </a:r>
                      <a:r>
                        <a:rPr lang="en-US" sz="1800" dirty="0" err="1">
                          <a:effectLst/>
                          <a:latin typeface="Calibri"/>
                          <a:ea typeface="Times New Roman"/>
                          <a:cs typeface="Arial"/>
                        </a:rPr>
                        <a:t>Eszter</a:t>
                      </a:r>
                      <a:endParaRPr lang="en-US" sz="2000" dirty="0">
                        <a:effectLst/>
                        <a:latin typeface="Times New Roman"/>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600" b="1">
                          <a:solidFill>
                            <a:schemeClr val="tx1"/>
                          </a:solidFill>
                          <a:effectLst/>
                          <a:latin typeface="Calibri"/>
                          <a:ea typeface="Times New Roman"/>
                          <a:cs typeface="Arial"/>
                        </a:rPr>
                        <a:t>5</a:t>
                      </a:r>
                      <a:endParaRPr lang="en-US" sz="1800" b="1">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spcBef>
                          <a:spcPts val="0"/>
                        </a:spcBef>
                        <a:spcAft>
                          <a:spcPts val="0"/>
                        </a:spcAft>
                      </a:pPr>
                      <a:r>
                        <a:rPr lang="en-US" sz="1600" b="1">
                          <a:solidFill>
                            <a:schemeClr val="tx1"/>
                          </a:solidFill>
                          <a:effectLst/>
                          <a:latin typeface="Calibri"/>
                          <a:ea typeface="Times New Roman"/>
                          <a:cs typeface="Arial"/>
                        </a:rPr>
                        <a:t>Liceul Teoretic "Székely Mikó"</a:t>
                      </a:r>
                      <a:endParaRPr lang="en-US" sz="1800" b="1">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600" b="1">
                          <a:solidFill>
                            <a:schemeClr val="tx1"/>
                          </a:solidFill>
                          <a:effectLst/>
                          <a:latin typeface="Calibri"/>
                          <a:ea typeface="Times New Roman"/>
                          <a:cs typeface="Arial"/>
                        </a:rPr>
                        <a:t>I</a:t>
                      </a:r>
                      <a:endParaRPr lang="en-US" sz="1800" b="1">
                        <a:solidFill>
                          <a:schemeClr val="tx1"/>
                        </a:solidFill>
                        <a:effectLst/>
                        <a:latin typeface="Times New Roman"/>
                        <a:ea typeface="Times New Roman"/>
                      </a:endParaRPr>
                    </a:p>
                  </a:txBody>
                  <a:tcPr marL="17780" marR="68580" marT="0" marB="0" anchor="ctr">
                    <a:solidFill>
                      <a:schemeClr val="bg2"/>
                    </a:solidFill>
                  </a:tcPr>
                </a:tc>
                <a:tc>
                  <a:txBody>
                    <a:bodyPr/>
                    <a:lstStyle/>
                    <a:p>
                      <a:pPr marL="0" marR="0">
                        <a:spcBef>
                          <a:spcPts val="0"/>
                        </a:spcBef>
                        <a:spcAft>
                          <a:spcPts val="0"/>
                        </a:spcAft>
                      </a:pPr>
                      <a:r>
                        <a:rPr lang="en-US" sz="1600" b="1">
                          <a:solidFill>
                            <a:schemeClr val="tx1"/>
                          </a:solidFill>
                          <a:effectLst/>
                          <a:latin typeface="Calibri"/>
                          <a:ea typeface="Times New Roman"/>
                          <a:cs typeface="Arial"/>
                        </a:rPr>
                        <a:t>Deák Éva</a:t>
                      </a:r>
                      <a:endParaRPr lang="en-US" sz="1800" b="1">
                        <a:solidFill>
                          <a:schemeClr val="tx1"/>
                        </a:solidFill>
                        <a:effectLst/>
                        <a:latin typeface="Times New Roman"/>
                        <a:ea typeface="Times New Roman"/>
                      </a:endParaRPr>
                    </a:p>
                  </a:txBody>
                  <a:tcPr marL="17780" marR="8890" marT="0" marB="0" anchor="ctr">
                    <a:solidFill>
                      <a:schemeClr val="bg2"/>
                    </a:solidFill>
                  </a:tcPr>
                </a:tc>
              </a:tr>
              <a:tr h="416618">
                <a:tc>
                  <a:txBody>
                    <a:bodyPr/>
                    <a:lstStyle/>
                    <a:p>
                      <a:pPr marL="0" marR="0">
                        <a:spcBef>
                          <a:spcPts val="0"/>
                        </a:spcBef>
                        <a:spcAft>
                          <a:spcPts val="0"/>
                        </a:spcAft>
                      </a:pPr>
                      <a:r>
                        <a:rPr lang="en-US" sz="1800" dirty="0" err="1">
                          <a:effectLst/>
                          <a:latin typeface="Calibri"/>
                          <a:ea typeface="Times New Roman"/>
                          <a:cs typeface="Arial"/>
                        </a:rPr>
                        <a:t>Kotró</a:t>
                      </a:r>
                      <a:r>
                        <a:rPr lang="en-US" sz="1800" dirty="0">
                          <a:effectLst/>
                          <a:latin typeface="Calibri"/>
                          <a:ea typeface="Times New Roman"/>
                          <a:cs typeface="Arial"/>
                        </a:rPr>
                        <a:t> </a:t>
                      </a:r>
                      <a:r>
                        <a:rPr lang="en-US" sz="1800" dirty="0" err="1">
                          <a:effectLst/>
                          <a:latin typeface="Calibri"/>
                          <a:ea typeface="Times New Roman"/>
                          <a:cs typeface="Arial"/>
                        </a:rPr>
                        <a:t>Kosztándi</a:t>
                      </a:r>
                      <a:r>
                        <a:rPr lang="en-US" sz="1800" dirty="0">
                          <a:effectLst/>
                          <a:latin typeface="Calibri"/>
                          <a:ea typeface="Times New Roman"/>
                          <a:cs typeface="Arial"/>
                        </a:rPr>
                        <a:t> Anna</a:t>
                      </a:r>
                      <a:endParaRPr lang="en-US" sz="2000" dirty="0">
                        <a:effectLst/>
                        <a:latin typeface="Times New Roman"/>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600" b="1">
                          <a:solidFill>
                            <a:schemeClr val="tx1"/>
                          </a:solidFill>
                          <a:effectLst/>
                          <a:latin typeface="Calibri"/>
                          <a:ea typeface="Times New Roman"/>
                          <a:cs typeface="Arial"/>
                        </a:rPr>
                        <a:t>5</a:t>
                      </a:r>
                      <a:endParaRPr lang="en-US" sz="1800" b="1">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spcBef>
                          <a:spcPts val="0"/>
                        </a:spcBef>
                        <a:spcAft>
                          <a:spcPts val="0"/>
                        </a:spcAft>
                      </a:pPr>
                      <a:r>
                        <a:rPr lang="en-US" sz="1600" b="1">
                          <a:solidFill>
                            <a:schemeClr val="tx1"/>
                          </a:solidFill>
                          <a:effectLst/>
                          <a:latin typeface="Calibri"/>
                          <a:ea typeface="Times New Roman"/>
                          <a:cs typeface="Arial"/>
                        </a:rPr>
                        <a:t>Liceul Teoretic "Székely Mikó"</a:t>
                      </a:r>
                      <a:endParaRPr lang="en-US" sz="1800" b="1">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600" b="1">
                          <a:solidFill>
                            <a:schemeClr val="tx1"/>
                          </a:solidFill>
                          <a:effectLst/>
                          <a:latin typeface="Calibri"/>
                          <a:ea typeface="Times New Roman"/>
                          <a:cs typeface="Arial"/>
                        </a:rPr>
                        <a:t>III</a:t>
                      </a:r>
                      <a:endParaRPr lang="en-US" sz="1800" b="1">
                        <a:solidFill>
                          <a:schemeClr val="tx1"/>
                        </a:solidFill>
                        <a:effectLst/>
                        <a:latin typeface="Times New Roman"/>
                        <a:ea typeface="Times New Roman"/>
                      </a:endParaRPr>
                    </a:p>
                  </a:txBody>
                  <a:tcPr marL="17780" marR="68580" marT="0" marB="0" anchor="ctr">
                    <a:solidFill>
                      <a:schemeClr val="bg2"/>
                    </a:solidFill>
                  </a:tcPr>
                </a:tc>
                <a:tc>
                  <a:txBody>
                    <a:bodyPr/>
                    <a:lstStyle/>
                    <a:p>
                      <a:pPr marL="0" marR="0">
                        <a:spcBef>
                          <a:spcPts val="0"/>
                        </a:spcBef>
                        <a:spcAft>
                          <a:spcPts val="0"/>
                        </a:spcAft>
                      </a:pPr>
                      <a:r>
                        <a:rPr lang="en-US" sz="1600" b="1">
                          <a:solidFill>
                            <a:schemeClr val="tx1"/>
                          </a:solidFill>
                          <a:effectLst/>
                          <a:latin typeface="Calibri"/>
                          <a:ea typeface="Times New Roman"/>
                          <a:cs typeface="Arial"/>
                        </a:rPr>
                        <a:t>Deák Éva</a:t>
                      </a:r>
                      <a:endParaRPr lang="en-US" sz="1800" b="1">
                        <a:solidFill>
                          <a:schemeClr val="tx1"/>
                        </a:solidFill>
                        <a:effectLst/>
                        <a:latin typeface="Times New Roman"/>
                        <a:ea typeface="Times New Roman"/>
                      </a:endParaRPr>
                    </a:p>
                  </a:txBody>
                  <a:tcPr marL="17780" marR="8890" marT="0" marB="0" anchor="ctr">
                    <a:solidFill>
                      <a:schemeClr val="bg2"/>
                    </a:solidFill>
                  </a:tcPr>
                </a:tc>
              </a:tr>
              <a:tr h="416618">
                <a:tc>
                  <a:txBody>
                    <a:bodyPr/>
                    <a:lstStyle/>
                    <a:p>
                      <a:pPr marL="0" marR="0">
                        <a:spcBef>
                          <a:spcPts val="0"/>
                        </a:spcBef>
                        <a:spcAft>
                          <a:spcPts val="0"/>
                        </a:spcAft>
                      </a:pPr>
                      <a:r>
                        <a:rPr lang="en-US" sz="1800" dirty="0" err="1">
                          <a:effectLst/>
                          <a:latin typeface="Calibri"/>
                          <a:ea typeface="Times New Roman"/>
                          <a:cs typeface="Arial"/>
                        </a:rPr>
                        <a:t>Lackó</a:t>
                      </a:r>
                      <a:r>
                        <a:rPr lang="en-US" sz="1800" dirty="0">
                          <a:effectLst/>
                          <a:latin typeface="Calibri"/>
                          <a:ea typeface="Times New Roman"/>
                          <a:cs typeface="Arial"/>
                        </a:rPr>
                        <a:t> </a:t>
                      </a:r>
                      <a:r>
                        <a:rPr lang="en-US" sz="1800" dirty="0" err="1">
                          <a:effectLst/>
                          <a:latin typeface="Calibri"/>
                          <a:ea typeface="Times New Roman"/>
                          <a:cs typeface="Arial"/>
                        </a:rPr>
                        <a:t>Csongor</a:t>
                      </a:r>
                      <a:endParaRPr lang="en-US" sz="2000" dirty="0">
                        <a:effectLst/>
                        <a:latin typeface="Times New Roman"/>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600" b="1">
                          <a:solidFill>
                            <a:schemeClr val="tx1"/>
                          </a:solidFill>
                          <a:effectLst/>
                          <a:latin typeface="Calibri"/>
                          <a:ea typeface="Times New Roman"/>
                          <a:cs typeface="Arial"/>
                        </a:rPr>
                        <a:t>5</a:t>
                      </a:r>
                      <a:endParaRPr lang="en-US" sz="1800" b="1">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spcBef>
                          <a:spcPts val="0"/>
                        </a:spcBef>
                        <a:spcAft>
                          <a:spcPts val="0"/>
                        </a:spcAft>
                      </a:pPr>
                      <a:r>
                        <a:rPr lang="en-US" sz="1600" b="1">
                          <a:solidFill>
                            <a:schemeClr val="tx1"/>
                          </a:solidFill>
                          <a:effectLst/>
                          <a:latin typeface="Calibri"/>
                          <a:ea typeface="Times New Roman"/>
                          <a:cs typeface="Arial"/>
                        </a:rPr>
                        <a:t>Liceul Teoretic "Székely Mikó"</a:t>
                      </a:r>
                      <a:endParaRPr lang="en-US" sz="1800" b="1">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600" b="1">
                          <a:solidFill>
                            <a:schemeClr val="tx1"/>
                          </a:solidFill>
                          <a:effectLst/>
                          <a:latin typeface="Calibri"/>
                          <a:ea typeface="Times New Roman"/>
                          <a:cs typeface="Arial"/>
                        </a:rPr>
                        <a:t>III</a:t>
                      </a:r>
                      <a:endParaRPr lang="en-US" sz="1800" b="1">
                        <a:solidFill>
                          <a:schemeClr val="tx1"/>
                        </a:solidFill>
                        <a:effectLst/>
                        <a:latin typeface="Times New Roman"/>
                        <a:ea typeface="Times New Roman"/>
                      </a:endParaRPr>
                    </a:p>
                  </a:txBody>
                  <a:tcPr marL="17780" marR="68580" marT="0" marB="0" anchor="ctr">
                    <a:solidFill>
                      <a:schemeClr val="bg2"/>
                    </a:solidFill>
                  </a:tcPr>
                </a:tc>
                <a:tc>
                  <a:txBody>
                    <a:bodyPr/>
                    <a:lstStyle/>
                    <a:p>
                      <a:pPr marL="0" marR="0">
                        <a:spcBef>
                          <a:spcPts val="0"/>
                        </a:spcBef>
                        <a:spcAft>
                          <a:spcPts val="0"/>
                        </a:spcAft>
                      </a:pPr>
                      <a:r>
                        <a:rPr lang="en-US" sz="1600" b="1">
                          <a:solidFill>
                            <a:schemeClr val="tx1"/>
                          </a:solidFill>
                          <a:effectLst/>
                          <a:latin typeface="Calibri"/>
                          <a:ea typeface="Times New Roman"/>
                          <a:cs typeface="Arial"/>
                        </a:rPr>
                        <a:t>Deák Éva</a:t>
                      </a:r>
                      <a:endParaRPr lang="en-US" sz="1800" b="1">
                        <a:solidFill>
                          <a:schemeClr val="tx1"/>
                        </a:solidFill>
                        <a:effectLst/>
                        <a:latin typeface="Times New Roman"/>
                        <a:ea typeface="Times New Roman"/>
                      </a:endParaRPr>
                    </a:p>
                  </a:txBody>
                  <a:tcPr marL="17780" marR="8890" marT="0" marB="0" anchor="ctr">
                    <a:solidFill>
                      <a:schemeClr val="bg2"/>
                    </a:solidFill>
                  </a:tcPr>
                </a:tc>
              </a:tr>
              <a:tr h="416618">
                <a:tc>
                  <a:txBody>
                    <a:bodyPr/>
                    <a:lstStyle/>
                    <a:p>
                      <a:pPr marL="0" marR="0">
                        <a:spcBef>
                          <a:spcPts val="0"/>
                        </a:spcBef>
                        <a:spcAft>
                          <a:spcPts val="0"/>
                        </a:spcAft>
                      </a:pPr>
                      <a:r>
                        <a:rPr lang="en-US" sz="1800" dirty="0">
                          <a:effectLst/>
                          <a:latin typeface="Calibri"/>
                          <a:ea typeface="Times New Roman"/>
                          <a:cs typeface="Arial"/>
                        </a:rPr>
                        <a:t>Roth </a:t>
                      </a:r>
                      <a:r>
                        <a:rPr lang="en-US" sz="1800" dirty="0" err="1">
                          <a:effectLst/>
                          <a:latin typeface="Calibri"/>
                          <a:ea typeface="Times New Roman"/>
                          <a:cs typeface="Arial"/>
                        </a:rPr>
                        <a:t>Apor</a:t>
                      </a:r>
                      <a:endParaRPr lang="en-US" sz="2000" dirty="0">
                        <a:effectLst/>
                        <a:latin typeface="Times New Roman"/>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600" b="1">
                          <a:solidFill>
                            <a:schemeClr val="tx1"/>
                          </a:solidFill>
                          <a:effectLst/>
                          <a:latin typeface="Calibri"/>
                          <a:ea typeface="Times New Roman"/>
                          <a:cs typeface="Arial"/>
                        </a:rPr>
                        <a:t>6</a:t>
                      </a:r>
                      <a:endParaRPr lang="en-US" sz="1800" b="1">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spcBef>
                          <a:spcPts val="0"/>
                        </a:spcBef>
                        <a:spcAft>
                          <a:spcPts val="0"/>
                        </a:spcAft>
                      </a:pPr>
                      <a:r>
                        <a:rPr lang="en-US" sz="1600" b="1">
                          <a:solidFill>
                            <a:schemeClr val="tx1"/>
                          </a:solidFill>
                          <a:effectLst/>
                          <a:latin typeface="Calibri"/>
                          <a:ea typeface="Times New Roman"/>
                          <a:cs typeface="Arial"/>
                        </a:rPr>
                        <a:t>Liceul Teoretic "Székely Mikó"</a:t>
                      </a:r>
                      <a:endParaRPr lang="en-US" sz="1800" b="1">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600" b="1">
                          <a:solidFill>
                            <a:schemeClr val="tx1"/>
                          </a:solidFill>
                          <a:effectLst/>
                          <a:latin typeface="Calibri"/>
                          <a:ea typeface="Times New Roman"/>
                          <a:cs typeface="Arial"/>
                        </a:rPr>
                        <a:t>I</a:t>
                      </a:r>
                      <a:endParaRPr lang="en-US" sz="1800" b="1">
                        <a:solidFill>
                          <a:schemeClr val="tx1"/>
                        </a:solidFill>
                        <a:effectLst/>
                        <a:latin typeface="Times New Roman"/>
                        <a:ea typeface="Times New Roman"/>
                      </a:endParaRPr>
                    </a:p>
                  </a:txBody>
                  <a:tcPr marL="17780" marR="68580" marT="0" marB="0" anchor="ctr">
                    <a:solidFill>
                      <a:schemeClr val="bg2"/>
                    </a:solidFill>
                  </a:tcPr>
                </a:tc>
                <a:tc>
                  <a:txBody>
                    <a:bodyPr/>
                    <a:lstStyle/>
                    <a:p>
                      <a:pPr marL="0" marR="0">
                        <a:spcBef>
                          <a:spcPts val="0"/>
                        </a:spcBef>
                        <a:spcAft>
                          <a:spcPts val="0"/>
                        </a:spcAft>
                      </a:pPr>
                      <a:r>
                        <a:rPr lang="en-US" sz="1600" b="1">
                          <a:solidFill>
                            <a:schemeClr val="tx1"/>
                          </a:solidFill>
                          <a:effectLst/>
                          <a:latin typeface="Calibri"/>
                          <a:ea typeface="Times New Roman"/>
                          <a:cs typeface="Arial"/>
                        </a:rPr>
                        <a:t>Gödri Judith</a:t>
                      </a:r>
                      <a:endParaRPr lang="en-US" sz="1800" b="1">
                        <a:solidFill>
                          <a:schemeClr val="tx1"/>
                        </a:solidFill>
                        <a:effectLst/>
                        <a:latin typeface="Times New Roman"/>
                        <a:ea typeface="Times New Roman"/>
                      </a:endParaRPr>
                    </a:p>
                  </a:txBody>
                  <a:tcPr marL="17780" marR="8890" marT="0" marB="0" anchor="ctr">
                    <a:solidFill>
                      <a:schemeClr val="bg2"/>
                    </a:solidFill>
                  </a:tcPr>
                </a:tc>
              </a:tr>
              <a:tr h="416618">
                <a:tc>
                  <a:txBody>
                    <a:bodyPr/>
                    <a:lstStyle/>
                    <a:p>
                      <a:pPr marL="0" marR="0">
                        <a:spcBef>
                          <a:spcPts val="0"/>
                        </a:spcBef>
                        <a:spcAft>
                          <a:spcPts val="0"/>
                        </a:spcAft>
                      </a:pPr>
                      <a:r>
                        <a:rPr lang="en-US" sz="1800" dirty="0" err="1">
                          <a:effectLst/>
                          <a:latin typeface="Calibri"/>
                          <a:ea typeface="Times New Roman"/>
                          <a:cs typeface="Arial"/>
                        </a:rPr>
                        <a:t>Miklós</a:t>
                      </a:r>
                      <a:r>
                        <a:rPr lang="en-US" sz="1800" dirty="0">
                          <a:effectLst/>
                          <a:latin typeface="Calibri"/>
                          <a:ea typeface="Times New Roman"/>
                          <a:cs typeface="Arial"/>
                        </a:rPr>
                        <a:t> </a:t>
                      </a:r>
                      <a:r>
                        <a:rPr lang="en-US" sz="1800" dirty="0" err="1">
                          <a:effectLst/>
                          <a:latin typeface="Calibri"/>
                          <a:ea typeface="Times New Roman"/>
                          <a:cs typeface="Arial"/>
                        </a:rPr>
                        <a:t>Csenge</a:t>
                      </a:r>
                      <a:endParaRPr lang="en-US" sz="2000" dirty="0">
                        <a:effectLst/>
                        <a:latin typeface="Times New Roman"/>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600" b="1">
                          <a:solidFill>
                            <a:schemeClr val="tx1"/>
                          </a:solidFill>
                          <a:effectLst/>
                          <a:latin typeface="Calibri"/>
                          <a:ea typeface="Times New Roman"/>
                          <a:cs typeface="Arial"/>
                        </a:rPr>
                        <a:t>6</a:t>
                      </a:r>
                      <a:endParaRPr lang="en-US" sz="1800" b="1">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spcBef>
                          <a:spcPts val="0"/>
                        </a:spcBef>
                        <a:spcAft>
                          <a:spcPts val="0"/>
                        </a:spcAft>
                      </a:pPr>
                      <a:r>
                        <a:rPr lang="en-US" sz="1600" b="1">
                          <a:solidFill>
                            <a:schemeClr val="tx1"/>
                          </a:solidFill>
                          <a:effectLst/>
                          <a:latin typeface="Calibri"/>
                          <a:ea typeface="Times New Roman"/>
                          <a:cs typeface="Arial"/>
                        </a:rPr>
                        <a:t>Liceul Teoretic "Székely Mikó"</a:t>
                      </a:r>
                      <a:endParaRPr lang="en-US" sz="1800" b="1">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600" b="1" dirty="0">
                          <a:solidFill>
                            <a:schemeClr val="tx1"/>
                          </a:solidFill>
                          <a:effectLst/>
                          <a:latin typeface="Calibri"/>
                          <a:ea typeface="Times New Roman"/>
                          <a:cs typeface="Arial"/>
                        </a:rPr>
                        <a:t>I</a:t>
                      </a:r>
                      <a:endParaRPr lang="en-US" sz="1800" b="1" dirty="0">
                        <a:solidFill>
                          <a:schemeClr val="tx1"/>
                        </a:solidFill>
                        <a:effectLst/>
                        <a:latin typeface="Times New Roman"/>
                        <a:ea typeface="Times New Roman"/>
                      </a:endParaRPr>
                    </a:p>
                  </a:txBody>
                  <a:tcPr marL="17780" marR="68580" marT="0" marB="0" anchor="ctr">
                    <a:solidFill>
                      <a:schemeClr val="bg2"/>
                    </a:solidFill>
                  </a:tcPr>
                </a:tc>
                <a:tc>
                  <a:txBody>
                    <a:bodyPr/>
                    <a:lstStyle/>
                    <a:p>
                      <a:pPr marL="0" marR="0">
                        <a:spcBef>
                          <a:spcPts val="0"/>
                        </a:spcBef>
                        <a:spcAft>
                          <a:spcPts val="0"/>
                        </a:spcAft>
                      </a:pPr>
                      <a:r>
                        <a:rPr lang="en-US" sz="1600" b="1">
                          <a:solidFill>
                            <a:schemeClr val="tx1"/>
                          </a:solidFill>
                          <a:effectLst/>
                          <a:latin typeface="Calibri"/>
                          <a:ea typeface="Times New Roman"/>
                          <a:cs typeface="Arial"/>
                        </a:rPr>
                        <a:t>Gödri Judith</a:t>
                      </a:r>
                      <a:endParaRPr lang="en-US" sz="1800" b="1">
                        <a:solidFill>
                          <a:schemeClr val="tx1"/>
                        </a:solidFill>
                        <a:effectLst/>
                        <a:latin typeface="Times New Roman"/>
                        <a:ea typeface="Times New Roman"/>
                      </a:endParaRPr>
                    </a:p>
                  </a:txBody>
                  <a:tcPr marL="17780" marR="8890" marT="0" marB="0" anchor="ctr">
                    <a:solidFill>
                      <a:schemeClr val="bg2"/>
                    </a:solidFill>
                  </a:tcPr>
                </a:tc>
              </a:tr>
              <a:tr h="416618">
                <a:tc>
                  <a:txBody>
                    <a:bodyPr/>
                    <a:lstStyle/>
                    <a:p>
                      <a:pPr marL="0" marR="0">
                        <a:spcBef>
                          <a:spcPts val="0"/>
                        </a:spcBef>
                        <a:spcAft>
                          <a:spcPts val="0"/>
                        </a:spcAft>
                      </a:pPr>
                      <a:r>
                        <a:rPr lang="en-US" sz="1800" dirty="0">
                          <a:effectLst/>
                          <a:latin typeface="Calibri"/>
                          <a:ea typeface="Times New Roman"/>
                          <a:cs typeface="Arial"/>
                        </a:rPr>
                        <a:t>Kiss Andrea-</a:t>
                      </a:r>
                      <a:r>
                        <a:rPr lang="en-US" sz="1800" dirty="0" err="1">
                          <a:effectLst/>
                          <a:latin typeface="Calibri"/>
                          <a:ea typeface="Times New Roman"/>
                          <a:cs typeface="Arial"/>
                        </a:rPr>
                        <a:t>Tímea</a:t>
                      </a:r>
                      <a:endParaRPr lang="en-US" sz="2000" dirty="0">
                        <a:effectLst/>
                        <a:latin typeface="Times New Roman"/>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600" b="1">
                          <a:solidFill>
                            <a:schemeClr val="tx1"/>
                          </a:solidFill>
                          <a:effectLst/>
                          <a:latin typeface="Calibri"/>
                          <a:ea typeface="Times New Roman"/>
                          <a:cs typeface="Arial"/>
                        </a:rPr>
                        <a:t>6</a:t>
                      </a:r>
                      <a:endParaRPr lang="en-US" sz="1800" b="1">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spcBef>
                          <a:spcPts val="0"/>
                        </a:spcBef>
                        <a:spcAft>
                          <a:spcPts val="0"/>
                        </a:spcAft>
                      </a:pPr>
                      <a:r>
                        <a:rPr lang="en-US" sz="1600" b="1">
                          <a:solidFill>
                            <a:schemeClr val="tx1"/>
                          </a:solidFill>
                          <a:effectLst/>
                          <a:latin typeface="Calibri"/>
                          <a:ea typeface="Times New Roman"/>
                          <a:cs typeface="Arial"/>
                        </a:rPr>
                        <a:t>Școala Gimnazială "Konsza Samu"</a:t>
                      </a:r>
                      <a:endParaRPr lang="en-US" sz="1800" b="1">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600" b="1">
                          <a:solidFill>
                            <a:schemeClr val="tx1"/>
                          </a:solidFill>
                          <a:effectLst/>
                          <a:latin typeface="Calibri"/>
                          <a:ea typeface="Times New Roman"/>
                          <a:cs typeface="Arial"/>
                        </a:rPr>
                        <a:t>M</a:t>
                      </a:r>
                      <a:endParaRPr lang="en-US" sz="1800" b="1">
                        <a:solidFill>
                          <a:schemeClr val="tx1"/>
                        </a:solidFill>
                        <a:effectLst/>
                        <a:latin typeface="Times New Roman"/>
                        <a:ea typeface="Times New Roman"/>
                      </a:endParaRPr>
                    </a:p>
                  </a:txBody>
                  <a:tcPr marL="17780" marR="68580" marT="0" marB="0" anchor="ctr">
                    <a:solidFill>
                      <a:schemeClr val="bg2"/>
                    </a:solidFill>
                  </a:tcPr>
                </a:tc>
                <a:tc>
                  <a:txBody>
                    <a:bodyPr/>
                    <a:lstStyle/>
                    <a:p>
                      <a:pPr marL="0" marR="0">
                        <a:spcBef>
                          <a:spcPts val="0"/>
                        </a:spcBef>
                        <a:spcAft>
                          <a:spcPts val="0"/>
                        </a:spcAft>
                      </a:pPr>
                      <a:r>
                        <a:rPr lang="en-US" sz="1600" b="1">
                          <a:solidFill>
                            <a:schemeClr val="tx1"/>
                          </a:solidFill>
                          <a:effectLst/>
                          <a:latin typeface="Calibri"/>
                          <a:ea typeface="Times New Roman"/>
                          <a:cs typeface="Arial"/>
                        </a:rPr>
                        <a:t>Ugron Szabolcs</a:t>
                      </a:r>
                      <a:endParaRPr lang="en-US" sz="1800" b="1">
                        <a:solidFill>
                          <a:schemeClr val="tx1"/>
                        </a:solidFill>
                        <a:effectLst/>
                        <a:latin typeface="Times New Roman"/>
                        <a:ea typeface="Times New Roman"/>
                      </a:endParaRPr>
                    </a:p>
                  </a:txBody>
                  <a:tcPr marL="17780" marR="8890" marT="0" marB="0" anchor="ctr">
                    <a:solidFill>
                      <a:schemeClr val="bg2"/>
                    </a:solidFill>
                  </a:tcPr>
                </a:tc>
              </a:tr>
              <a:tr h="416618">
                <a:tc>
                  <a:txBody>
                    <a:bodyPr/>
                    <a:lstStyle/>
                    <a:p>
                      <a:pPr marL="0" marR="0">
                        <a:spcBef>
                          <a:spcPts val="0"/>
                        </a:spcBef>
                        <a:spcAft>
                          <a:spcPts val="0"/>
                        </a:spcAft>
                      </a:pPr>
                      <a:r>
                        <a:rPr lang="en-US" sz="1800" dirty="0" err="1">
                          <a:effectLst/>
                          <a:latin typeface="Calibri"/>
                          <a:ea typeface="Times New Roman"/>
                          <a:cs typeface="Arial"/>
                        </a:rPr>
                        <a:t>Tamás</a:t>
                      </a:r>
                      <a:r>
                        <a:rPr lang="en-US" sz="1800" dirty="0">
                          <a:effectLst/>
                          <a:latin typeface="Calibri"/>
                          <a:ea typeface="Times New Roman"/>
                          <a:cs typeface="Arial"/>
                        </a:rPr>
                        <a:t> </a:t>
                      </a:r>
                      <a:r>
                        <a:rPr lang="en-US" sz="1800" dirty="0" err="1">
                          <a:effectLst/>
                          <a:latin typeface="Calibri"/>
                          <a:ea typeface="Times New Roman"/>
                          <a:cs typeface="Arial"/>
                        </a:rPr>
                        <a:t>Nándor-Károly</a:t>
                      </a:r>
                      <a:endParaRPr lang="en-US" sz="2000" dirty="0">
                        <a:effectLst/>
                        <a:latin typeface="Times New Roman"/>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600" b="1">
                          <a:solidFill>
                            <a:schemeClr val="tx1"/>
                          </a:solidFill>
                          <a:effectLst/>
                          <a:latin typeface="Calibri"/>
                          <a:ea typeface="Times New Roman"/>
                          <a:cs typeface="Arial"/>
                        </a:rPr>
                        <a:t>7</a:t>
                      </a:r>
                      <a:endParaRPr lang="en-US" sz="1800" b="1">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spcBef>
                          <a:spcPts val="0"/>
                        </a:spcBef>
                        <a:spcAft>
                          <a:spcPts val="0"/>
                        </a:spcAft>
                      </a:pPr>
                      <a:r>
                        <a:rPr lang="en-US" sz="1600" b="1">
                          <a:solidFill>
                            <a:schemeClr val="tx1"/>
                          </a:solidFill>
                          <a:effectLst/>
                          <a:latin typeface="Calibri"/>
                          <a:ea typeface="Times New Roman"/>
                          <a:cs typeface="Arial"/>
                        </a:rPr>
                        <a:t>Școala Gimnazială "Kelemen Didák"</a:t>
                      </a:r>
                      <a:endParaRPr lang="en-US" sz="1800" b="1">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600" b="1">
                          <a:solidFill>
                            <a:schemeClr val="tx1"/>
                          </a:solidFill>
                          <a:effectLst/>
                          <a:latin typeface="Calibri"/>
                          <a:ea typeface="Times New Roman"/>
                          <a:cs typeface="Arial"/>
                        </a:rPr>
                        <a:t>II</a:t>
                      </a:r>
                      <a:endParaRPr lang="en-US" sz="1800" b="1">
                        <a:solidFill>
                          <a:schemeClr val="tx1"/>
                        </a:solidFill>
                        <a:effectLst/>
                        <a:latin typeface="Times New Roman"/>
                        <a:ea typeface="Times New Roman"/>
                      </a:endParaRPr>
                    </a:p>
                  </a:txBody>
                  <a:tcPr marL="17780" marR="68580" marT="0" marB="0" anchor="ctr">
                    <a:solidFill>
                      <a:schemeClr val="bg2"/>
                    </a:solidFill>
                  </a:tcPr>
                </a:tc>
                <a:tc>
                  <a:txBody>
                    <a:bodyPr/>
                    <a:lstStyle/>
                    <a:p>
                      <a:pPr marL="0" marR="0">
                        <a:spcBef>
                          <a:spcPts val="0"/>
                        </a:spcBef>
                        <a:spcAft>
                          <a:spcPts val="0"/>
                        </a:spcAft>
                      </a:pPr>
                      <a:r>
                        <a:rPr lang="en-US" sz="1600" b="1">
                          <a:solidFill>
                            <a:schemeClr val="tx1"/>
                          </a:solidFill>
                          <a:effectLst/>
                          <a:latin typeface="Calibri"/>
                          <a:ea typeface="Times New Roman"/>
                          <a:cs typeface="Arial"/>
                        </a:rPr>
                        <a:t>Tamás Enikő</a:t>
                      </a:r>
                      <a:endParaRPr lang="en-US" sz="1800" b="1">
                        <a:solidFill>
                          <a:schemeClr val="tx1"/>
                        </a:solidFill>
                        <a:effectLst/>
                        <a:latin typeface="Times New Roman"/>
                        <a:ea typeface="Times New Roman"/>
                      </a:endParaRPr>
                    </a:p>
                  </a:txBody>
                  <a:tcPr marL="17780" marR="8890" marT="0" marB="0" anchor="ctr">
                    <a:solidFill>
                      <a:schemeClr val="bg2"/>
                    </a:solidFill>
                  </a:tcPr>
                </a:tc>
              </a:tr>
              <a:tr h="416618">
                <a:tc>
                  <a:txBody>
                    <a:bodyPr/>
                    <a:lstStyle/>
                    <a:p>
                      <a:pPr marL="0" marR="0">
                        <a:spcBef>
                          <a:spcPts val="0"/>
                        </a:spcBef>
                        <a:spcAft>
                          <a:spcPts val="0"/>
                        </a:spcAft>
                      </a:pPr>
                      <a:r>
                        <a:rPr lang="en-US" sz="1800" dirty="0" err="1">
                          <a:effectLst/>
                          <a:latin typeface="Calibri"/>
                          <a:ea typeface="Times New Roman"/>
                          <a:cs typeface="Arial"/>
                        </a:rPr>
                        <a:t>Dáni</a:t>
                      </a:r>
                      <a:r>
                        <a:rPr lang="en-US" sz="1800" dirty="0">
                          <a:effectLst/>
                          <a:latin typeface="Calibri"/>
                          <a:ea typeface="Times New Roman"/>
                          <a:cs typeface="Arial"/>
                        </a:rPr>
                        <a:t> </a:t>
                      </a:r>
                      <a:r>
                        <a:rPr lang="en-US" sz="1800" dirty="0" err="1">
                          <a:effectLst/>
                          <a:latin typeface="Calibri"/>
                          <a:ea typeface="Times New Roman"/>
                          <a:cs typeface="Arial"/>
                        </a:rPr>
                        <a:t>Eszter</a:t>
                      </a:r>
                      <a:endParaRPr lang="en-US" sz="2000" dirty="0">
                        <a:effectLst/>
                        <a:latin typeface="Times New Roman"/>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600" b="1">
                          <a:solidFill>
                            <a:schemeClr val="tx1"/>
                          </a:solidFill>
                          <a:effectLst/>
                          <a:latin typeface="Calibri"/>
                          <a:ea typeface="Times New Roman"/>
                          <a:cs typeface="Arial"/>
                        </a:rPr>
                        <a:t>8</a:t>
                      </a:r>
                      <a:endParaRPr lang="en-US" sz="1800" b="1">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spcBef>
                          <a:spcPts val="0"/>
                        </a:spcBef>
                        <a:spcAft>
                          <a:spcPts val="0"/>
                        </a:spcAft>
                      </a:pPr>
                      <a:r>
                        <a:rPr lang="en-US" sz="1600" b="1">
                          <a:solidFill>
                            <a:schemeClr val="tx1"/>
                          </a:solidFill>
                          <a:effectLst/>
                          <a:latin typeface="Calibri"/>
                          <a:ea typeface="Times New Roman"/>
                          <a:cs typeface="Arial"/>
                        </a:rPr>
                        <a:t>Liceul Teoretic "Nagy Mózes"</a:t>
                      </a:r>
                      <a:endParaRPr lang="en-US" sz="1800" b="1">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600" b="1">
                          <a:solidFill>
                            <a:schemeClr val="tx1"/>
                          </a:solidFill>
                          <a:effectLst/>
                          <a:latin typeface="Calibri"/>
                          <a:ea typeface="Times New Roman"/>
                          <a:cs typeface="Arial"/>
                        </a:rPr>
                        <a:t>II</a:t>
                      </a:r>
                      <a:endParaRPr lang="en-US" sz="1800" b="1">
                        <a:solidFill>
                          <a:schemeClr val="tx1"/>
                        </a:solidFill>
                        <a:effectLst/>
                        <a:latin typeface="Times New Roman"/>
                        <a:ea typeface="Times New Roman"/>
                      </a:endParaRPr>
                    </a:p>
                  </a:txBody>
                  <a:tcPr marL="17780" marR="68580" marT="0" marB="0" anchor="ctr">
                    <a:solidFill>
                      <a:schemeClr val="bg2"/>
                    </a:solidFill>
                  </a:tcPr>
                </a:tc>
                <a:tc>
                  <a:txBody>
                    <a:bodyPr/>
                    <a:lstStyle/>
                    <a:p>
                      <a:pPr marL="0" marR="0">
                        <a:spcBef>
                          <a:spcPts val="0"/>
                        </a:spcBef>
                        <a:spcAft>
                          <a:spcPts val="0"/>
                        </a:spcAft>
                      </a:pPr>
                      <a:r>
                        <a:rPr lang="en-US" sz="1600" b="1">
                          <a:solidFill>
                            <a:schemeClr val="tx1"/>
                          </a:solidFill>
                          <a:effectLst/>
                          <a:latin typeface="Calibri"/>
                          <a:ea typeface="Times New Roman"/>
                          <a:cs typeface="Arial"/>
                        </a:rPr>
                        <a:t>Dáni Zsuzsa</a:t>
                      </a:r>
                      <a:endParaRPr lang="en-US" sz="1800" b="1">
                        <a:solidFill>
                          <a:schemeClr val="tx1"/>
                        </a:solidFill>
                        <a:effectLst/>
                        <a:latin typeface="Times New Roman"/>
                        <a:ea typeface="Times New Roman"/>
                      </a:endParaRPr>
                    </a:p>
                  </a:txBody>
                  <a:tcPr marL="17780" marR="8890" marT="0" marB="0" anchor="ctr">
                    <a:solidFill>
                      <a:schemeClr val="bg2"/>
                    </a:solidFill>
                  </a:tcPr>
                </a:tc>
              </a:tr>
              <a:tr h="416618">
                <a:tc>
                  <a:txBody>
                    <a:bodyPr/>
                    <a:lstStyle/>
                    <a:p>
                      <a:pPr marL="0" marR="0">
                        <a:spcBef>
                          <a:spcPts val="0"/>
                        </a:spcBef>
                        <a:spcAft>
                          <a:spcPts val="0"/>
                        </a:spcAft>
                      </a:pPr>
                      <a:r>
                        <a:rPr lang="en-US" sz="1800" dirty="0" err="1">
                          <a:effectLst/>
                          <a:latin typeface="Calibri"/>
                          <a:ea typeface="Times New Roman"/>
                          <a:cs typeface="Arial"/>
                        </a:rPr>
                        <a:t>Bálint</a:t>
                      </a:r>
                      <a:r>
                        <a:rPr lang="en-US" sz="1800" dirty="0">
                          <a:effectLst/>
                          <a:latin typeface="Calibri"/>
                          <a:ea typeface="Times New Roman"/>
                          <a:cs typeface="Arial"/>
                        </a:rPr>
                        <a:t> </a:t>
                      </a:r>
                      <a:r>
                        <a:rPr lang="en-US" sz="1800" dirty="0" err="1">
                          <a:effectLst/>
                          <a:latin typeface="Calibri"/>
                          <a:ea typeface="Times New Roman"/>
                          <a:cs typeface="Arial"/>
                        </a:rPr>
                        <a:t>Hunor</a:t>
                      </a:r>
                      <a:endParaRPr lang="en-US" sz="2000" dirty="0">
                        <a:effectLst/>
                        <a:latin typeface="Times New Roman"/>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600" b="1">
                          <a:solidFill>
                            <a:schemeClr val="tx1"/>
                          </a:solidFill>
                          <a:effectLst/>
                          <a:latin typeface="Calibri"/>
                          <a:ea typeface="Times New Roman"/>
                          <a:cs typeface="Arial"/>
                        </a:rPr>
                        <a:t>8</a:t>
                      </a:r>
                      <a:endParaRPr lang="en-US" sz="1800" b="1">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spcBef>
                          <a:spcPts val="0"/>
                        </a:spcBef>
                        <a:spcAft>
                          <a:spcPts val="0"/>
                        </a:spcAft>
                      </a:pPr>
                      <a:r>
                        <a:rPr lang="en-US" sz="1600" b="1">
                          <a:solidFill>
                            <a:schemeClr val="tx1"/>
                          </a:solidFill>
                          <a:effectLst/>
                          <a:latin typeface="Calibri"/>
                          <a:ea typeface="Times New Roman"/>
                          <a:cs typeface="Arial"/>
                        </a:rPr>
                        <a:t>Liceul Teoretic "Székely Mikó"</a:t>
                      </a:r>
                      <a:endParaRPr lang="en-US" sz="1800" b="1">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600" b="1">
                          <a:solidFill>
                            <a:schemeClr val="tx1"/>
                          </a:solidFill>
                          <a:effectLst/>
                          <a:latin typeface="Calibri"/>
                          <a:ea typeface="Times New Roman"/>
                          <a:cs typeface="Arial"/>
                        </a:rPr>
                        <a:t>M</a:t>
                      </a:r>
                      <a:endParaRPr lang="en-US" sz="1800" b="1">
                        <a:solidFill>
                          <a:schemeClr val="tx1"/>
                        </a:solidFill>
                        <a:effectLst/>
                        <a:latin typeface="Times New Roman"/>
                        <a:ea typeface="Times New Roman"/>
                      </a:endParaRPr>
                    </a:p>
                  </a:txBody>
                  <a:tcPr marL="17780" marR="68580" marT="0" marB="0" anchor="ctr">
                    <a:solidFill>
                      <a:schemeClr val="bg2"/>
                    </a:solidFill>
                  </a:tcPr>
                </a:tc>
                <a:tc>
                  <a:txBody>
                    <a:bodyPr/>
                    <a:lstStyle/>
                    <a:p>
                      <a:pPr marL="0" marR="0">
                        <a:spcBef>
                          <a:spcPts val="0"/>
                        </a:spcBef>
                        <a:spcAft>
                          <a:spcPts val="0"/>
                        </a:spcAft>
                      </a:pPr>
                      <a:r>
                        <a:rPr lang="en-US" sz="1600" b="1">
                          <a:solidFill>
                            <a:schemeClr val="tx1"/>
                          </a:solidFill>
                          <a:effectLst/>
                          <a:latin typeface="Calibri"/>
                          <a:ea typeface="Times New Roman"/>
                          <a:cs typeface="Arial"/>
                        </a:rPr>
                        <a:t>Deák Éva</a:t>
                      </a:r>
                      <a:endParaRPr lang="en-US" sz="1800" b="1">
                        <a:solidFill>
                          <a:schemeClr val="tx1"/>
                        </a:solidFill>
                        <a:effectLst/>
                        <a:latin typeface="Times New Roman"/>
                        <a:ea typeface="Times New Roman"/>
                      </a:endParaRPr>
                    </a:p>
                  </a:txBody>
                  <a:tcPr marL="17780" marR="8890" marT="0" marB="0" anchor="ctr">
                    <a:solidFill>
                      <a:schemeClr val="bg2"/>
                    </a:solidFill>
                  </a:tcPr>
                </a:tc>
              </a:tr>
              <a:tr h="416618">
                <a:tc>
                  <a:txBody>
                    <a:bodyPr/>
                    <a:lstStyle/>
                    <a:p>
                      <a:pPr marL="0" marR="0">
                        <a:spcBef>
                          <a:spcPts val="0"/>
                        </a:spcBef>
                        <a:spcAft>
                          <a:spcPts val="0"/>
                        </a:spcAft>
                      </a:pPr>
                      <a:r>
                        <a:rPr lang="en-US" sz="1800" dirty="0" err="1">
                          <a:effectLst/>
                          <a:latin typeface="Calibri"/>
                          <a:ea typeface="Times New Roman"/>
                          <a:cs typeface="Arial"/>
                        </a:rPr>
                        <a:t>Bakó</a:t>
                      </a:r>
                      <a:r>
                        <a:rPr lang="en-US" sz="1800" dirty="0">
                          <a:effectLst/>
                          <a:latin typeface="Calibri"/>
                          <a:ea typeface="Times New Roman"/>
                          <a:cs typeface="Arial"/>
                        </a:rPr>
                        <a:t> </a:t>
                      </a:r>
                      <a:r>
                        <a:rPr lang="en-US" sz="1800" dirty="0" err="1">
                          <a:effectLst/>
                          <a:latin typeface="Calibri"/>
                          <a:ea typeface="Times New Roman"/>
                          <a:cs typeface="Arial"/>
                        </a:rPr>
                        <a:t>Bence</a:t>
                      </a:r>
                      <a:endParaRPr lang="en-US" sz="2000" dirty="0">
                        <a:effectLst/>
                        <a:latin typeface="Times New Roman"/>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600" b="1" dirty="0">
                          <a:solidFill>
                            <a:schemeClr val="tx1"/>
                          </a:solidFill>
                          <a:effectLst/>
                          <a:latin typeface="Calibri"/>
                          <a:ea typeface="Times New Roman"/>
                          <a:cs typeface="Arial"/>
                        </a:rPr>
                        <a:t>8</a:t>
                      </a:r>
                      <a:endParaRPr lang="en-US" sz="1800" b="1" dirty="0">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spcBef>
                          <a:spcPts val="0"/>
                        </a:spcBef>
                        <a:spcAft>
                          <a:spcPts val="0"/>
                        </a:spcAft>
                      </a:pPr>
                      <a:r>
                        <a:rPr lang="en-US" sz="1600" b="1" dirty="0" err="1">
                          <a:solidFill>
                            <a:schemeClr val="tx1"/>
                          </a:solidFill>
                          <a:effectLst/>
                          <a:latin typeface="Calibri"/>
                          <a:ea typeface="Times New Roman"/>
                          <a:cs typeface="Arial"/>
                        </a:rPr>
                        <a:t>Școala</a:t>
                      </a:r>
                      <a:r>
                        <a:rPr lang="en-US" sz="1600" b="1" dirty="0">
                          <a:solidFill>
                            <a:schemeClr val="tx1"/>
                          </a:solidFill>
                          <a:effectLst/>
                          <a:latin typeface="Calibri"/>
                          <a:ea typeface="Times New Roman"/>
                          <a:cs typeface="Arial"/>
                        </a:rPr>
                        <a:t> </a:t>
                      </a:r>
                      <a:r>
                        <a:rPr lang="en-US" sz="1600" b="1" dirty="0" err="1">
                          <a:solidFill>
                            <a:schemeClr val="tx1"/>
                          </a:solidFill>
                          <a:effectLst/>
                          <a:latin typeface="Calibri"/>
                          <a:ea typeface="Times New Roman"/>
                          <a:cs typeface="Arial"/>
                        </a:rPr>
                        <a:t>Gimnazială</a:t>
                      </a:r>
                      <a:r>
                        <a:rPr lang="en-US" sz="1600" b="1" dirty="0">
                          <a:solidFill>
                            <a:schemeClr val="tx1"/>
                          </a:solidFill>
                          <a:effectLst/>
                          <a:latin typeface="Calibri"/>
                          <a:ea typeface="Times New Roman"/>
                          <a:cs typeface="Arial"/>
                        </a:rPr>
                        <a:t> "</a:t>
                      </a:r>
                      <a:r>
                        <a:rPr lang="en-US" sz="1600" b="1" dirty="0" err="1">
                          <a:solidFill>
                            <a:schemeClr val="tx1"/>
                          </a:solidFill>
                          <a:effectLst/>
                          <a:latin typeface="Calibri"/>
                          <a:ea typeface="Times New Roman"/>
                          <a:cs typeface="Arial"/>
                        </a:rPr>
                        <a:t>Váradi</a:t>
                      </a:r>
                      <a:r>
                        <a:rPr lang="en-US" sz="1600" b="1" dirty="0">
                          <a:solidFill>
                            <a:schemeClr val="tx1"/>
                          </a:solidFill>
                          <a:effectLst/>
                          <a:latin typeface="Calibri"/>
                          <a:ea typeface="Times New Roman"/>
                          <a:cs typeface="Arial"/>
                        </a:rPr>
                        <a:t> </a:t>
                      </a:r>
                      <a:r>
                        <a:rPr lang="en-US" sz="1600" b="1" dirty="0" err="1">
                          <a:solidFill>
                            <a:schemeClr val="tx1"/>
                          </a:solidFill>
                          <a:effectLst/>
                          <a:latin typeface="Calibri"/>
                          <a:ea typeface="Times New Roman"/>
                          <a:cs typeface="Arial"/>
                        </a:rPr>
                        <a:t>József</a:t>
                      </a:r>
                      <a:r>
                        <a:rPr lang="en-US" sz="1600" b="1" dirty="0">
                          <a:solidFill>
                            <a:schemeClr val="tx1"/>
                          </a:solidFill>
                          <a:effectLst/>
                          <a:latin typeface="Calibri"/>
                          <a:ea typeface="Times New Roman"/>
                          <a:cs typeface="Arial"/>
                        </a:rPr>
                        <a:t>"</a:t>
                      </a:r>
                      <a:endParaRPr lang="en-US" sz="1800" b="1" dirty="0">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600" b="1">
                          <a:solidFill>
                            <a:schemeClr val="tx1"/>
                          </a:solidFill>
                          <a:effectLst/>
                          <a:latin typeface="Calibri"/>
                          <a:ea typeface="Times New Roman"/>
                          <a:cs typeface="Arial"/>
                        </a:rPr>
                        <a:t>M</a:t>
                      </a:r>
                      <a:endParaRPr lang="en-US" sz="1800" b="1">
                        <a:solidFill>
                          <a:schemeClr val="tx1"/>
                        </a:solidFill>
                        <a:effectLst/>
                        <a:latin typeface="Times New Roman"/>
                        <a:ea typeface="Times New Roman"/>
                      </a:endParaRPr>
                    </a:p>
                  </a:txBody>
                  <a:tcPr marL="17780" marR="68580" marT="0" marB="0" anchor="ctr">
                    <a:solidFill>
                      <a:schemeClr val="bg2"/>
                    </a:solidFill>
                  </a:tcPr>
                </a:tc>
                <a:tc>
                  <a:txBody>
                    <a:bodyPr/>
                    <a:lstStyle/>
                    <a:p>
                      <a:pPr marL="0" marR="0">
                        <a:spcBef>
                          <a:spcPts val="0"/>
                        </a:spcBef>
                        <a:spcAft>
                          <a:spcPts val="0"/>
                        </a:spcAft>
                      </a:pPr>
                      <a:r>
                        <a:rPr lang="en-US" sz="1600" b="1" dirty="0" err="1">
                          <a:solidFill>
                            <a:schemeClr val="tx1"/>
                          </a:solidFill>
                          <a:effectLst/>
                          <a:latin typeface="Calibri"/>
                          <a:ea typeface="Times New Roman"/>
                          <a:cs typeface="Arial"/>
                        </a:rPr>
                        <a:t>Kolumbán</a:t>
                      </a:r>
                      <a:r>
                        <a:rPr lang="en-US" sz="1600" b="1" dirty="0">
                          <a:solidFill>
                            <a:schemeClr val="tx1"/>
                          </a:solidFill>
                          <a:effectLst/>
                          <a:latin typeface="Calibri"/>
                          <a:ea typeface="Times New Roman"/>
                          <a:cs typeface="Arial"/>
                        </a:rPr>
                        <a:t> </a:t>
                      </a:r>
                      <a:r>
                        <a:rPr lang="en-US" sz="1600" b="1" dirty="0" err="1">
                          <a:solidFill>
                            <a:schemeClr val="tx1"/>
                          </a:solidFill>
                          <a:effectLst/>
                          <a:latin typeface="Calibri"/>
                          <a:ea typeface="Times New Roman"/>
                          <a:cs typeface="Arial"/>
                        </a:rPr>
                        <a:t>Anikó</a:t>
                      </a:r>
                      <a:endParaRPr lang="en-US" sz="1800" b="1" dirty="0">
                        <a:solidFill>
                          <a:schemeClr val="tx1"/>
                        </a:solidFill>
                        <a:effectLst/>
                        <a:latin typeface="Times New Roman"/>
                        <a:ea typeface="Times New Roman"/>
                      </a:endParaRPr>
                    </a:p>
                  </a:txBody>
                  <a:tcPr marL="17780" marR="8890" marT="0" marB="0" anchor="ctr">
                    <a:solidFill>
                      <a:schemeClr val="bg2"/>
                    </a:solidFill>
                  </a:tcPr>
                </a:tc>
              </a:tr>
            </a:tbl>
          </a:graphicData>
        </a:graphic>
      </p:graphicFrame>
      <p:sp>
        <p:nvSpPr>
          <p:cNvPr id="50180" name="AutoShape 10">
            <a:hlinkClick r:id="rId2" action="ppaction://hlinksldjump"/>
          </p:cNvPr>
          <p:cNvSpPr>
            <a:spLocks noChangeArrowheads="1"/>
          </p:cNvSpPr>
          <p:nvPr/>
        </p:nvSpPr>
        <p:spPr bwMode="auto">
          <a:xfrm rot="10800000">
            <a:off x="8839532" y="6230938"/>
            <a:ext cx="577850" cy="381000"/>
          </a:xfrm>
          <a:prstGeom prst="leftArrow">
            <a:avLst>
              <a:gd name="adj1" fmla="val 50000"/>
              <a:gd name="adj2" fmla="val 37917"/>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extLst>
      <p:ext uri="{BB962C8B-B14F-4D97-AF65-F5344CB8AC3E}">
        <p14:creationId xmlns:p14="http://schemas.microsoft.com/office/powerpoint/2010/main" val="1772319260"/>
      </p:ext>
    </p:extLst>
  </p:cSld>
  <p:clrMapOvr>
    <a:masterClrMapping/>
  </p:clrMapOvr>
  <p:transition spd="slow" advClick="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18143" y="91107"/>
            <a:ext cx="9906000" cy="670893"/>
          </a:xfrm>
        </p:spPr>
        <p:txBody>
          <a:bodyPr/>
          <a:lstStyle/>
          <a:p>
            <a:pPr algn="ctr" eaLnBrk="1" hangingPunct="1"/>
            <a:r>
              <a:rPr lang="ro-RO" altLang="ro-RO" sz="2800" b="1" dirty="0" smtClean="0">
                <a:solidFill>
                  <a:srgbClr val="FFFF99"/>
                </a:solidFill>
                <a:latin typeface="Tahoma" pitchFamily="34" charset="0"/>
                <a:cs typeface="Tahoma" pitchFamily="34" charset="0"/>
              </a:rPr>
              <a:t>REZULTATE 201</a:t>
            </a:r>
            <a:r>
              <a:rPr lang="en-US" altLang="ro-RO" sz="2800" b="1" dirty="0" smtClean="0">
                <a:solidFill>
                  <a:srgbClr val="FFFF99"/>
                </a:solidFill>
                <a:latin typeface="Tahoma" pitchFamily="34" charset="0"/>
                <a:cs typeface="Tahoma" pitchFamily="34" charset="0"/>
              </a:rPr>
              <a:t>3</a:t>
            </a:r>
            <a:r>
              <a:rPr lang="ro-RO" altLang="ro-RO" sz="2800" b="1" dirty="0" smtClean="0">
                <a:solidFill>
                  <a:srgbClr val="FFFF99"/>
                </a:solidFill>
                <a:latin typeface="Tahoma" pitchFamily="34" charset="0"/>
                <a:cs typeface="Tahoma" pitchFamily="34" charset="0"/>
              </a:rPr>
              <a:t>-2014 - OLIMPIADE ŞI CONCURSURI</a:t>
            </a:r>
          </a:p>
        </p:txBody>
      </p:sp>
      <p:sp>
        <p:nvSpPr>
          <p:cNvPr id="61"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E017B565-00F2-4220-942B-19923EFDADCC}" type="slidenum">
              <a:rPr lang="ro-RO" sz="1000">
                <a:solidFill>
                  <a:schemeClr val="tx2">
                    <a:shade val="50000"/>
                  </a:schemeClr>
                </a:solidFill>
              </a:rPr>
              <a:pPr algn="r" eaLnBrk="1" hangingPunct="1">
                <a:defRPr/>
              </a:pPr>
              <a:t>55</a:t>
            </a:fld>
            <a:endParaRPr lang="ro-RO" sz="1000">
              <a:solidFill>
                <a:schemeClr val="tx2">
                  <a:shade val="50000"/>
                </a:schemeClr>
              </a:solidFill>
            </a:endParaRPr>
          </a:p>
        </p:txBody>
      </p:sp>
      <p:sp>
        <p:nvSpPr>
          <p:cNvPr id="3" name="Rectangle 1"/>
          <p:cNvSpPr>
            <a:spLocks noChangeArrowheads="1"/>
          </p:cNvSpPr>
          <p:nvPr/>
        </p:nvSpPr>
        <p:spPr bwMode="auto">
          <a:xfrm>
            <a:off x="152400" y="773668"/>
            <a:ext cx="9601200" cy="3693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ro-RO" dirty="0"/>
              <a:t>Concursul de Matematică al Liceelor Maghiare din România - Etapa </a:t>
            </a:r>
            <a:r>
              <a:rPr lang="ro-RO" dirty="0" err="1" smtClean="0"/>
              <a:t>naț</a:t>
            </a:r>
            <a:r>
              <a:rPr lang="ro-RO" dirty="0" smtClean="0"/>
              <a:t>.</a:t>
            </a:r>
            <a:endParaRPr lang="ro-RO" dirty="0"/>
          </a:p>
        </p:txBody>
      </p:sp>
      <p:graphicFrame>
        <p:nvGraphicFramePr>
          <p:cNvPr id="4" name="Tabel 3"/>
          <p:cNvGraphicFramePr>
            <a:graphicFrameLocks noGrp="1"/>
          </p:cNvGraphicFramePr>
          <p:nvPr>
            <p:extLst>
              <p:ext uri="{D42A27DB-BD31-4B8C-83A1-F6EECF244321}">
                <p14:modId xmlns:p14="http://schemas.microsoft.com/office/powerpoint/2010/main" val="2168387539"/>
              </p:ext>
            </p:extLst>
          </p:nvPr>
        </p:nvGraphicFramePr>
        <p:xfrm>
          <a:off x="247650" y="1219200"/>
          <a:ext cx="9410700" cy="5409876"/>
        </p:xfrm>
        <a:graphic>
          <a:graphicData uri="http://schemas.openxmlformats.org/drawingml/2006/table">
            <a:tbl>
              <a:tblPr firstRow="1" firstCol="1" bandRow="1">
                <a:tableStyleId>{5C22544A-7EE6-4342-B048-85BDC9FD1C3A}</a:tableStyleId>
              </a:tblPr>
              <a:tblGrid>
                <a:gridCol w="1974139"/>
                <a:gridCol w="689990"/>
                <a:gridCol w="2989958"/>
                <a:gridCol w="1149984"/>
                <a:gridCol w="1026771"/>
                <a:gridCol w="1579858"/>
              </a:tblGrid>
              <a:tr h="465656">
                <a:tc>
                  <a:txBody>
                    <a:bodyPr/>
                    <a:lstStyle/>
                    <a:p>
                      <a:pPr algn="ctr">
                        <a:lnSpc>
                          <a:spcPct val="115000"/>
                        </a:lnSpc>
                        <a:spcAft>
                          <a:spcPts val="0"/>
                        </a:spcAft>
                      </a:pPr>
                      <a:r>
                        <a:rPr lang="ro-RO" sz="1400" dirty="0">
                          <a:ln>
                            <a:noFill/>
                          </a:ln>
                          <a:solidFill>
                            <a:schemeClr val="bg1"/>
                          </a:solidFill>
                          <a:effectLst/>
                        </a:rPr>
                        <a:t>NUME </a:t>
                      </a:r>
                      <a:r>
                        <a:rPr lang="ro-RO" sz="1400" dirty="0" smtClean="0">
                          <a:ln>
                            <a:noFill/>
                          </a:ln>
                          <a:solidFill>
                            <a:schemeClr val="bg1"/>
                          </a:solidFill>
                          <a:effectLst/>
                        </a:rPr>
                        <a:t>ELEV</a:t>
                      </a:r>
                      <a:endParaRPr lang="ro-RO" sz="1400" dirty="0">
                        <a:ln>
                          <a:noFill/>
                        </a:ln>
                        <a:solidFill>
                          <a:schemeClr val="bg1"/>
                        </a:solidFill>
                        <a:effectLst/>
                        <a:latin typeface="Calibri"/>
                        <a:ea typeface="Calibri"/>
                        <a:cs typeface="Arial"/>
                      </a:endParaRPr>
                    </a:p>
                  </a:txBody>
                  <a:tcPr marL="68580" marR="68580" marT="0" marB="0" anchor="ctr">
                    <a:solidFill>
                      <a:schemeClr val="bg2">
                        <a:lumMod val="20000"/>
                        <a:lumOff val="80000"/>
                      </a:schemeClr>
                    </a:solidFill>
                  </a:tcPr>
                </a:tc>
                <a:tc>
                  <a:txBody>
                    <a:bodyPr/>
                    <a:lstStyle/>
                    <a:p>
                      <a:pPr algn="ctr">
                        <a:lnSpc>
                          <a:spcPct val="115000"/>
                        </a:lnSpc>
                        <a:spcAft>
                          <a:spcPts val="0"/>
                        </a:spcAft>
                      </a:pPr>
                      <a:r>
                        <a:rPr lang="ro-RO" sz="1400" dirty="0">
                          <a:ln>
                            <a:noFill/>
                          </a:ln>
                          <a:solidFill>
                            <a:schemeClr val="bg1"/>
                          </a:solidFill>
                          <a:effectLst/>
                        </a:rPr>
                        <a:t>CLASA</a:t>
                      </a:r>
                      <a:endParaRPr lang="ro-RO" sz="1400" dirty="0">
                        <a:ln>
                          <a:noFill/>
                        </a:ln>
                        <a:solidFill>
                          <a:schemeClr val="bg1"/>
                        </a:solidFill>
                        <a:effectLst/>
                        <a:latin typeface="Calibri"/>
                        <a:ea typeface="Calibri"/>
                        <a:cs typeface="Arial"/>
                      </a:endParaRPr>
                    </a:p>
                  </a:txBody>
                  <a:tcPr marL="68580" marR="68580" marT="0" marB="0" anchor="ctr">
                    <a:solidFill>
                      <a:schemeClr val="bg2">
                        <a:lumMod val="20000"/>
                        <a:lumOff val="80000"/>
                      </a:schemeClr>
                    </a:solidFill>
                  </a:tcPr>
                </a:tc>
                <a:tc>
                  <a:txBody>
                    <a:bodyPr/>
                    <a:lstStyle/>
                    <a:p>
                      <a:pPr algn="ctr">
                        <a:lnSpc>
                          <a:spcPct val="115000"/>
                        </a:lnSpc>
                        <a:spcAft>
                          <a:spcPts val="0"/>
                        </a:spcAft>
                      </a:pPr>
                      <a:r>
                        <a:rPr lang="ro-RO" sz="1400" dirty="0">
                          <a:ln>
                            <a:noFill/>
                          </a:ln>
                          <a:solidFill>
                            <a:schemeClr val="bg1"/>
                          </a:solidFill>
                          <a:effectLst/>
                        </a:rPr>
                        <a:t>UNITATEA ȘCOLARĂ</a:t>
                      </a:r>
                      <a:endParaRPr lang="ro-RO" sz="1400" dirty="0">
                        <a:ln>
                          <a:noFill/>
                        </a:ln>
                        <a:solidFill>
                          <a:schemeClr val="bg1"/>
                        </a:solidFill>
                        <a:effectLst/>
                        <a:latin typeface="Calibri"/>
                        <a:ea typeface="Calibri"/>
                        <a:cs typeface="Arial"/>
                      </a:endParaRPr>
                    </a:p>
                  </a:txBody>
                  <a:tcPr marL="68580" marR="68580" marT="0" marB="0" anchor="ctr">
                    <a:solidFill>
                      <a:schemeClr val="bg2">
                        <a:lumMod val="20000"/>
                        <a:lumOff val="80000"/>
                      </a:schemeClr>
                    </a:solidFill>
                  </a:tcPr>
                </a:tc>
                <a:tc>
                  <a:txBody>
                    <a:bodyPr/>
                    <a:lstStyle/>
                    <a:p>
                      <a:pPr algn="ctr">
                        <a:lnSpc>
                          <a:spcPct val="115000"/>
                        </a:lnSpc>
                        <a:spcAft>
                          <a:spcPts val="0"/>
                        </a:spcAft>
                      </a:pPr>
                      <a:r>
                        <a:rPr lang="ro-RO" sz="1400" dirty="0">
                          <a:ln>
                            <a:noFill/>
                          </a:ln>
                          <a:solidFill>
                            <a:schemeClr val="bg1"/>
                          </a:solidFill>
                          <a:effectLst/>
                        </a:rPr>
                        <a:t>Localitatea</a:t>
                      </a:r>
                      <a:endParaRPr lang="ro-RO" sz="1400" dirty="0">
                        <a:ln>
                          <a:noFill/>
                        </a:ln>
                        <a:solidFill>
                          <a:schemeClr val="bg1"/>
                        </a:solidFill>
                        <a:effectLst/>
                        <a:latin typeface="Calibri"/>
                        <a:ea typeface="Calibri"/>
                        <a:cs typeface="Arial"/>
                      </a:endParaRPr>
                    </a:p>
                  </a:txBody>
                  <a:tcPr marL="68580" marR="68580" marT="0" marB="0" anchor="ctr">
                    <a:solidFill>
                      <a:schemeClr val="bg2">
                        <a:lumMod val="20000"/>
                        <a:lumOff val="80000"/>
                      </a:schemeClr>
                    </a:solidFill>
                  </a:tcPr>
                </a:tc>
                <a:tc>
                  <a:txBody>
                    <a:bodyPr/>
                    <a:lstStyle/>
                    <a:p>
                      <a:pPr algn="ctr">
                        <a:lnSpc>
                          <a:spcPct val="115000"/>
                        </a:lnSpc>
                        <a:spcAft>
                          <a:spcPts val="0"/>
                        </a:spcAft>
                      </a:pPr>
                      <a:r>
                        <a:rPr lang="ro-RO" sz="1400" dirty="0" smtClean="0">
                          <a:ln>
                            <a:noFill/>
                          </a:ln>
                          <a:solidFill>
                            <a:schemeClr val="bg1"/>
                          </a:solidFill>
                          <a:effectLst/>
                        </a:rPr>
                        <a:t>PREMIUL</a:t>
                      </a:r>
                      <a:endParaRPr lang="ro-RO" sz="1400" dirty="0">
                        <a:ln>
                          <a:noFill/>
                        </a:ln>
                        <a:solidFill>
                          <a:schemeClr val="bg1"/>
                        </a:solidFill>
                        <a:effectLst/>
                        <a:latin typeface="Calibri"/>
                        <a:ea typeface="Calibri"/>
                        <a:cs typeface="Arial"/>
                      </a:endParaRPr>
                    </a:p>
                  </a:txBody>
                  <a:tcPr marL="68580" marR="68580" marT="0" marB="0" anchor="ctr">
                    <a:solidFill>
                      <a:schemeClr val="bg2">
                        <a:lumMod val="20000"/>
                        <a:lumOff val="80000"/>
                      </a:schemeClr>
                    </a:solidFill>
                  </a:tcPr>
                </a:tc>
                <a:tc>
                  <a:txBody>
                    <a:bodyPr/>
                    <a:lstStyle/>
                    <a:p>
                      <a:pPr algn="ctr">
                        <a:lnSpc>
                          <a:spcPct val="115000"/>
                        </a:lnSpc>
                        <a:spcAft>
                          <a:spcPts val="0"/>
                        </a:spcAft>
                      </a:pPr>
                      <a:r>
                        <a:rPr lang="ro-RO" sz="1400" dirty="0">
                          <a:ln>
                            <a:noFill/>
                          </a:ln>
                          <a:solidFill>
                            <a:schemeClr val="bg1"/>
                          </a:solidFill>
                          <a:effectLst/>
                        </a:rPr>
                        <a:t>Profesor pregătitor</a:t>
                      </a:r>
                      <a:endParaRPr lang="ro-RO" sz="1400" dirty="0">
                        <a:ln>
                          <a:noFill/>
                        </a:ln>
                        <a:solidFill>
                          <a:schemeClr val="bg1"/>
                        </a:solidFill>
                        <a:effectLst/>
                        <a:latin typeface="Calibri"/>
                        <a:ea typeface="Calibri"/>
                        <a:cs typeface="Arial"/>
                      </a:endParaRPr>
                    </a:p>
                  </a:txBody>
                  <a:tcPr marL="68580" marR="68580" marT="0" marB="0" anchor="ctr">
                    <a:solidFill>
                      <a:schemeClr val="bg2">
                        <a:lumMod val="20000"/>
                        <a:lumOff val="80000"/>
                      </a:schemeClr>
                    </a:solidFill>
                  </a:tcPr>
                </a:tc>
              </a:tr>
              <a:tr h="409929">
                <a:tc>
                  <a:txBody>
                    <a:bodyPr/>
                    <a:lstStyle/>
                    <a:p>
                      <a:pPr marL="0" marR="0">
                        <a:spcBef>
                          <a:spcPts val="0"/>
                        </a:spcBef>
                        <a:spcAft>
                          <a:spcPts val="0"/>
                        </a:spcAft>
                      </a:pPr>
                      <a:r>
                        <a:rPr lang="en-US" sz="1600" b="1" dirty="0" err="1">
                          <a:effectLst/>
                          <a:latin typeface="Calibri" panose="020F0502020204030204" pitchFamily="34" charset="0"/>
                          <a:ea typeface="Times New Roman"/>
                          <a:cs typeface="Arial"/>
                        </a:rPr>
                        <a:t>Kádár</a:t>
                      </a:r>
                      <a:r>
                        <a:rPr lang="en-US" sz="1600" b="1" dirty="0">
                          <a:effectLst/>
                          <a:latin typeface="Calibri" panose="020F0502020204030204" pitchFamily="34" charset="0"/>
                          <a:ea typeface="Times New Roman"/>
                          <a:cs typeface="Arial"/>
                        </a:rPr>
                        <a:t> Attila</a:t>
                      </a:r>
                      <a:endParaRPr lang="en-US" sz="1600" b="1" dirty="0">
                        <a:effectLst/>
                        <a:latin typeface="Calibri" panose="020F0502020204030204" pitchFamily="34" charset="0"/>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400" b="1" dirty="0">
                          <a:solidFill>
                            <a:schemeClr val="tx1"/>
                          </a:solidFill>
                          <a:effectLst/>
                          <a:latin typeface="Calibri" panose="020F0502020204030204" pitchFamily="34" charset="0"/>
                          <a:ea typeface="Times New Roman"/>
                          <a:cs typeface="Arial"/>
                        </a:rPr>
                        <a:t>9</a:t>
                      </a:r>
                      <a:endParaRPr lang="en-US" sz="1400" b="1" dirty="0">
                        <a:solidFill>
                          <a:schemeClr val="tx1"/>
                        </a:solidFill>
                        <a:effectLst/>
                        <a:latin typeface="Calibri" panose="020F0502020204030204" pitchFamily="34" charset="0"/>
                        <a:ea typeface="Times New Roman"/>
                      </a:endParaRPr>
                    </a:p>
                  </a:txBody>
                  <a:tcPr marL="17780" marR="8890" marT="0" marB="0" anchor="ctr">
                    <a:solidFill>
                      <a:schemeClr val="bg2"/>
                    </a:solidFill>
                  </a:tcPr>
                </a:tc>
                <a:tc>
                  <a:txBody>
                    <a:bodyPr/>
                    <a:lstStyle/>
                    <a:p>
                      <a:pPr marL="0" marR="0">
                        <a:spcBef>
                          <a:spcPts val="0"/>
                        </a:spcBef>
                        <a:spcAft>
                          <a:spcPts val="0"/>
                        </a:spcAft>
                      </a:pPr>
                      <a:r>
                        <a:rPr lang="en-US" sz="1400" b="1">
                          <a:solidFill>
                            <a:schemeClr val="tx1"/>
                          </a:solidFill>
                          <a:effectLst/>
                          <a:latin typeface="Calibri" panose="020F0502020204030204" pitchFamily="34" charset="0"/>
                          <a:ea typeface="Times New Roman"/>
                          <a:cs typeface="Arial"/>
                        </a:rPr>
                        <a:t>Liceul Tehnologic"Baróti Szabó Dávid"</a:t>
                      </a:r>
                      <a:endParaRPr lang="en-US" sz="1400" b="1">
                        <a:solidFill>
                          <a:schemeClr val="tx1"/>
                        </a:solidFill>
                        <a:effectLst/>
                        <a:latin typeface="Calibri" panose="020F0502020204030204" pitchFamily="34" charset="0"/>
                        <a:ea typeface="Times New Roman"/>
                      </a:endParaRPr>
                    </a:p>
                  </a:txBody>
                  <a:tcPr marL="17780" marR="8890" marT="0" marB="0" anchor="ctr">
                    <a:solidFill>
                      <a:schemeClr val="bg2"/>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o-RO" sz="1400" b="1" dirty="0" smtClean="0">
                          <a:solidFill>
                            <a:schemeClr val="tx1"/>
                          </a:solidFill>
                          <a:effectLst/>
                          <a:latin typeface="Calibri" panose="020F0502020204030204" pitchFamily="34" charset="0"/>
                          <a:ea typeface="Times New Roman"/>
                          <a:cs typeface="Arial"/>
                        </a:rPr>
                        <a:t>Baraolt</a:t>
                      </a:r>
                      <a:endParaRPr lang="ro-RO" sz="1400" b="1" dirty="0" smtClean="0">
                        <a:solidFill>
                          <a:schemeClr val="tx1"/>
                        </a:solidFill>
                        <a:effectLst/>
                        <a:latin typeface="Calibri" panose="020F0502020204030204" pitchFamily="34" charset="0"/>
                        <a:ea typeface="Calibri"/>
                        <a:cs typeface="Arial"/>
                      </a:endParaRPr>
                    </a:p>
                  </a:txBody>
                  <a:tcPr marL="68580" marR="68580" marT="0" marB="0" anchor="ctr">
                    <a:solidFill>
                      <a:schemeClr val="bg2"/>
                    </a:solidFill>
                  </a:tcPr>
                </a:tc>
                <a:tc>
                  <a:txBody>
                    <a:bodyPr/>
                    <a:lstStyle/>
                    <a:p>
                      <a:pPr marL="0" marR="0" algn="ctr">
                        <a:spcBef>
                          <a:spcPts val="0"/>
                        </a:spcBef>
                        <a:spcAft>
                          <a:spcPts val="0"/>
                        </a:spcAft>
                      </a:pPr>
                      <a:r>
                        <a:rPr lang="en-US" sz="1400" b="1">
                          <a:solidFill>
                            <a:schemeClr val="tx1"/>
                          </a:solidFill>
                          <a:effectLst/>
                          <a:latin typeface="Calibri" panose="020F0502020204030204" pitchFamily="34" charset="0"/>
                          <a:ea typeface="Times New Roman"/>
                          <a:cs typeface="Arial"/>
                        </a:rPr>
                        <a:t>M</a:t>
                      </a:r>
                      <a:endParaRPr lang="en-US" sz="1400" b="1">
                        <a:solidFill>
                          <a:schemeClr val="tx1"/>
                        </a:solidFill>
                        <a:effectLst/>
                        <a:latin typeface="Calibri" panose="020F0502020204030204" pitchFamily="34" charset="0"/>
                        <a:ea typeface="Times New Roman"/>
                      </a:endParaRPr>
                    </a:p>
                  </a:txBody>
                  <a:tcPr marL="17780" marR="68580" marT="0" marB="0" anchor="ctr">
                    <a:solidFill>
                      <a:schemeClr val="bg2"/>
                    </a:solidFill>
                  </a:tcPr>
                </a:tc>
                <a:tc>
                  <a:txBody>
                    <a:bodyPr/>
                    <a:lstStyle/>
                    <a:p>
                      <a:pPr marL="0" marR="0">
                        <a:spcBef>
                          <a:spcPts val="0"/>
                        </a:spcBef>
                        <a:spcAft>
                          <a:spcPts val="0"/>
                        </a:spcAft>
                      </a:pPr>
                      <a:r>
                        <a:rPr lang="en-US" sz="1400" b="1">
                          <a:solidFill>
                            <a:schemeClr val="tx1"/>
                          </a:solidFill>
                          <a:effectLst/>
                          <a:latin typeface="Calibri" panose="020F0502020204030204" pitchFamily="34" charset="0"/>
                          <a:ea typeface="Times New Roman"/>
                          <a:cs typeface="Arial"/>
                        </a:rPr>
                        <a:t>Olah Ilkei Arpad</a:t>
                      </a:r>
                      <a:endParaRPr lang="en-US" sz="1400" b="1">
                        <a:solidFill>
                          <a:schemeClr val="tx1"/>
                        </a:solidFill>
                        <a:effectLst/>
                        <a:latin typeface="Calibri" panose="020F0502020204030204" pitchFamily="34" charset="0"/>
                        <a:ea typeface="Times New Roman"/>
                      </a:endParaRPr>
                    </a:p>
                  </a:txBody>
                  <a:tcPr marL="17780" marR="8890" marT="0" marB="0" anchor="ctr">
                    <a:solidFill>
                      <a:schemeClr val="bg2"/>
                    </a:solidFill>
                  </a:tcPr>
                </a:tc>
              </a:tr>
              <a:tr h="409929">
                <a:tc>
                  <a:txBody>
                    <a:bodyPr/>
                    <a:lstStyle/>
                    <a:p>
                      <a:pPr marL="0" marR="0">
                        <a:spcBef>
                          <a:spcPts val="0"/>
                        </a:spcBef>
                        <a:spcAft>
                          <a:spcPts val="0"/>
                        </a:spcAft>
                      </a:pPr>
                      <a:r>
                        <a:rPr lang="en-US" sz="1600" b="1" dirty="0" err="1">
                          <a:effectLst/>
                          <a:latin typeface="Calibri" panose="020F0502020204030204" pitchFamily="34" charset="0"/>
                          <a:ea typeface="Times New Roman"/>
                          <a:cs typeface="Arial"/>
                        </a:rPr>
                        <a:t>Veres-Vitályos</a:t>
                      </a:r>
                      <a:r>
                        <a:rPr lang="en-US" sz="1600" b="1" dirty="0">
                          <a:effectLst/>
                          <a:latin typeface="Calibri" panose="020F0502020204030204" pitchFamily="34" charset="0"/>
                          <a:ea typeface="Times New Roman"/>
                          <a:cs typeface="Arial"/>
                        </a:rPr>
                        <a:t> </a:t>
                      </a:r>
                      <a:r>
                        <a:rPr lang="en-US" sz="1600" b="1" dirty="0" err="1">
                          <a:effectLst/>
                          <a:latin typeface="Calibri" panose="020F0502020204030204" pitchFamily="34" charset="0"/>
                          <a:ea typeface="Times New Roman"/>
                          <a:cs typeface="Arial"/>
                        </a:rPr>
                        <a:t>Álmos</a:t>
                      </a:r>
                      <a:endParaRPr lang="en-US" sz="1600" b="1" dirty="0">
                        <a:effectLst/>
                        <a:latin typeface="Calibri" panose="020F0502020204030204" pitchFamily="34" charset="0"/>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400" b="1" dirty="0">
                          <a:solidFill>
                            <a:schemeClr val="tx1"/>
                          </a:solidFill>
                          <a:effectLst/>
                          <a:latin typeface="Calibri" panose="020F0502020204030204" pitchFamily="34" charset="0"/>
                          <a:ea typeface="Times New Roman"/>
                          <a:cs typeface="Arial"/>
                        </a:rPr>
                        <a:t>9</a:t>
                      </a:r>
                      <a:endParaRPr lang="en-US" sz="1400" b="1" dirty="0">
                        <a:solidFill>
                          <a:schemeClr val="tx1"/>
                        </a:solidFill>
                        <a:effectLst/>
                        <a:latin typeface="Calibri" panose="020F0502020204030204" pitchFamily="34" charset="0"/>
                        <a:ea typeface="Times New Roman"/>
                      </a:endParaRPr>
                    </a:p>
                  </a:txBody>
                  <a:tcPr marL="17780" marR="8890" marT="0" marB="0" anchor="ctr">
                    <a:solidFill>
                      <a:schemeClr val="bg2"/>
                    </a:solidFill>
                  </a:tcPr>
                </a:tc>
                <a:tc>
                  <a:txBody>
                    <a:bodyPr/>
                    <a:lstStyle/>
                    <a:p>
                      <a:pPr marL="0" marR="0">
                        <a:spcBef>
                          <a:spcPts val="0"/>
                        </a:spcBef>
                        <a:spcAft>
                          <a:spcPts val="0"/>
                        </a:spcAft>
                      </a:pPr>
                      <a:r>
                        <a:rPr lang="en-US" sz="1400" b="1" dirty="0" err="1">
                          <a:solidFill>
                            <a:schemeClr val="tx1"/>
                          </a:solidFill>
                          <a:effectLst/>
                          <a:latin typeface="Calibri" panose="020F0502020204030204" pitchFamily="34" charset="0"/>
                          <a:ea typeface="Times New Roman"/>
                          <a:cs typeface="Arial"/>
                        </a:rPr>
                        <a:t>Liceul</a:t>
                      </a:r>
                      <a:r>
                        <a:rPr lang="en-US" sz="1400" b="1" dirty="0">
                          <a:solidFill>
                            <a:schemeClr val="tx1"/>
                          </a:solidFill>
                          <a:effectLst/>
                          <a:latin typeface="Calibri" panose="020F0502020204030204" pitchFamily="34" charset="0"/>
                          <a:ea typeface="Times New Roman"/>
                          <a:cs typeface="Arial"/>
                        </a:rPr>
                        <a:t> </a:t>
                      </a:r>
                      <a:r>
                        <a:rPr lang="en-US" sz="1400" b="1" dirty="0" err="1">
                          <a:solidFill>
                            <a:schemeClr val="tx1"/>
                          </a:solidFill>
                          <a:effectLst/>
                          <a:latin typeface="Calibri" panose="020F0502020204030204" pitchFamily="34" charset="0"/>
                          <a:ea typeface="Times New Roman"/>
                          <a:cs typeface="Arial"/>
                        </a:rPr>
                        <a:t>Teoretic</a:t>
                      </a:r>
                      <a:r>
                        <a:rPr lang="en-US" sz="1400" b="1" dirty="0">
                          <a:solidFill>
                            <a:schemeClr val="tx1"/>
                          </a:solidFill>
                          <a:effectLst/>
                          <a:latin typeface="Calibri" panose="020F0502020204030204" pitchFamily="34" charset="0"/>
                          <a:ea typeface="Times New Roman"/>
                          <a:cs typeface="Arial"/>
                        </a:rPr>
                        <a:t> "</a:t>
                      </a:r>
                      <a:r>
                        <a:rPr lang="en-US" sz="1400" b="1" dirty="0" err="1">
                          <a:solidFill>
                            <a:schemeClr val="tx1"/>
                          </a:solidFill>
                          <a:effectLst/>
                          <a:latin typeface="Calibri" panose="020F0502020204030204" pitchFamily="34" charset="0"/>
                          <a:ea typeface="Times New Roman"/>
                          <a:cs typeface="Arial"/>
                        </a:rPr>
                        <a:t>Székely</a:t>
                      </a:r>
                      <a:r>
                        <a:rPr lang="en-US" sz="1400" b="1" dirty="0">
                          <a:solidFill>
                            <a:schemeClr val="tx1"/>
                          </a:solidFill>
                          <a:effectLst/>
                          <a:latin typeface="Calibri" panose="020F0502020204030204" pitchFamily="34" charset="0"/>
                          <a:ea typeface="Times New Roman"/>
                          <a:cs typeface="Arial"/>
                        </a:rPr>
                        <a:t> </a:t>
                      </a:r>
                      <a:r>
                        <a:rPr lang="en-US" sz="1400" b="1" dirty="0" err="1">
                          <a:solidFill>
                            <a:schemeClr val="tx1"/>
                          </a:solidFill>
                          <a:effectLst/>
                          <a:latin typeface="Calibri" panose="020F0502020204030204" pitchFamily="34" charset="0"/>
                          <a:ea typeface="Times New Roman"/>
                          <a:cs typeface="Arial"/>
                        </a:rPr>
                        <a:t>Mikó</a:t>
                      </a:r>
                      <a:r>
                        <a:rPr lang="en-US" sz="1400" b="1" dirty="0">
                          <a:solidFill>
                            <a:schemeClr val="tx1"/>
                          </a:solidFill>
                          <a:effectLst/>
                          <a:latin typeface="Calibri" panose="020F0502020204030204" pitchFamily="34" charset="0"/>
                          <a:ea typeface="Times New Roman"/>
                          <a:cs typeface="Arial"/>
                        </a:rPr>
                        <a:t>"</a:t>
                      </a:r>
                      <a:endParaRPr lang="en-US" sz="1400" b="1" dirty="0">
                        <a:solidFill>
                          <a:schemeClr val="tx1"/>
                        </a:solidFill>
                        <a:effectLst/>
                        <a:latin typeface="Calibri" panose="020F0502020204030204" pitchFamily="34" charset="0"/>
                        <a:ea typeface="Times New Roman"/>
                      </a:endParaRPr>
                    </a:p>
                  </a:txBody>
                  <a:tcPr marL="17780" marR="8890" marT="0" marB="0" anchor="ctr">
                    <a:solidFill>
                      <a:schemeClr val="bg2"/>
                    </a:solidFill>
                  </a:tcPr>
                </a:tc>
                <a:tc>
                  <a:txBody>
                    <a:bodyPr/>
                    <a:lstStyle/>
                    <a:p>
                      <a:pPr>
                        <a:lnSpc>
                          <a:spcPct val="115000"/>
                        </a:lnSpc>
                        <a:spcAft>
                          <a:spcPts val="0"/>
                        </a:spcAft>
                      </a:pPr>
                      <a:r>
                        <a:rPr lang="ro-RO" sz="1400" b="1">
                          <a:solidFill>
                            <a:schemeClr val="tx1"/>
                          </a:solidFill>
                          <a:effectLst/>
                          <a:latin typeface="Calibri" panose="020F0502020204030204" pitchFamily="34" charset="0"/>
                          <a:ea typeface="Times New Roman"/>
                          <a:cs typeface="Arial"/>
                        </a:rPr>
                        <a:t>Sf.Gheorghe</a:t>
                      </a:r>
                      <a:endParaRPr lang="ro-RO" sz="1400" b="1">
                        <a:solidFill>
                          <a:schemeClr val="tx1"/>
                        </a:solidFill>
                        <a:effectLst/>
                        <a:latin typeface="Calibri" panose="020F0502020204030204" pitchFamily="34" charset="0"/>
                        <a:ea typeface="Calibri"/>
                        <a:cs typeface="Arial"/>
                      </a:endParaRPr>
                    </a:p>
                  </a:txBody>
                  <a:tcPr marL="68580" marR="68580" marT="0" marB="0" anchor="ctr">
                    <a:solidFill>
                      <a:schemeClr val="bg2"/>
                    </a:solidFill>
                  </a:tcPr>
                </a:tc>
                <a:tc>
                  <a:txBody>
                    <a:bodyPr/>
                    <a:lstStyle/>
                    <a:p>
                      <a:pPr marL="0" marR="0" algn="ctr">
                        <a:spcBef>
                          <a:spcPts val="0"/>
                        </a:spcBef>
                        <a:spcAft>
                          <a:spcPts val="0"/>
                        </a:spcAft>
                      </a:pPr>
                      <a:r>
                        <a:rPr lang="en-US" sz="1400" b="1">
                          <a:solidFill>
                            <a:schemeClr val="tx1"/>
                          </a:solidFill>
                          <a:effectLst/>
                          <a:latin typeface="Calibri" panose="020F0502020204030204" pitchFamily="34" charset="0"/>
                          <a:ea typeface="Times New Roman"/>
                          <a:cs typeface="Arial"/>
                        </a:rPr>
                        <a:t>M</a:t>
                      </a:r>
                      <a:endParaRPr lang="en-US" sz="1400" b="1">
                        <a:solidFill>
                          <a:schemeClr val="tx1"/>
                        </a:solidFill>
                        <a:effectLst/>
                        <a:latin typeface="Calibri" panose="020F0502020204030204" pitchFamily="34" charset="0"/>
                        <a:ea typeface="Times New Roman"/>
                      </a:endParaRPr>
                    </a:p>
                  </a:txBody>
                  <a:tcPr marL="17780" marR="68580" marT="0" marB="0" anchor="ctr">
                    <a:solidFill>
                      <a:schemeClr val="bg2"/>
                    </a:solidFill>
                  </a:tcPr>
                </a:tc>
                <a:tc>
                  <a:txBody>
                    <a:bodyPr/>
                    <a:lstStyle/>
                    <a:p>
                      <a:pPr marL="0" marR="0">
                        <a:spcBef>
                          <a:spcPts val="0"/>
                        </a:spcBef>
                        <a:spcAft>
                          <a:spcPts val="0"/>
                        </a:spcAft>
                      </a:pPr>
                      <a:r>
                        <a:rPr lang="en-US" sz="1400" b="1">
                          <a:solidFill>
                            <a:schemeClr val="tx1"/>
                          </a:solidFill>
                          <a:effectLst/>
                          <a:latin typeface="Calibri" panose="020F0502020204030204" pitchFamily="34" charset="0"/>
                          <a:ea typeface="Times New Roman"/>
                          <a:cs typeface="Arial"/>
                        </a:rPr>
                        <a:t>Bíró Béla</a:t>
                      </a:r>
                      <a:endParaRPr lang="en-US" sz="1400" b="1">
                        <a:solidFill>
                          <a:schemeClr val="tx1"/>
                        </a:solidFill>
                        <a:effectLst/>
                        <a:latin typeface="Calibri" panose="020F0502020204030204" pitchFamily="34" charset="0"/>
                        <a:ea typeface="Times New Roman"/>
                      </a:endParaRPr>
                    </a:p>
                  </a:txBody>
                  <a:tcPr marL="17780" marR="8890" marT="0" marB="0" anchor="ctr">
                    <a:solidFill>
                      <a:schemeClr val="bg2"/>
                    </a:solidFill>
                  </a:tcPr>
                </a:tc>
              </a:tr>
              <a:tr h="409929">
                <a:tc>
                  <a:txBody>
                    <a:bodyPr/>
                    <a:lstStyle/>
                    <a:p>
                      <a:pPr marL="0" marR="0">
                        <a:spcBef>
                          <a:spcPts val="0"/>
                        </a:spcBef>
                        <a:spcAft>
                          <a:spcPts val="0"/>
                        </a:spcAft>
                      </a:pPr>
                      <a:r>
                        <a:rPr lang="en-US" sz="1600" b="1" dirty="0" err="1">
                          <a:effectLst/>
                          <a:latin typeface="Calibri" panose="020F0502020204030204" pitchFamily="34" charset="0"/>
                          <a:ea typeface="Times New Roman"/>
                          <a:cs typeface="Arial"/>
                        </a:rPr>
                        <a:t>Medgyesi</a:t>
                      </a:r>
                      <a:r>
                        <a:rPr lang="en-US" sz="1600" b="1" dirty="0">
                          <a:effectLst/>
                          <a:latin typeface="Calibri" panose="020F0502020204030204" pitchFamily="34" charset="0"/>
                          <a:ea typeface="Times New Roman"/>
                          <a:cs typeface="Arial"/>
                        </a:rPr>
                        <a:t> Attila</a:t>
                      </a:r>
                      <a:endParaRPr lang="en-US" sz="1600" b="1" dirty="0">
                        <a:effectLst/>
                        <a:latin typeface="Calibri" panose="020F0502020204030204" pitchFamily="34" charset="0"/>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400" b="1">
                          <a:solidFill>
                            <a:schemeClr val="tx1"/>
                          </a:solidFill>
                          <a:effectLst/>
                          <a:latin typeface="Calibri" panose="020F0502020204030204" pitchFamily="34" charset="0"/>
                          <a:ea typeface="Times New Roman"/>
                          <a:cs typeface="Arial"/>
                        </a:rPr>
                        <a:t>9</a:t>
                      </a:r>
                      <a:endParaRPr lang="en-US" sz="1400" b="1">
                        <a:solidFill>
                          <a:schemeClr val="tx1"/>
                        </a:solidFill>
                        <a:effectLst/>
                        <a:latin typeface="Calibri" panose="020F0502020204030204" pitchFamily="34" charset="0"/>
                        <a:ea typeface="Times New Roman"/>
                      </a:endParaRPr>
                    </a:p>
                  </a:txBody>
                  <a:tcPr marL="17780" marR="8890" marT="0" marB="0" anchor="ctr">
                    <a:solidFill>
                      <a:schemeClr val="bg2"/>
                    </a:solidFill>
                  </a:tcPr>
                </a:tc>
                <a:tc>
                  <a:txBody>
                    <a:bodyPr/>
                    <a:lstStyle/>
                    <a:p>
                      <a:pPr marL="0" marR="0">
                        <a:spcBef>
                          <a:spcPts val="0"/>
                        </a:spcBef>
                        <a:spcAft>
                          <a:spcPts val="0"/>
                        </a:spcAft>
                      </a:pPr>
                      <a:r>
                        <a:rPr lang="en-US" sz="1400" b="1" dirty="0" err="1">
                          <a:solidFill>
                            <a:schemeClr val="tx1"/>
                          </a:solidFill>
                          <a:effectLst/>
                          <a:latin typeface="Calibri" panose="020F0502020204030204" pitchFamily="34" charset="0"/>
                          <a:ea typeface="Times New Roman"/>
                          <a:cs typeface="Arial"/>
                        </a:rPr>
                        <a:t>Liceul</a:t>
                      </a:r>
                      <a:r>
                        <a:rPr lang="en-US" sz="1400" b="1" dirty="0">
                          <a:solidFill>
                            <a:schemeClr val="tx1"/>
                          </a:solidFill>
                          <a:effectLst/>
                          <a:latin typeface="Calibri" panose="020F0502020204030204" pitchFamily="34" charset="0"/>
                          <a:ea typeface="Times New Roman"/>
                          <a:cs typeface="Arial"/>
                        </a:rPr>
                        <a:t> </a:t>
                      </a:r>
                      <a:r>
                        <a:rPr lang="en-US" sz="1400" b="1" dirty="0" err="1">
                          <a:solidFill>
                            <a:schemeClr val="tx1"/>
                          </a:solidFill>
                          <a:effectLst/>
                          <a:latin typeface="Calibri" panose="020F0502020204030204" pitchFamily="34" charset="0"/>
                          <a:ea typeface="Times New Roman"/>
                          <a:cs typeface="Arial"/>
                        </a:rPr>
                        <a:t>Teoretic</a:t>
                      </a:r>
                      <a:r>
                        <a:rPr lang="en-US" sz="1400" b="1" dirty="0">
                          <a:solidFill>
                            <a:schemeClr val="tx1"/>
                          </a:solidFill>
                          <a:effectLst/>
                          <a:latin typeface="Calibri" panose="020F0502020204030204" pitchFamily="34" charset="0"/>
                          <a:ea typeface="Times New Roman"/>
                          <a:cs typeface="Arial"/>
                        </a:rPr>
                        <a:t> "</a:t>
                      </a:r>
                      <a:r>
                        <a:rPr lang="en-US" sz="1400" b="1" dirty="0" err="1">
                          <a:solidFill>
                            <a:schemeClr val="tx1"/>
                          </a:solidFill>
                          <a:effectLst/>
                          <a:latin typeface="Calibri" panose="020F0502020204030204" pitchFamily="34" charset="0"/>
                          <a:ea typeface="Times New Roman"/>
                          <a:cs typeface="Arial"/>
                        </a:rPr>
                        <a:t>Székely</a:t>
                      </a:r>
                      <a:r>
                        <a:rPr lang="en-US" sz="1400" b="1" dirty="0">
                          <a:solidFill>
                            <a:schemeClr val="tx1"/>
                          </a:solidFill>
                          <a:effectLst/>
                          <a:latin typeface="Calibri" panose="020F0502020204030204" pitchFamily="34" charset="0"/>
                          <a:ea typeface="Times New Roman"/>
                          <a:cs typeface="Arial"/>
                        </a:rPr>
                        <a:t> </a:t>
                      </a:r>
                      <a:r>
                        <a:rPr lang="en-US" sz="1400" b="1" dirty="0" err="1">
                          <a:solidFill>
                            <a:schemeClr val="tx1"/>
                          </a:solidFill>
                          <a:effectLst/>
                          <a:latin typeface="Calibri" panose="020F0502020204030204" pitchFamily="34" charset="0"/>
                          <a:ea typeface="Times New Roman"/>
                          <a:cs typeface="Arial"/>
                        </a:rPr>
                        <a:t>Mikó</a:t>
                      </a:r>
                      <a:r>
                        <a:rPr lang="en-US" sz="1400" b="1" dirty="0">
                          <a:solidFill>
                            <a:schemeClr val="tx1"/>
                          </a:solidFill>
                          <a:effectLst/>
                          <a:latin typeface="Calibri" panose="020F0502020204030204" pitchFamily="34" charset="0"/>
                          <a:ea typeface="Times New Roman"/>
                          <a:cs typeface="Arial"/>
                        </a:rPr>
                        <a:t>"</a:t>
                      </a:r>
                      <a:endParaRPr lang="en-US" sz="1400" b="1" dirty="0">
                        <a:solidFill>
                          <a:schemeClr val="tx1"/>
                        </a:solidFill>
                        <a:effectLst/>
                        <a:latin typeface="Calibri" panose="020F0502020204030204" pitchFamily="34" charset="0"/>
                        <a:ea typeface="Times New Roman"/>
                      </a:endParaRPr>
                    </a:p>
                  </a:txBody>
                  <a:tcPr marL="17780" marR="8890" marT="0" marB="0" anchor="ctr">
                    <a:solidFill>
                      <a:schemeClr val="bg2"/>
                    </a:solidFill>
                  </a:tcPr>
                </a:tc>
                <a:tc>
                  <a:txBody>
                    <a:bodyPr/>
                    <a:lstStyle/>
                    <a:p>
                      <a:pPr>
                        <a:lnSpc>
                          <a:spcPct val="115000"/>
                        </a:lnSpc>
                        <a:spcAft>
                          <a:spcPts val="0"/>
                        </a:spcAft>
                      </a:pPr>
                      <a:r>
                        <a:rPr lang="ro-RO" sz="1400" b="1">
                          <a:solidFill>
                            <a:schemeClr val="tx1"/>
                          </a:solidFill>
                          <a:effectLst/>
                          <a:latin typeface="Calibri" panose="020F0502020204030204" pitchFamily="34" charset="0"/>
                          <a:ea typeface="Times New Roman"/>
                          <a:cs typeface="Arial"/>
                        </a:rPr>
                        <a:t>Sf.Gheorghe</a:t>
                      </a:r>
                      <a:endParaRPr lang="ro-RO" sz="1400" b="1">
                        <a:solidFill>
                          <a:schemeClr val="tx1"/>
                        </a:solidFill>
                        <a:effectLst/>
                        <a:latin typeface="Calibri" panose="020F0502020204030204" pitchFamily="34" charset="0"/>
                        <a:ea typeface="Calibri"/>
                        <a:cs typeface="Arial"/>
                      </a:endParaRPr>
                    </a:p>
                  </a:txBody>
                  <a:tcPr marL="68580" marR="68580" marT="0" marB="0" anchor="ctr">
                    <a:solidFill>
                      <a:schemeClr val="bg2"/>
                    </a:solidFill>
                  </a:tcPr>
                </a:tc>
                <a:tc>
                  <a:txBody>
                    <a:bodyPr/>
                    <a:lstStyle/>
                    <a:p>
                      <a:pPr marL="0" marR="0" algn="ctr">
                        <a:spcBef>
                          <a:spcPts val="0"/>
                        </a:spcBef>
                        <a:spcAft>
                          <a:spcPts val="0"/>
                        </a:spcAft>
                      </a:pPr>
                      <a:r>
                        <a:rPr lang="en-US" sz="1400" b="1">
                          <a:solidFill>
                            <a:schemeClr val="tx1"/>
                          </a:solidFill>
                          <a:effectLst/>
                          <a:latin typeface="Calibri" panose="020F0502020204030204" pitchFamily="34" charset="0"/>
                          <a:ea typeface="Times New Roman"/>
                          <a:cs typeface="Arial"/>
                        </a:rPr>
                        <a:t>III</a:t>
                      </a:r>
                      <a:endParaRPr lang="en-US" sz="1400" b="1">
                        <a:solidFill>
                          <a:schemeClr val="tx1"/>
                        </a:solidFill>
                        <a:effectLst/>
                        <a:latin typeface="Calibri" panose="020F0502020204030204" pitchFamily="34" charset="0"/>
                        <a:ea typeface="Times New Roman"/>
                      </a:endParaRPr>
                    </a:p>
                  </a:txBody>
                  <a:tcPr marL="17780" marR="68580" marT="0" marB="0" anchor="ctr">
                    <a:solidFill>
                      <a:schemeClr val="bg2"/>
                    </a:solidFill>
                  </a:tcPr>
                </a:tc>
                <a:tc>
                  <a:txBody>
                    <a:bodyPr/>
                    <a:lstStyle/>
                    <a:p>
                      <a:pPr marL="0" marR="0">
                        <a:spcBef>
                          <a:spcPts val="0"/>
                        </a:spcBef>
                        <a:spcAft>
                          <a:spcPts val="0"/>
                        </a:spcAft>
                      </a:pPr>
                      <a:r>
                        <a:rPr lang="en-US" sz="1400" b="1">
                          <a:solidFill>
                            <a:schemeClr val="tx1"/>
                          </a:solidFill>
                          <a:effectLst/>
                          <a:latin typeface="Calibri" panose="020F0502020204030204" pitchFamily="34" charset="0"/>
                          <a:ea typeface="Times New Roman"/>
                          <a:cs typeface="Arial"/>
                        </a:rPr>
                        <a:t>Bíró Béla</a:t>
                      </a:r>
                      <a:endParaRPr lang="en-US" sz="1400" b="1">
                        <a:solidFill>
                          <a:schemeClr val="tx1"/>
                        </a:solidFill>
                        <a:effectLst/>
                        <a:latin typeface="Calibri" panose="020F0502020204030204" pitchFamily="34" charset="0"/>
                        <a:ea typeface="Times New Roman"/>
                      </a:endParaRPr>
                    </a:p>
                  </a:txBody>
                  <a:tcPr marL="17780" marR="8890" marT="0" marB="0" anchor="ctr">
                    <a:solidFill>
                      <a:schemeClr val="bg2"/>
                    </a:solidFill>
                  </a:tcPr>
                </a:tc>
              </a:tr>
              <a:tr h="409929">
                <a:tc>
                  <a:txBody>
                    <a:bodyPr/>
                    <a:lstStyle/>
                    <a:p>
                      <a:pPr marL="0" marR="0">
                        <a:spcBef>
                          <a:spcPts val="0"/>
                        </a:spcBef>
                        <a:spcAft>
                          <a:spcPts val="0"/>
                        </a:spcAft>
                      </a:pPr>
                      <a:r>
                        <a:rPr lang="en-US" sz="1600" b="1" dirty="0" err="1">
                          <a:effectLst/>
                          <a:latin typeface="Calibri" panose="020F0502020204030204" pitchFamily="34" charset="0"/>
                          <a:ea typeface="Times New Roman"/>
                          <a:cs typeface="Arial"/>
                        </a:rPr>
                        <a:t>Rab</a:t>
                      </a:r>
                      <a:r>
                        <a:rPr lang="en-US" sz="1600" b="1" dirty="0">
                          <a:effectLst/>
                          <a:latin typeface="Calibri" panose="020F0502020204030204" pitchFamily="34" charset="0"/>
                          <a:ea typeface="Times New Roman"/>
                          <a:cs typeface="Arial"/>
                        </a:rPr>
                        <a:t> </a:t>
                      </a:r>
                      <a:r>
                        <a:rPr lang="en-US" sz="1600" b="1" dirty="0" err="1">
                          <a:effectLst/>
                          <a:latin typeface="Calibri" panose="020F0502020204030204" pitchFamily="34" charset="0"/>
                          <a:ea typeface="Times New Roman"/>
                          <a:cs typeface="Arial"/>
                        </a:rPr>
                        <a:t>Zsolt</a:t>
                      </a:r>
                      <a:endParaRPr lang="en-US" sz="1600" b="1" dirty="0">
                        <a:effectLst/>
                        <a:latin typeface="Calibri" panose="020F0502020204030204" pitchFamily="34" charset="0"/>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400" b="1">
                          <a:solidFill>
                            <a:schemeClr val="tx1"/>
                          </a:solidFill>
                          <a:effectLst/>
                          <a:latin typeface="Calibri" panose="020F0502020204030204" pitchFamily="34" charset="0"/>
                          <a:ea typeface="Times New Roman"/>
                          <a:cs typeface="Arial"/>
                        </a:rPr>
                        <a:t>10</a:t>
                      </a:r>
                      <a:endParaRPr lang="en-US" sz="1400" b="1">
                        <a:solidFill>
                          <a:schemeClr val="tx1"/>
                        </a:solidFill>
                        <a:effectLst/>
                        <a:latin typeface="Calibri" panose="020F0502020204030204" pitchFamily="34" charset="0"/>
                        <a:ea typeface="Times New Roman"/>
                      </a:endParaRPr>
                    </a:p>
                  </a:txBody>
                  <a:tcPr marL="17780" marR="8890" marT="0" marB="0" anchor="ctr">
                    <a:solidFill>
                      <a:schemeClr val="bg2"/>
                    </a:solidFill>
                  </a:tcPr>
                </a:tc>
                <a:tc>
                  <a:txBody>
                    <a:bodyPr/>
                    <a:lstStyle/>
                    <a:p>
                      <a:pPr marL="0" marR="0">
                        <a:spcBef>
                          <a:spcPts val="0"/>
                        </a:spcBef>
                        <a:spcAft>
                          <a:spcPts val="0"/>
                        </a:spcAft>
                      </a:pPr>
                      <a:r>
                        <a:rPr lang="en-US" sz="1400" b="1" dirty="0" err="1">
                          <a:solidFill>
                            <a:schemeClr val="tx1"/>
                          </a:solidFill>
                          <a:effectLst/>
                          <a:latin typeface="Calibri" panose="020F0502020204030204" pitchFamily="34" charset="0"/>
                          <a:ea typeface="Times New Roman"/>
                          <a:cs typeface="Arial"/>
                        </a:rPr>
                        <a:t>Liceul</a:t>
                      </a:r>
                      <a:r>
                        <a:rPr lang="en-US" sz="1400" b="1" dirty="0">
                          <a:solidFill>
                            <a:schemeClr val="tx1"/>
                          </a:solidFill>
                          <a:effectLst/>
                          <a:latin typeface="Calibri" panose="020F0502020204030204" pitchFamily="34" charset="0"/>
                          <a:ea typeface="Times New Roman"/>
                          <a:cs typeface="Arial"/>
                        </a:rPr>
                        <a:t> </a:t>
                      </a:r>
                      <a:r>
                        <a:rPr lang="en-US" sz="1400" b="1" dirty="0" err="1">
                          <a:solidFill>
                            <a:schemeClr val="tx1"/>
                          </a:solidFill>
                          <a:effectLst/>
                          <a:latin typeface="Calibri" panose="020F0502020204030204" pitchFamily="34" charset="0"/>
                          <a:ea typeface="Times New Roman"/>
                          <a:cs typeface="Arial"/>
                        </a:rPr>
                        <a:t>Teoretic</a:t>
                      </a:r>
                      <a:r>
                        <a:rPr lang="en-US" sz="1400" b="1" dirty="0">
                          <a:solidFill>
                            <a:schemeClr val="tx1"/>
                          </a:solidFill>
                          <a:effectLst/>
                          <a:latin typeface="Calibri" panose="020F0502020204030204" pitchFamily="34" charset="0"/>
                          <a:ea typeface="Times New Roman"/>
                          <a:cs typeface="Arial"/>
                        </a:rPr>
                        <a:t> "</a:t>
                      </a:r>
                      <a:r>
                        <a:rPr lang="en-US" sz="1400" b="1" dirty="0" err="1">
                          <a:solidFill>
                            <a:schemeClr val="tx1"/>
                          </a:solidFill>
                          <a:effectLst/>
                          <a:latin typeface="Calibri" panose="020F0502020204030204" pitchFamily="34" charset="0"/>
                          <a:ea typeface="Times New Roman"/>
                          <a:cs typeface="Arial"/>
                        </a:rPr>
                        <a:t>Székely</a:t>
                      </a:r>
                      <a:r>
                        <a:rPr lang="en-US" sz="1400" b="1" dirty="0">
                          <a:solidFill>
                            <a:schemeClr val="tx1"/>
                          </a:solidFill>
                          <a:effectLst/>
                          <a:latin typeface="Calibri" panose="020F0502020204030204" pitchFamily="34" charset="0"/>
                          <a:ea typeface="Times New Roman"/>
                          <a:cs typeface="Arial"/>
                        </a:rPr>
                        <a:t> </a:t>
                      </a:r>
                      <a:r>
                        <a:rPr lang="en-US" sz="1400" b="1" dirty="0" err="1">
                          <a:solidFill>
                            <a:schemeClr val="tx1"/>
                          </a:solidFill>
                          <a:effectLst/>
                          <a:latin typeface="Calibri" panose="020F0502020204030204" pitchFamily="34" charset="0"/>
                          <a:ea typeface="Times New Roman"/>
                          <a:cs typeface="Arial"/>
                        </a:rPr>
                        <a:t>Mikó</a:t>
                      </a:r>
                      <a:r>
                        <a:rPr lang="en-US" sz="1400" b="1" dirty="0">
                          <a:solidFill>
                            <a:schemeClr val="tx1"/>
                          </a:solidFill>
                          <a:effectLst/>
                          <a:latin typeface="Calibri" panose="020F0502020204030204" pitchFamily="34" charset="0"/>
                          <a:ea typeface="Times New Roman"/>
                          <a:cs typeface="Arial"/>
                        </a:rPr>
                        <a:t>"</a:t>
                      </a:r>
                      <a:endParaRPr lang="en-US" sz="1400" b="1" dirty="0">
                        <a:solidFill>
                          <a:schemeClr val="tx1"/>
                        </a:solidFill>
                        <a:effectLst/>
                        <a:latin typeface="Calibri" panose="020F0502020204030204" pitchFamily="34" charset="0"/>
                        <a:ea typeface="Times New Roman"/>
                      </a:endParaRPr>
                    </a:p>
                  </a:txBody>
                  <a:tcPr marL="17780" marR="8890" marT="0" marB="0" anchor="ctr">
                    <a:solidFill>
                      <a:schemeClr val="bg2"/>
                    </a:solidFill>
                  </a:tcPr>
                </a:tc>
                <a:tc>
                  <a:txBody>
                    <a:bodyPr/>
                    <a:lstStyle/>
                    <a:p>
                      <a:pPr>
                        <a:lnSpc>
                          <a:spcPct val="115000"/>
                        </a:lnSpc>
                        <a:spcAft>
                          <a:spcPts val="0"/>
                        </a:spcAft>
                      </a:pPr>
                      <a:r>
                        <a:rPr lang="ro-RO" sz="1400" b="1" dirty="0" err="1">
                          <a:solidFill>
                            <a:schemeClr val="tx1"/>
                          </a:solidFill>
                          <a:effectLst/>
                          <a:latin typeface="Calibri" panose="020F0502020204030204" pitchFamily="34" charset="0"/>
                          <a:ea typeface="Times New Roman"/>
                          <a:cs typeface="Arial"/>
                        </a:rPr>
                        <a:t>Sf.Gheorghe</a:t>
                      </a:r>
                      <a:endParaRPr lang="ro-RO" sz="1400" b="1" dirty="0">
                        <a:solidFill>
                          <a:schemeClr val="tx1"/>
                        </a:solidFill>
                        <a:effectLst/>
                        <a:latin typeface="Calibri" panose="020F0502020204030204" pitchFamily="34" charset="0"/>
                        <a:ea typeface="Calibri"/>
                        <a:cs typeface="Arial"/>
                      </a:endParaRPr>
                    </a:p>
                  </a:txBody>
                  <a:tcPr marL="68580" marR="68580" marT="0" marB="0" anchor="ctr">
                    <a:solidFill>
                      <a:schemeClr val="bg2"/>
                    </a:solidFill>
                  </a:tcPr>
                </a:tc>
                <a:tc>
                  <a:txBody>
                    <a:bodyPr/>
                    <a:lstStyle/>
                    <a:p>
                      <a:pPr marL="0" marR="0" algn="ctr">
                        <a:spcBef>
                          <a:spcPts val="0"/>
                        </a:spcBef>
                        <a:spcAft>
                          <a:spcPts val="0"/>
                        </a:spcAft>
                      </a:pPr>
                      <a:r>
                        <a:rPr lang="en-US" sz="1400" b="1">
                          <a:solidFill>
                            <a:schemeClr val="tx1"/>
                          </a:solidFill>
                          <a:effectLst/>
                          <a:latin typeface="Calibri" panose="020F0502020204030204" pitchFamily="34" charset="0"/>
                          <a:ea typeface="Times New Roman"/>
                          <a:cs typeface="Arial"/>
                        </a:rPr>
                        <a:t>M</a:t>
                      </a:r>
                      <a:endParaRPr lang="en-US" sz="1400" b="1">
                        <a:solidFill>
                          <a:schemeClr val="tx1"/>
                        </a:solidFill>
                        <a:effectLst/>
                        <a:latin typeface="Calibri" panose="020F0502020204030204" pitchFamily="34" charset="0"/>
                        <a:ea typeface="Times New Roman"/>
                      </a:endParaRPr>
                    </a:p>
                  </a:txBody>
                  <a:tcPr marL="17780" marR="68580" marT="0" marB="0" anchor="ctr">
                    <a:solidFill>
                      <a:schemeClr val="bg2"/>
                    </a:solidFill>
                  </a:tcPr>
                </a:tc>
                <a:tc>
                  <a:txBody>
                    <a:bodyPr/>
                    <a:lstStyle/>
                    <a:p>
                      <a:pPr marL="0" marR="0">
                        <a:spcBef>
                          <a:spcPts val="0"/>
                        </a:spcBef>
                        <a:spcAft>
                          <a:spcPts val="0"/>
                        </a:spcAft>
                      </a:pPr>
                      <a:r>
                        <a:rPr lang="en-US" sz="1400" b="1">
                          <a:solidFill>
                            <a:schemeClr val="tx1"/>
                          </a:solidFill>
                          <a:effectLst/>
                          <a:latin typeface="Calibri" panose="020F0502020204030204" pitchFamily="34" charset="0"/>
                          <a:ea typeface="Times New Roman"/>
                          <a:cs typeface="Arial"/>
                        </a:rPr>
                        <a:t>Deák Éva</a:t>
                      </a:r>
                      <a:endParaRPr lang="en-US" sz="1400" b="1">
                        <a:solidFill>
                          <a:schemeClr val="tx1"/>
                        </a:solidFill>
                        <a:effectLst/>
                        <a:latin typeface="Calibri" panose="020F0502020204030204" pitchFamily="34" charset="0"/>
                        <a:ea typeface="Times New Roman"/>
                      </a:endParaRPr>
                    </a:p>
                  </a:txBody>
                  <a:tcPr marL="17780" marR="8890" marT="0" marB="0" anchor="ctr">
                    <a:solidFill>
                      <a:schemeClr val="bg2"/>
                    </a:solidFill>
                  </a:tcPr>
                </a:tc>
              </a:tr>
              <a:tr h="409929">
                <a:tc>
                  <a:txBody>
                    <a:bodyPr/>
                    <a:lstStyle/>
                    <a:p>
                      <a:pPr marL="0" marR="0">
                        <a:spcBef>
                          <a:spcPts val="0"/>
                        </a:spcBef>
                        <a:spcAft>
                          <a:spcPts val="0"/>
                        </a:spcAft>
                      </a:pPr>
                      <a:r>
                        <a:rPr lang="en-US" sz="1600" b="1" dirty="0" err="1">
                          <a:effectLst/>
                          <a:latin typeface="Calibri" panose="020F0502020204030204" pitchFamily="34" charset="0"/>
                          <a:ea typeface="Times New Roman"/>
                          <a:cs typeface="Arial"/>
                        </a:rPr>
                        <a:t>Élthes</a:t>
                      </a:r>
                      <a:r>
                        <a:rPr lang="en-US" sz="1600" b="1" dirty="0">
                          <a:effectLst/>
                          <a:latin typeface="Calibri" panose="020F0502020204030204" pitchFamily="34" charset="0"/>
                          <a:ea typeface="Times New Roman"/>
                          <a:cs typeface="Arial"/>
                        </a:rPr>
                        <a:t> </a:t>
                      </a:r>
                      <a:r>
                        <a:rPr lang="en-US" sz="1600" b="1" dirty="0" err="1">
                          <a:effectLst/>
                          <a:latin typeface="Calibri" panose="020F0502020204030204" pitchFamily="34" charset="0"/>
                          <a:ea typeface="Times New Roman"/>
                          <a:cs typeface="Arial"/>
                        </a:rPr>
                        <a:t>Zoltán</a:t>
                      </a:r>
                      <a:r>
                        <a:rPr lang="en-US" sz="1600" b="1" dirty="0">
                          <a:effectLst/>
                          <a:latin typeface="Calibri" panose="020F0502020204030204" pitchFamily="34" charset="0"/>
                          <a:ea typeface="Times New Roman"/>
                          <a:cs typeface="Arial"/>
                        </a:rPr>
                        <a:t> </a:t>
                      </a:r>
                      <a:r>
                        <a:rPr lang="en-US" sz="1600" b="1" dirty="0" err="1">
                          <a:effectLst/>
                          <a:latin typeface="Calibri" panose="020F0502020204030204" pitchFamily="34" charset="0"/>
                          <a:ea typeface="Times New Roman"/>
                          <a:cs typeface="Arial"/>
                        </a:rPr>
                        <a:t>Zsombor</a:t>
                      </a:r>
                      <a:endParaRPr lang="en-US" sz="1600" b="1" dirty="0">
                        <a:effectLst/>
                        <a:latin typeface="Calibri" panose="020F0502020204030204" pitchFamily="34" charset="0"/>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400" b="1">
                          <a:solidFill>
                            <a:schemeClr val="tx1"/>
                          </a:solidFill>
                          <a:effectLst/>
                          <a:latin typeface="Calibri" panose="020F0502020204030204" pitchFamily="34" charset="0"/>
                          <a:ea typeface="Times New Roman"/>
                          <a:cs typeface="Arial"/>
                        </a:rPr>
                        <a:t>10</a:t>
                      </a:r>
                      <a:endParaRPr lang="en-US" sz="1400" b="1">
                        <a:solidFill>
                          <a:schemeClr val="tx1"/>
                        </a:solidFill>
                        <a:effectLst/>
                        <a:latin typeface="Calibri" panose="020F0502020204030204" pitchFamily="34" charset="0"/>
                        <a:ea typeface="Times New Roman"/>
                      </a:endParaRPr>
                    </a:p>
                  </a:txBody>
                  <a:tcPr marL="17780" marR="8890" marT="0" marB="0" anchor="ctr">
                    <a:solidFill>
                      <a:schemeClr val="bg2"/>
                    </a:solidFill>
                  </a:tcPr>
                </a:tc>
                <a:tc>
                  <a:txBody>
                    <a:bodyPr/>
                    <a:lstStyle/>
                    <a:p>
                      <a:pPr marL="0" marR="0">
                        <a:spcBef>
                          <a:spcPts val="0"/>
                        </a:spcBef>
                        <a:spcAft>
                          <a:spcPts val="0"/>
                        </a:spcAft>
                      </a:pPr>
                      <a:r>
                        <a:rPr lang="en-US" sz="1400" b="1" dirty="0" err="1">
                          <a:solidFill>
                            <a:schemeClr val="tx1"/>
                          </a:solidFill>
                          <a:effectLst/>
                          <a:latin typeface="Calibri" panose="020F0502020204030204" pitchFamily="34" charset="0"/>
                          <a:ea typeface="Times New Roman"/>
                          <a:cs typeface="Arial"/>
                        </a:rPr>
                        <a:t>Liceul</a:t>
                      </a:r>
                      <a:r>
                        <a:rPr lang="en-US" sz="1400" b="1" dirty="0">
                          <a:solidFill>
                            <a:schemeClr val="tx1"/>
                          </a:solidFill>
                          <a:effectLst/>
                          <a:latin typeface="Calibri" panose="020F0502020204030204" pitchFamily="34" charset="0"/>
                          <a:ea typeface="Times New Roman"/>
                          <a:cs typeface="Arial"/>
                        </a:rPr>
                        <a:t> </a:t>
                      </a:r>
                      <a:r>
                        <a:rPr lang="en-US" sz="1400" b="1" dirty="0" err="1">
                          <a:solidFill>
                            <a:schemeClr val="tx1"/>
                          </a:solidFill>
                          <a:effectLst/>
                          <a:latin typeface="Calibri" panose="020F0502020204030204" pitchFamily="34" charset="0"/>
                          <a:ea typeface="Times New Roman"/>
                          <a:cs typeface="Arial"/>
                        </a:rPr>
                        <a:t>Teoretic</a:t>
                      </a:r>
                      <a:r>
                        <a:rPr lang="en-US" sz="1400" b="1" dirty="0">
                          <a:solidFill>
                            <a:schemeClr val="tx1"/>
                          </a:solidFill>
                          <a:effectLst/>
                          <a:latin typeface="Calibri" panose="020F0502020204030204" pitchFamily="34" charset="0"/>
                          <a:ea typeface="Times New Roman"/>
                          <a:cs typeface="Arial"/>
                        </a:rPr>
                        <a:t> "</a:t>
                      </a:r>
                      <a:r>
                        <a:rPr lang="en-US" sz="1400" b="1" dirty="0" err="1">
                          <a:solidFill>
                            <a:schemeClr val="tx1"/>
                          </a:solidFill>
                          <a:effectLst/>
                          <a:latin typeface="Calibri" panose="020F0502020204030204" pitchFamily="34" charset="0"/>
                          <a:ea typeface="Times New Roman"/>
                          <a:cs typeface="Arial"/>
                        </a:rPr>
                        <a:t>Székely</a:t>
                      </a:r>
                      <a:r>
                        <a:rPr lang="en-US" sz="1400" b="1" dirty="0">
                          <a:solidFill>
                            <a:schemeClr val="tx1"/>
                          </a:solidFill>
                          <a:effectLst/>
                          <a:latin typeface="Calibri" panose="020F0502020204030204" pitchFamily="34" charset="0"/>
                          <a:ea typeface="Times New Roman"/>
                          <a:cs typeface="Arial"/>
                        </a:rPr>
                        <a:t> </a:t>
                      </a:r>
                      <a:r>
                        <a:rPr lang="en-US" sz="1400" b="1" dirty="0" err="1">
                          <a:solidFill>
                            <a:schemeClr val="tx1"/>
                          </a:solidFill>
                          <a:effectLst/>
                          <a:latin typeface="Calibri" panose="020F0502020204030204" pitchFamily="34" charset="0"/>
                          <a:ea typeface="Times New Roman"/>
                          <a:cs typeface="Arial"/>
                        </a:rPr>
                        <a:t>Mikó</a:t>
                      </a:r>
                      <a:r>
                        <a:rPr lang="en-US" sz="1400" b="1" dirty="0">
                          <a:solidFill>
                            <a:schemeClr val="tx1"/>
                          </a:solidFill>
                          <a:effectLst/>
                          <a:latin typeface="Calibri" panose="020F0502020204030204" pitchFamily="34" charset="0"/>
                          <a:ea typeface="Times New Roman"/>
                          <a:cs typeface="Arial"/>
                        </a:rPr>
                        <a:t>"</a:t>
                      </a:r>
                      <a:endParaRPr lang="en-US" sz="1400" b="1" dirty="0">
                        <a:solidFill>
                          <a:schemeClr val="tx1"/>
                        </a:solidFill>
                        <a:effectLst/>
                        <a:latin typeface="Calibri" panose="020F0502020204030204" pitchFamily="34" charset="0"/>
                        <a:ea typeface="Times New Roman"/>
                      </a:endParaRPr>
                    </a:p>
                  </a:txBody>
                  <a:tcPr marL="17780" marR="8890" marT="0" marB="0" anchor="ctr">
                    <a:solidFill>
                      <a:schemeClr val="bg2"/>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o-RO" sz="1400" b="1" dirty="0" err="1" smtClean="0">
                          <a:solidFill>
                            <a:schemeClr val="tx1"/>
                          </a:solidFill>
                          <a:effectLst/>
                          <a:latin typeface="Calibri" panose="020F0502020204030204" pitchFamily="34" charset="0"/>
                          <a:ea typeface="Times New Roman"/>
                          <a:cs typeface="Arial"/>
                        </a:rPr>
                        <a:t>Sf.Gheorghe</a:t>
                      </a:r>
                      <a:endParaRPr lang="ro-RO" sz="1400" b="1" dirty="0" smtClean="0">
                        <a:solidFill>
                          <a:schemeClr val="tx1"/>
                        </a:solidFill>
                        <a:effectLst/>
                        <a:latin typeface="Calibri" panose="020F0502020204030204" pitchFamily="34" charset="0"/>
                        <a:ea typeface="Calibri"/>
                        <a:cs typeface="Arial"/>
                      </a:endParaRPr>
                    </a:p>
                  </a:txBody>
                  <a:tcPr marL="68580" marR="68580" marT="0" marB="0" anchor="ctr">
                    <a:solidFill>
                      <a:schemeClr val="bg2"/>
                    </a:solidFill>
                  </a:tcPr>
                </a:tc>
                <a:tc>
                  <a:txBody>
                    <a:bodyPr/>
                    <a:lstStyle/>
                    <a:p>
                      <a:pPr marL="0" marR="0" algn="ctr">
                        <a:spcBef>
                          <a:spcPts val="0"/>
                        </a:spcBef>
                        <a:spcAft>
                          <a:spcPts val="0"/>
                        </a:spcAft>
                      </a:pPr>
                      <a:r>
                        <a:rPr lang="en-US" sz="1400" b="1">
                          <a:solidFill>
                            <a:schemeClr val="tx1"/>
                          </a:solidFill>
                          <a:effectLst/>
                          <a:latin typeface="Calibri" panose="020F0502020204030204" pitchFamily="34" charset="0"/>
                          <a:ea typeface="Times New Roman"/>
                          <a:cs typeface="Arial"/>
                        </a:rPr>
                        <a:t>II</a:t>
                      </a:r>
                      <a:endParaRPr lang="en-US" sz="1400" b="1">
                        <a:solidFill>
                          <a:schemeClr val="tx1"/>
                        </a:solidFill>
                        <a:effectLst/>
                        <a:latin typeface="Calibri" panose="020F0502020204030204" pitchFamily="34" charset="0"/>
                        <a:ea typeface="Times New Roman"/>
                      </a:endParaRPr>
                    </a:p>
                  </a:txBody>
                  <a:tcPr marL="17780" marR="68580" marT="0" marB="0" anchor="ctr">
                    <a:solidFill>
                      <a:schemeClr val="bg2"/>
                    </a:solidFill>
                  </a:tcPr>
                </a:tc>
                <a:tc>
                  <a:txBody>
                    <a:bodyPr/>
                    <a:lstStyle/>
                    <a:p>
                      <a:pPr marL="0" marR="0">
                        <a:spcBef>
                          <a:spcPts val="0"/>
                        </a:spcBef>
                        <a:spcAft>
                          <a:spcPts val="0"/>
                        </a:spcAft>
                      </a:pPr>
                      <a:r>
                        <a:rPr lang="en-US" sz="1400" b="1">
                          <a:solidFill>
                            <a:schemeClr val="tx1"/>
                          </a:solidFill>
                          <a:effectLst/>
                          <a:latin typeface="Calibri" panose="020F0502020204030204" pitchFamily="34" charset="0"/>
                          <a:ea typeface="Times New Roman"/>
                          <a:cs typeface="Arial"/>
                        </a:rPr>
                        <a:t>Deák Éva</a:t>
                      </a:r>
                      <a:endParaRPr lang="en-US" sz="1400" b="1">
                        <a:solidFill>
                          <a:schemeClr val="tx1"/>
                        </a:solidFill>
                        <a:effectLst/>
                        <a:latin typeface="Calibri" panose="020F0502020204030204" pitchFamily="34" charset="0"/>
                        <a:ea typeface="Times New Roman"/>
                      </a:endParaRPr>
                    </a:p>
                  </a:txBody>
                  <a:tcPr marL="17780" marR="8890" marT="0" marB="0" anchor="ctr">
                    <a:solidFill>
                      <a:schemeClr val="bg2"/>
                    </a:solidFill>
                  </a:tcPr>
                </a:tc>
              </a:tr>
              <a:tr h="409929">
                <a:tc>
                  <a:txBody>
                    <a:bodyPr/>
                    <a:lstStyle/>
                    <a:p>
                      <a:pPr marL="0" marR="0">
                        <a:spcBef>
                          <a:spcPts val="0"/>
                        </a:spcBef>
                        <a:spcAft>
                          <a:spcPts val="0"/>
                        </a:spcAft>
                      </a:pPr>
                      <a:r>
                        <a:rPr lang="en-US" sz="1600" b="1" dirty="0" err="1">
                          <a:effectLst/>
                          <a:latin typeface="Calibri" panose="020F0502020204030204" pitchFamily="34" charset="0"/>
                          <a:ea typeface="Times New Roman"/>
                          <a:cs typeface="Arial"/>
                        </a:rPr>
                        <a:t>Szász</a:t>
                      </a:r>
                      <a:r>
                        <a:rPr lang="en-US" sz="1600" b="1" dirty="0">
                          <a:effectLst/>
                          <a:latin typeface="Calibri" panose="020F0502020204030204" pitchFamily="34" charset="0"/>
                          <a:ea typeface="Times New Roman"/>
                          <a:cs typeface="Arial"/>
                        </a:rPr>
                        <a:t> </a:t>
                      </a:r>
                      <a:r>
                        <a:rPr lang="en-US" sz="1600" b="1" dirty="0" err="1">
                          <a:effectLst/>
                          <a:latin typeface="Calibri" panose="020F0502020204030204" pitchFamily="34" charset="0"/>
                          <a:ea typeface="Times New Roman"/>
                          <a:cs typeface="Arial"/>
                        </a:rPr>
                        <a:t>Apolka</a:t>
                      </a:r>
                      <a:endParaRPr lang="en-US" sz="1600" b="1" dirty="0">
                        <a:effectLst/>
                        <a:latin typeface="Calibri" panose="020F0502020204030204" pitchFamily="34" charset="0"/>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400" b="1">
                          <a:solidFill>
                            <a:schemeClr val="tx1"/>
                          </a:solidFill>
                          <a:effectLst/>
                          <a:latin typeface="Calibri" panose="020F0502020204030204" pitchFamily="34" charset="0"/>
                          <a:ea typeface="Times New Roman"/>
                          <a:cs typeface="Arial"/>
                        </a:rPr>
                        <a:t>11</a:t>
                      </a:r>
                      <a:endParaRPr lang="en-US" sz="1400" b="1">
                        <a:solidFill>
                          <a:schemeClr val="tx1"/>
                        </a:solidFill>
                        <a:effectLst/>
                        <a:latin typeface="Calibri" panose="020F0502020204030204" pitchFamily="34" charset="0"/>
                        <a:ea typeface="Times New Roman"/>
                      </a:endParaRPr>
                    </a:p>
                  </a:txBody>
                  <a:tcPr marL="17780" marR="8890" marT="0" marB="0" anchor="ctr">
                    <a:solidFill>
                      <a:schemeClr val="bg2"/>
                    </a:solidFill>
                  </a:tcPr>
                </a:tc>
                <a:tc>
                  <a:txBody>
                    <a:bodyPr/>
                    <a:lstStyle/>
                    <a:p>
                      <a:pPr marL="0" marR="0">
                        <a:spcBef>
                          <a:spcPts val="0"/>
                        </a:spcBef>
                        <a:spcAft>
                          <a:spcPts val="0"/>
                        </a:spcAft>
                      </a:pPr>
                      <a:r>
                        <a:rPr lang="en-US" sz="1400" b="1" dirty="0" err="1">
                          <a:solidFill>
                            <a:schemeClr val="tx1"/>
                          </a:solidFill>
                          <a:effectLst/>
                          <a:latin typeface="Calibri" panose="020F0502020204030204" pitchFamily="34" charset="0"/>
                          <a:ea typeface="Times New Roman"/>
                          <a:cs typeface="Arial"/>
                        </a:rPr>
                        <a:t>Liceul</a:t>
                      </a:r>
                      <a:r>
                        <a:rPr lang="en-US" sz="1400" b="1" dirty="0">
                          <a:solidFill>
                            <a:schemeClr val="tx1"/>
                          </a:solidFill>
                          <a:effectLst/>
                          <a:latin typeface="Calibri" panose="020F0502020204030204" pitchFamily="34" charset="0"/>
                          <a:ea typeface="Times New Roman"/>
                          <a:cs typeface="Arial"/>
                        </a:rPr>
                        <a:t> </a:t>
                      </a:r>
                      <a:r>
                        <a:rPr lang="en-US" sz="1400" b="1" dirty="0" err="1">
                          <a:solidFill>
                            <a:schemeClr val="tx1"/>
                          </a:solidFill>
                          <a:effectLst/>
                          <a:latin typeface="Calibri" panose="020F0502020204030204" pitchFamily="34" charset="0"/>
                          <a:ea typeface="Times New Roman"/>
                          <a:cs typeface="Arial"/>
                        </a:rPr>
                        <a:t>Tehnologic"Baróti</a:t>
                      </a:r>
                      <a:r>
                        <a:rPr lang="en-US" sz="1400" b="1" dirty="0">
                          <a:solidFill>
                            <a:schemeClr val="tx1"/>
                          </a:solidFill>
                          <a:effectLst/>
                          <a:latin typeface="Calibri" panose="020F0502020204030204" pitchFamily="34" charset="0"/>
                          <a:ea typeface="Times New Roman"/>
                          <a:cs typeface="Arial"/>
                        </a:rPr>
                        <a:t> </a:t>
                      </a:r>
                      <a:r>
                        <a:rPr lang="en-US" sz="1400" b="1" dirty="0" err="1">
                          <a:solidFill>
                            <a:schemeClr val="tx1"/>
                          </a:solidFill>
                          <a:effectLst/>
                          <a:latin typeface="Calibri" panose="020F0502020204030204" pitchFamily="34" charset="0"/>
                          <a:ea typeface="Times New Roman"/>
                          <a:cs typeface="Arial"/>
                        </a:rPr>
                        <a:t>Szabó</a:t>
                      </a:r>
                      <a:r>
                        <a:rPr lang="en-US" sz="1400" b="1" dirty="0">
                          <a:solidFill>
                            <a:schemeClr val="tx1"/>
                          </a:solidFill>
                          <a:effectLst/>
                          <a:latin typeface="Calibri" panose="020F0502020204030204" pitchFamily="34" charset="0"/>
                          <a:ea typeface="Times New Roman"/>
                          <a:cs typeface="Arial"/>
                        </a:rPr>
                        <a:t> </a:t>
                      </a:r>
                      <a:r>
                        <a:rPr lang="en-US" sz="1400" b="1" dirty="0" err="1">
                          <a:solidFill>
                            <a:schemeClr val="tx1"/>
                          </a:solidFill>
                          <a:effectLst/>
                          <a:latin typeface="Calibri" panose="020F0502020204030204" pitchFamily="34" charset="0"/>
                          <a:ea typeface="Times New Roman"/>
                          <a:cs typeface="Arial"/>
                        </a:rPr>
                        <a:t>Dávid</a:t>
                      </a:r>
                      <a:r>
                        <a:rPr lang="en-US" sz="1400" b="1" dirty="0">
                          <a:solidFill>
                            <a:schemeClr val="tx1"/>
                          </a:solidFill>
                          <a:effectLst/>
                          <a:latin typeface="Calibri" panose="020F0502020204030204" pitchFamily="34" charset="0"/>
                          <a:ea typeface="Times New Roman"/>
                          <a:cs typeface="Arial"/>
                        </a:rPr>
                        <a:t>"</a:t>
                      </a:r>
                      <a:endParaRPr lang="en-US" sz="1400" b="1" dirty="0">
                        <a:solidFill>
                          <a:schemeClr val="tx1"/>
                        </a:solidFill>
                        <a:effectLst/>
                        <a:latin typeface="Calibri" panose="020F0502020204030204" pitchFamily="34" charset="0"/>
                        <a:ea typeface="Times New Roman"/>
                      </a:endParaRPr>
                    </a:p>
                  </a:txBody>
                  <a:tcPr marL="17780" marR="8890" marT="0" marB="0" anchor="ctr">
                    <a:solidFill>
                      <a:schemeClr val="bg2"/>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o-RO" sz="1400" b="1" dirty="0" smtClean="0">
                          <a:solidFill>
                            <a:schemeClr val="tx1"/>
                          </a:solidFill>
                          <a:effectLst/>
                          <a:latin typeface="Calibri" panose="020F0502020204030204" pitchFamily="34" charset="0"/>
                          <a:ea typeface="Times New Roman"/>
                          <a:cs typeface="Arial"/>
                        </a:rPr>
                        <a:t>Baraolt</a:t>
                      </a:r>
                      <a:endParaRPr lang="ro-RO" sz="1400" b="1" dirty="0" smtClean="0">
                        <a:solidFill>
                          <a:schemeClr val="tx1"/>
                        </a:solidFill>
                        <a:effectLst/>
                        <a:latin typeface="Calibri" panose="020F0502020204030204" pitchFamily="34" charset="0"/>
                        <a:ea typeface="Calibri"/>
                        <a:cs typeface="Arial"/>
                      </a:endParaRPr>
                    </a:p>
                  </a:txBody>
                  <a:tcPr marL="68580" marR="68580" marT="0" marB="0" anchor="ctr">
                    <a:solidFill>
                      <a:schemeClr val="bg2"/>
                    </a:solidFill>
                  </a:tcPr>
                </a:tc>
                <a:tc>
                  <a:txBody>
                    <a:bodyPr/>
                    <a:lstStyle/>
                    <a:p>
                      <a:pPr marL="0" marR="0" algn="ctr">
                        <a:spcBef>
                          <a:spcPts val="0"/>
                        </a:spcBef>
                        <a:spcAft>
                          <a:spcPts val="0"/>
                        </a:spcAft>
                      </a:pPr>
                      <a:r>
                        <a:rPr lang="en-US" sz="1400" b="1">
                          <a:solidFill>
                            <a:schemeClr val="tx1"/>
                          </a:solidFill>
                          <a:effectLst/>
                          <a:latin typeface="Calibri" panose="020F0502020204030204" pitchFamily="34" charset="0"/>
                          <a:ea typeface="Times New Roman"/>
                          <a:cs typeface="Arial"/>
                        </a:rPr>
                        <a:t>III</a:t>
                      </a:r>
                      <a:endParaRPr lang="en-US" sz="1400" b="1">
                        <a:solidFill>
                          <a:schemeClr val="tx1"/>
                        </a:solidFill>
                        <a:effectLst/>
                        <a:latin typeface="Calibri" panose="020F0502020204030204" pitchFamily="34" charset="0"/>
                        <a:ea typeface="Times New Roman"/>
                      </a:endParaRPr>
                    </a:p>
                  </a:txBody>
                  <a:tcPr marL="17780" marR="68580" marT="0" marB="0" anchor="ctr">
                    <a:solidFill>
                      <a:schemeClr val="bg2"/>
                    </a:solidFill>
                  </a:tcPr>
                </a:tc>
                <a:tc>
                  <a:txBody>
                    <a:bodyPr/>
                    <a:lstStyle/>
                    <a:p>
                      <a:pPr marL="0" marR="0">
                        <a:spcBef>
                          <a:spcPts val="0"/>
                        </a:spcBef>
                        <a:spcAft>
                          <a:spcPts val="0"/>
                        </a:spcAft>
                      </a:pPr>
                      <a:r>
                        <a:rPr lang="en-US" sz="1400" b="1">
                          <a:solidFill>
                            <a:schemeClr val="tx1"/>
                          </a:solidFill>
                          <a:effectLst/>
                          <a:latin typeface="Calibri" panose="020F0502020204030204" pitchFamily="34" charset="0"/>
                          <a:ea typeface="Times New Roman"/>
                          <a:cs typeface="Arial"/>
                        </a:rPr>
                        <a:t>Darvas Anna-Mária</a:t>
                      </a:r>
                      <a:endParaRPr lang="en-US" sz="1400" b="1">
                        <a:solidFill>
                          <a:schemeClr val="tx1"/>
                        </a:solidFill>
                        <a:effectLst/>
                        <a:latin typeface="Calibri" panose="020F0502020204030204" pitchFamily="34" charset="0"/>
                        <a:ea typeface="Times New Roman"/>
                      </a:endParaRPr>
                    </a:p>
                  </a:txBody>
                  <a:tcPr marL="17780" marR="8890" marT="0" marB="0" anchor="ctr">
                    <a:solidFill>
                      <a:schemeClr val="bg2"/>
                    </a:solidFill>
                  </a:tcPr>
                </a:tc>
              </a:tr>
              <a:tr h="409929">
                <a:tc>
                  <a:txBody>
                    <a:bodyPr/>
                    <a:lstStyle/>
                    <a:p>
                      <a:pPr marL="0" marR="0">
                        <a:spcBef>
                          <a:spcPts val="0"/>
                        </a:spcBef>
                        <a:spcAft>
                          <a:spcPts val="0"/>
                        </a:spcAft>
                      </a:pPr>
                      <a:r>
                        <a:rPr lang="en-US" sz="1600" b="1" dirty="0" err="1">
                          <a:effectLst/>
                          <a:latin typeface="Calibri" panose="020F0502020204030204" pitchFamily="34" charset="0"/>
                          <a:ea typeface="Times New Roman"/>
                          <a:cs typeface="Arial"/>
                        </a:rPr>
                        <a:t>Csutak</a:t>
                      </a:r>
                      <a:r>
                        <a:rPr lang="en-US" sz="1600" b="1" dirty="0">
                          <a:effectLst/>
                          <a:latin typeface="Calibri" panose="020F0502020204030204" pitchFamily="34" charset="0"/>
                          <a:ea typeface="Times New Roman"/>
                          <a:cs typeface="Arial"/>
                        </a:rPr>
                        <a:t> </a:t>
                      </a:r>
                      <a:r>
                        <a:rPr lang="en-US" sz="1600" b="1" dirty="0" err="1">
                          <a:effectLst/>
                          <a:latin typeface="Calibri" panose="020F0502020204030204" pitchFamily="34" charset="0"/>
                          <a:ea typeface="Times New Roman"/>
                          <a:cs typeface="Arial"/>
                        </a:rPr>
                        <a:t>Balazs</a:t>
                      </a:r>
                      <a:endParaRPr lang="en-US" sz="1600" b="1" dirty="0">
                        <a:effectLst/>
                        <a:latin typeface="Calibri" panose="020F0502020204030204" pitchFamily="34" charset="0"/>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400" b="1">
                          <a:solidFill>
                            <a:schemeClr val="tx1"/>
                          </a:solidFill>
                          <a:effectLst/>
                          <a:latin typeface="Calibri" panose="020F0502020204030204" pitchFamily="34" charset="0"/>
                          <a:ea typeface="Times New Roman"/>
                          <a:cs typeface="Arial"/>
                        </a:rPr>
                        <a:t>11</a:t>
                      </a:r>
                      <a:endParaRPr lang="en-US" sz="1400" b="1">
                        <a:solidFill>
                          <a:schemeClr val="tx1"/>
                        </a:solidFill>
                        <a:effectLst/>
                        <a:latin typeface="Calibri" panose="020F0502020204030204" pitchFamily="34" charset="0"/>
                        <a:ea typeface="Times New Roman"/>
                      </a:endParaRPr>
                    </a:p>
                  </a:txBody>
                  <a:tcPr marL="17780" marR="8890" marT="0" marB="0" anchor="ctr">
                    <a:solidFill>
                      <a:schemeClr val="bg2"/>
                    </a:solidFill>
                  </a:tcPr>
                </a:tc>
                <a:tc>
                  <a:txBody>
                    <a:bodyPr/>
                    <a:lstStyle/>
                    <a:p>
                      <a:pPr marL="0" marR="0">
                        <a:spcBef>
                          <a:spcPts val="0"/>
                        </a:spcBef>
                        <a:spcAft>
                          <a:spcPts val="0"/>
                        </a:spcAft>
                      </a:pPr>
                      <a:r>
                        <a:rPr lang="en-US" sz="1400" b="1" dirty="0" err="1">
                          <a:solidFill>
                            <a:schemeClr val="tx1"/>
                          </a:solidFill>
                          <a:effectLst/>
                          <a:latin typeface="Calibri" panose="020F0502020204030204" pitchFamily="34" charset="0"/>
                          <a:ea typeface="Times New Roman"/>
                          <a:cs typeface="Arial"/>
                        </a:rPr>
                        <a:t>Liceul</a:t>
                      </a:r>
                      <a:r>
                        <a:rPr lang="en-US" sz="1400" b="1" dirty="0">
                          <a:solidFill>
                            <a:schemeClr val="tx1"/>
                          </a:solidFill>
                          <a:effectLst/>
                          <a:latin typeface="Calibri" panose="020F0502020204030204" pitchFamily="34" charset="0"/>
                          <a:ea typeface="Times New Roman"/>
                          <a:cs typeface="Arial"/>
                        </a:rPr>
                        <a:t> </a:t>
                      </a:r>
                      <a:r>
                        <a:rPr lang="en-US" sz="1400" b="1" dirty="0" err="1">
                          <a:solidFill>
                            <a:schemeClr val="tx1"/>
                          </a:solidFill>
                          <a:effectLst/>
                          <a:latin typeface="Calibri" panose="020F0502020204030204" pitchFamily="34" charset="0"/>
                          <a:ea typeface="Times New Roman"/>
                          <a:cs typeface="Arial"/>
                        </a:rPr>
                        <a:t>Teoretic</a:t>
                      </a:r>
                      <a:r>
                        <a:rPr lang="en-US" sz="1400" b="1" dirty="0">
                          <a:solidFill>
                            <a:schemeClr val="tx1"/>
                          </a:solidFill>
                          <a:effectLst/>
                          <a:latin typeface="Calibri" panose="020F0502020204030204" pitchFamily="34" charset="0"/>
                          <a:ea typeface="Times New Roman"/>
                          <a:cs typeface="Arial"/>
                        </a:rPr>
                        <a:t> "</a:t>
                      </a:r>
                      <a:r>
                        <a:rPr lang="en-US" sz="1400" b="1" dirty="0" err="1">
                          <a:solidFill>
                            <a:schemeClr val="tx1"/>
                          </a:solidFill>
                          <a:effectLst/>
                          <a:latin typeface="Calibri" panose="020F0502020204030204" pitchFamily="34" charset="0"/>
                          <a:ea typeface="Times New Roman"/>
                          <a:cs typeface="Arial"/>
                        </a:rPr>
                        <a:t>Székely</a:t>
                      </a:r>
                      <a:r>
                        <a:rPr lang="en-US" sz="1400" b="1" dirty="0">
                          <a:solidFill>
                            <a:schemeClr val="tx1"/>
                          </a:solidFill>
                          <a:effectLst/>
                          <a:latin typeface="Calibri" panose="020F0502020204030204" pitchFamily="34" charset="0"/>
                          <a:ea typeface="Times New Roman"/>
                          <a:cs typeface="Arial"/>
                        </a:rPr>
                        <a:t> </a:t>
                      </a:r>
                      <a:r>
                        <a:rPr lang="en-US" sz="1400" b="1" dirty="0" err="1">
                          <a:solidFill>
                            <a:schemeClr val="tx1"/>
                          </a:solidFill>
                          <a:effectLst/>
                          <a:latin typeface="Calibri" panose="020F0502020204030204" pitchFamily="34" charset="0"/>
                          <a:ea typeface="Times New Roman"/>
                          <a:cs typeface="Arial"/>
                        </a:rPr>
                        <a:t>Mikó</a:t>
                      </a:r>
                      <a:r>
                        <a:rPr lang="en-US" sz="1400" b="1" dirty="0">
                          <a:solidFill>
                            <a:schemeClr val="tx1"/>
                          </a:solidFill>
                          <a:effectLst/>
                          <a:latin typeface="Calibri" panose="020F0502020204030204" pitchFamily="34" charset="0"/>
                          <a:ea typeface="Times New Roman"/>
                          <a:cs typeface="Arial"/>
                        </a:rPr>
                        <a:t>"</a:t>
                      </a:r>
                      <a:endParaRPr lang="en-US" sz="1400" b="1" dirty="0">
                        <a:solidFill>
                          <a:schemeClr val="tx1"/>
                        </a:solidFill>
                        <a:effectLst/>
                        <a:latin typeface="Calibri" panose="020F0502020204030204" pitchFamily="34" charset="0"/>
                        <a:ea typeface="Times New Roman"/>
                      </a:endParaRPr>
                    </a:p>
                  </a:txBody>
                  <a:tcPr marL="17780" marR="8890" marT="0" marB="0" anchor="ctr">
                    <a:solidFill>
                      <a:schemeClr val="bg2"/>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o-RO" sz="1400" b="1" dirty="0" err="1" smtClean="0">
                          <a:solidFill>
                            <a:schemeClr val="tx1"/>
                          </a:solidFill>
                          <a:effectLst/>
                          <a:latin typeface="Calibri" panose="020F0502020204030204" pitchFamily="34" charset="0"/>
                          <a:ea typeface="Times New Roman"/>
                          <a:cs typeface="Arial"/>
                        </a:rPr>
                        <a:t>Sf.Gheorghe</a:t>
                      </a:r>
                      <a:endParaRPr lang="ro-RO" sz="1400" b="1" dirty="0" smtClean="0">
                        <a:solidFill>
                          <a:schemeClr val="tx1"/>
                        </a:solidFill>
                        <a:effectLst/>
                        <a:latin typeface="Calibri" panose="020F0502020204030204" pitchFamily="34" charset="0"/>
                        <a:ea typeface="Calibri"/>
                        <a:cs typeface="Arial"/>
                      </a:endParaRPr>
                    </a:p>
                  </a:txBody>
                  <a:tcPr marL="68580" marR="68580" marT="0" marB="0" anchor="ctr">
                    <a:solidFill>
                      <a:schemeClr val="bg2"/>
                    </a:solidFill>
                  </a:tcPr>
                </a:tc>
                <a:tc>
                  <a:txBody>
                    <a:bodyPr/>
                    <a:lstStyle/>
                    <a:p>
                      <a:pPr marL="0" marR="0" algn="ctr">
                        <a:spcBef>
                          <a:spcPts val="0"/>
                        </a:spcBef>
                        <a:spcAft>
                          <a:spcPts val="0"/>
                        </a:spcAft>
                      </a:pPr>
                      <a:r>
                        <a:rPr lang="en-US" sz="1400" b="1">
                          <a:solidFill>
                            <a:schemeClr val="tx1"/>
                          </a:solidFill>
                          <a:effectLst/>
                          <a:latin typeface="Calibri" panose="020F0502020204030204" pitchFamily="34" charset="0"/>
                          <a:ea typeface="Times New Roman"/>
                          <a:cs typeface="Arial"/>
                        </a:rPr>
                        <a:t>I</a:t>
                      </a:r>
                      <a:endParaRPr lang="en-US" sz="1400" b="1">
                        <a:solidFill>
                          <a:schemeClr val="tx1"/>
                        </a:solidFill>
                        <a:effectLst/>
                        <a:latin typeface="Calibri" panose="020F0502020204030204" pitchFamily="34" charset="0"/>
                        <a:ea typeface="Times New Roman"/>
                      </a:endParaRPr>
                    </a:p>
                  </a:txBody>
                  <a:tcPr marL="17780" marR="68580" marT="0" marB="0" anchor="ctr">
                    <a:solidFill>
                      <a:schemeClr val="bg2"/>
                    </a:solidFill>
                  </a:tcPr>
                </a:tc>
                <a:tc>
                  <a:txBody>
                    <a:bodyPr/>
                    <a:lstStyle/>
                    <a:p>
                      <a:pPr marL="0" marR="0">
                        <a:spcBef>
                          <a:spcPts val="0"/>
                        </a:spcBef>
                        <a:spcAft>
                          <a:spcPts val="0"/>
                        </a:spcAft>
                      </a:pPr>
                      <a:r>
                        <a:rPr lang="en-US" sz="1400" b="1">
                          <a:solidFill>
                            <a:schemeClr val="tx1"/>
                          </a:solidFill>
                          <a:effectLst/>
                          <a:latin typeface="Calibri" panose="020F0502020204030204" pitchFamily="34" charset="0"/>
                          <a:ea typeface="Times New Roman"/>
                          <a:cs typeface="Arial"/>
                        </a:rPr>
                        <a:t>Biró Judit</a:t>
                      </a:r>
                      <a:endParaRPr lang="en-US" sz="1400" b="1">
                        <a:solidFill>
                          <a:schemeClr val="tx1"/>
                        </a:solidFill>
                        <a:effectLst/>
                        <a:latin typeface="Calibri" panose="020F0502020204030204" pitchFamily="34" charset="0"/>
                        <a:ea typeface="Times New Roman"/>
                      </a:endParaRPr>
                    </a:p>
                  </a:txBody>
                  <a:tcPr marL="17780" marR="8890" marT="0" marB="0" anchor="ctr">
                    <a:solidFill>
                      <a:schemeClr val="bg2"/>
                    </a:solidFill>
                  </a:tcPr>
                </a:tc>
              </a:tr>
              <a:tr h="409929">
                <a:tc>
                  <a:txBody>
                    <a:bodyPr/>
                    <a:lstStyle/>
                    <a:p>
                      <a:pPr marL="0" marR="0">
                        <a:spcBef>
                          <a:spcPts val="0"/>
                        </a:spcBef>
                        <a:spcAft>
                          <a:spcPts val="0"/>
                        </a:spcAft>
                      </a:pPr>
                      <a:r>
                        <a:rPr lang="en-US" sz="1600" b="1" dirty="0" err="1">
                          <a:effectLst/>
                          <a:latin typeface="Calibri" panose="020F0502020204030204" pitchFamily="34" charset="0"/>
                          <a:ea typeface="Times New Roman"/>
                          <a:cs typeface="Arial"/>
                        </a:rPr>
                        <a:t>Juhos</a:t>
                      </a:r>
                      <a:r>
                        <a:rPr lang="en-US" sz="1600" b="1" dirty="0">
                          <a:effectLst/>
                          <a:latin typeface="Calibri" panose="020F0502020204030204" pitchFamily="34" charset="0"/>
                          <a:ea typeface="Times New Roman"/>
                          <a:cs typeface="Arial"/>
                        </a:rPr>
                        <a:t> Attila</a:t>
                      </a:r>
                      <a:endParaRPr lang="en-US" sz="1600" b="1" dirty="0">
                        <a:effectLst/>
                        <a:latin typeface="Calibri" panose="020F0502020204030204" pitchFamily="34" charset="0"/>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400" b="1">
                          <a:solidFill>
                            <a:schemeClr val="tx1"/>
                          </a:solidFill>
                          <a:effectLst/>
                          <a:latin typeface="Calibri" panose="020F0502020204030204" pitchFamily="34" charset="0"/>
                          <a:ea typeface="Times New Roman"/>
                          <a:cs typeface="Arial"/>
                        </a:rPr>
                        <a:t>11</a:t>
                      </a:r>
                      <a:endParaRPr lang="en-US" sz="1400" b="1">
                        <a:solidFill>
                          <a:schemeClr val="tx1"/>
                        </a:solidFill>
                        <a:effectLst/>
                        <a:latin typeface="Calibri" panose="020F0502020204030204" pitchFamily="34" charset="0"/>
                        <a:ea typeface="Times New Roman"/>
                      </a:endParaRPr>
                    </a:p>
                  </a:txBody>
                  <a:tcPr marL="17780" marR="8890" marT="0" marB="0" anchor="ctr">
                    <a:solidFill>
                      <a:schemeClr val="bg2"/>
                    </a:solidFill>
                  </a:tcPr>
                </a:tc>
                <a:tc>
                  <a:txBody>
                    <a:bodyPr/>
                    <a:lstStyle/>
                    <a:p>
                      <a:pPr marL="0" marR="0">
                        <a:spcBef>
                          <a:spcPts val="0"/>
                        </a:spcBef>
                        <a:spcAft>
                          <a:spcPts val="0"/>
                        </a:spcAft>
                      </a:pPr>
                      <a:r>
                        <a:rPr lang="en-US" sz="1400" b="1" dirty="0" err="1">
                          <a:solidFill>
                            <a:schemeClr val="tx1"/>
                          </a:solidFill>
                          <a:effectLst/>
                          <a:latin typeface="Calibri" panose="020F0502020204030204" pitchFamily="34" charset="0"/>
                          <a:ea typeface="Times New Roman"/>
                          <a:cs typeface="Arial"/>
                        </a:rPr>
                        <a:t>Liceul</a:t>
                      </a:r>
                      <a:r>
                        <a:rPr lang="en-US" sz="1400" b="1" dirty="0">
                          <a:solidFill>
                            <a:schemeClr val="tx1"/>
                          </a:solidFill>
                          <a:effectLst/>
                          <a:latin typeface="Calibri" panose="020F0502020204030204" pitchFamily="34" charset="0"/>
                          <a:ea typeface="Times New Roman"/>
                          <a:cs typeface="Arial"/>
                        </a:rPr>
                        <a:t> </a:t>
                      </a:r>
                      <a:r>
                        <a:rPr lang="en-US" sz="1400" b="1" dirty="0" err="1">
                          <a:solidFill>
                            <a:schemeClr val="tx1"/>
                          </a:solidFill>
                          <a:effectLst/>
                          <a:latin typeface="Calibri" panose="020F0502020204030204" pitchFamily="34" charset="0"/>
                          <a:ea typeface="Times New Roman"/>
                          <a:cs typeface="Arial"/>
                        </a:rPr>
                        <a:t>Teoretic</a:t>
                      </a:r>
                      <a:r>
                        <a:rPr lang="en-US" sz="1400" b="1" dirty="0">
                          <a:solidFill>
                            <a:schemeClr val="tx1"/>
                          </a:solidFill>
                          <a:effectLst/>
                          <a:latin typeface="Calibri" panose="020F0502020204030204" pitchFamily="34" charset="0"/>
                          <a:ea typeface="Times New Roman"/>
                          <a:cs typeface="Arial"/>
                        </a:rPr>
                        <a:t> "</a:t>
                      </a:r>
                      <a:r>
                        <a:rPr lang="en-US" sz="1400" b="1" dirty="0" err="1">
                          <a:solidFill>
                            <a:schemeClr val="tx1"/>
                          </a:solidFill>
                          <a:effectLst/>
                          <a:latin typeface="Calibri" panose="020F0502020204030204" pitchFamily="34" charset="0"/>
                          <a:ea typeface="Times New Roman"/>
                          <a:cs typeface="Arial"/>
                        </a:rPr>
                        <a:t>Székely</a:t>
                      </a:r>
                      <a:r>
                        <a:rPr lang="en-US" sz="1400" b="1" dirty="0">
                          <a:solidFill>
                            <a:schemeClr val="tx1"/>
                          </a:solidFill>
                          <a:effectLst/>
                          <a:latin typeface="Calibri" panose="020F0502020204030204" pitchFamily="34" charset="0"/>
                          <a:ea typeface="Times New Roman"/>
                          <a:cs typeface="Arial"/>
                        </a:rPr>
                        <a:t> </a:t>
                      </a:r>
                      <a:r>
                        <a:rPr lang="en-US" sz="1400" b="1" dirty="0" err="1">
                          <a:solidFill>
                            <a:schemeClr val="tx1"/>
                          </a:solidFill>
                          <a:effectLst/>
                          <a:latin typeface="Calibri" panose="020F0502020204030204" pitchFamily="34" charset="0"/>
                          <a:ea typeface="Times New Roman"/>
                          <a:cs typeface="Arial"/>
                        </a:rPr>
                        <a:t>Mikó</a:t>
                      </a:r>
                      <a:r>
                        <a:rPr lang="en-US" sz="1400" b="1" dirty="0">
                          <a:solidFill>
                            <a:schemeClr val="tx1"/>
                          </a:solidFill>
                          <a:effectLst/>
                          <a:latin typeface="Calibri" panose="020F0502020204030204" pitchFamily="34" charset="0"/>
                          <a:ea typeface="Times New Roman"/>
                          <a:cs typeface="Arial"/>
                        </a:rPr>
                        <a:t>"</a:t>
                      </a:r>
                      <a:endParaRPr lang="en-US" sz="1400" b="1" dirty="0">
                        <a:solidFill>
                          <a:schemeClr val="tx1"/>
                        </a:solidFill>
                        <a:effectLst/>
                        <a:latin typeface="Calibri" panose="020F0502020204030204" pitchFamily="34" charset="0"/>
                        <a:ea typeface="Times New Roman"/>
                      </a:endParaRPr>
                    </a:p>
                  </a:txBody>
                  <a:tcPr marL="17780" marR="8890" marT="0" marB="0" anchor="ctr">
                    <a:solidFill>
                      <a:schemeClr val="bg2"/>
                    </a:solidFill>
                  </a:tcPr>
                </a:tc>
                <a:tc>
                  <a:txBody>
                    <a:bodyPr/>
                    <a:lstStyle/>
                    <a:p>
                      <a:pPr>
                        <a:lnSpc>
                          <a:spcPct val="115000"/>
                        </a:lnSpc>
                        <a:spcAft>
                          <a:spcPts val="0"/>
                        </a:spcAft>
                      </a:pPr>
                      <a:r>
                        <a:rPr lang="ro-RO" sz="1400" b="1">
                          <a:solidFill>
                            <a:schemeClr val="tx1"/>
                          </a:solidFill>
                          <a:effectLst/>
                          <a:latin typeface="Calibri" panose="020F0502020204030204" pitchFamily="34" charset="0"/>
                          <a:ea typeface="Times New Roman"/>
                          <a:cs typeface="Arial"/>
                        </a:rPr>
                        <a:t>Sf.Gheorghe</a:t>
                      </a:r>
                      <a:endParaRPr lang="ro-RO" sz="1400" b="1">
                        <a:solidFill>
                          <a:schemeClr val="tx1"/>
                        </a:solidFill>
                        <a:effectLst/>
                        <a:latin typeface="Calibri" panose="020F0502020204030204" pitchFamily="34" charset="0"/>
                        <a:ea typeface="Calibri"/>
                        <a:cs typeface="Arial"/>
                      </a:endParaRPr>
                    </a:p>
                  </a:txBody>
                  <a:tcPr marL="68580" marR="68580" marT="0" marB="0" anchor="ctr">
                    <a:solidFill>
                      <a:schemeClr val="bg2"/>
                    </a:solidFill>
                  </a:tcPr>
                </a:tc>
                <a:tc>
                  <a:txBody>
                    <a:bodyPr/>
                    <a:lstStyle/>
                    <a:p>
                      <a:pPr marL="0" marR="0" algn="ctr">
                        <a:spcBef>
                          <a:spcPts val="0"/>
                        </a:spcBef>
                        <a:spcAft>
                          <a:spcPts val="0"/>
                        </a:spcAft>
                      </a:pPr>
                      <a:r>
                        <a:rPr lang="en-US" sz="1400" b="1">
                          <a:solidFill>
                            <a:schemeClr val="tx1"/>
                          </a:solidFill>
                          <a:effectLst/>
                          <a:latin typeface="Calibri" panose="020F0502020204030204" pitchFamily="34" charset="0"/>
                          <a:ea typeface="Times New Roman"/>
                          <a:cs typeface="Arial"/>
                        </a:rPr>
                        <a:t>II</a:t>
                      </a:r>
                      <a:endParaRPr lang="en-US" sz="1400" b="1">
                        <a:solidFill>
                          <a:schemeClr val="tx1"/>
                        </a:solidFill>
                        <a:effectLst/>
                        <a:latin typeface="Calibri" panose="020F0502020204030204" pitchFamily="34" charset="0"/>
                        <a:ea typeface="Times New Roman"/>
                      </a:endParaRPr>
                    </a:p>
                  </a:txBody>
                  <a:tcPr marL="17780" marR="68580" marT="0" marB="0" anchor="ctr">
                    <a:solidFill>
                      <a:schemeClr val="bg2"/>
                    </a:solidFill>
                  </a:tcPr>
                </a:tc>
                <a:tc>
                  <a:txBody>
                    <a:bodyPr/>
                    <a:lstStyle/>
                    <a:p>
                      <a:pPr marL="0" marR="0">
                        <a:spcBef>
                          <a:spcPts val="0"/>
                        </a:spcBef>
                        <a:spcAft>
                          <a:spcPts val="0"/>
                        </a:spcAft>
                      </a:pPr>
                      <a:r>
                        <a:rPr lang="en-US" sz="1400" b="1">
                          <a:solidFill>
                            <a:schemeClr val="tx1"/>
                          </a:solidFill>
                          <a:effectLst/>
                          <a:latin typeface="Calibri" panose="020F0502020204030204" pitchFamily="34" charset="0"/>
                          <a:ea typeface="Times New Roman"/>
                          <a:cs typeface="Arial"/>
                        </a:rPr>
                        <a:t>Bíró Béla</a:t>
                      </a:r>
                      <a:endParaRPr lang="en-US" sz="1400" b="1">
                        <a:solidFill>
                          <a:schemeClr val="tx1"/>
                        </a:solidFill>
                        <a:effectLst/>
                        <a:latin typeface="Calibri" panose="020F0502020204030204" pitchFamily="34" charset="0"/>
                        <a:ea typeface="Times New Roman"/>
                      </a:endParaRPr>
                    </a:p>
                  </a:txBody>
                  <a:tcPr marL="17780" marR="8890" marT="0" marB="0" anchor="ctr">
                    <a:solidFill>
                      <a:schemeClr val="bg2"/>
                    </a:solidFill>
                  </a:tcPr>
                </a:tc>
              </a:tr>
              <a:tr h="409929">
                <a:tc>
                  <a:txBody>
                    <a:bodyPr/>
                    <a:lstStyle/>
                    <a:p>
                      <a:pPr marL="0" marR="0">
                        <a:spcBef>
                          <a:spcPts val="0"/>
                        </a:spcBef>
                        <a:spcAft>
                          <a:spcPts val="0"/>
                        </a:spcAft>
                      </a:pPr>
                      <a:r>
                        <a:rPr lang="en-US" sz="1600" b="1" dirty="0" err="1">
                          <a:effectLst/>
                          <a:latin typeface="Calibri" panose="020F0502020204030204" pitchFamily="34" charset="0"/>
                          <a:ea typeface="Times New Roman"/>
                          <a:cs typeface="Arial"/>
                        </a:rPr>
                        <a:t>Mester</a:t>
                      </a:r>
                      <a:r>
                        <a:rPr lang="en-US" sz="1600" b="1" dirty="0">
                          <a:effectLst/>
                          <a:latin typeface="Calibri" panose="020F0502020204030204" pitchFamily="34" charset="0"/>
                          <a:ea typeface="Times New Roman"/>
                          <a:cs typeface="Arial"/>
                        </a:rPr>
                        <a:t> </a:t>
                      </a:r>
                      <a:r>
                        <a:rPr lang="en-US" sz="1600" b="1" dirty="0" err="1">
                          <a:effectLst/>
                          <a:latin typeface="Calibri" panose="020F0502020204030204" pitchFamily="34" charset="0"/>
                          <a:ea typeface="Times New Roman"/>
                          <a:cs typeface="Arial"/>
                        </a:rPr>
                        <a:t>Attilla</a:t>
                      </a:r>
                      <a:endParaRPr lang="en-US" sz="1600" b="1" dirty="0">
                        <a:effectLst/>
                        <a:latin typeface="Calibri" panose="020F0502020204030204" pitchFamily="34" charset="0"/>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400" b="1">
                          <a:solidFill>
                            <a:schemeClr val="tx1"/>
                          </a:solidFill>
                          <a:effectLst/>
                          <a:latin typeface="Calibri" panose="020F0502020204030204" pitchFamily="34" charset="0"/>
                          <a:ea typeface="Times New Roman"/>
                          <a:cs typeface="Arial"/>
                        </a:rPr>
                        <a:t>11</a:t>
                      </a:r>
                      <a:endParaRPr lang="en-US" sz="1400" b="1">
                        <a:solidFill>
                          <a:schemeClr val="tx1"/>
                        </a:solidFill>
                        <a:effectLst/>
                        <a:latin typeface="Calibri" panose="020F0502020204030204" pitchFamily="34" charset="0"/>
                        <a:ea typeface="Times New Roman"/>
                      </a:endParaRPr>
                    </a:p>
                  </a:txBody>
                  <a:tcPr marL="17780" marR="8890" marT="0" marB="0" anchor="ctr">
                    <a:solidFill>
                      <a:schemeClr val="bg2"/>
                    </a:solidFill>
                  </a:tcPr>
                </a:tc>
                <a:tc>
                  <a:txBody>
                    <a:bodyPr/>
                    <a:lstStyle/>
                    <a:p>
                      <a:pPr marL="0" marR="0">
                        <a:spcBef>
                          <a:spcPts val="0"/>
                        </a:spcBef>
                        <a:spcAft>
                          <a:spcPts val="0"/>
                        </a:spcAft>
                      </a:pPr>
                      <a:r>
                        <a:rPr lang="en-US" sz="1400" b="1" dirty="0" err="1">
                          <a:solidFill>
                            <a:schemeClr val="tx1"/>
                          </a:solidFill>
                          <a:effectLst/>
                          <a:latin typeface="Calibri" panose="020F0502020204030204" pitchFamily="34" charset="0"/>
                          <a:ea typeface="Times New Roman"/>
                          <a:cs typeface="Arial"/>
                        </a:rPr>
                        <a:t>Liceul</a:t>
                      </a:r>
                      <a:r>
                        <a:rPr lang="en-US" sz="1400" b="1" dirty="0">
                          <a:solidFill>
                            <a:schemeClr val="tx1"/>
                          </a:solidFill>
                          <a:effectLst/>
                          <a:latin typeface="Calibri" panose="020F0502020204030204" pitchFamily="34" charset="0"/>
                          <a:ea typeface="Times New Roman"/>
                          <a:cs typeface="Arial"/>
                        </a:rPr>
                        <a:t> </a:t>
                      </a:r>
                      <a:r>
                        <a:rPr lang="en-US" sz="1400" b="1" dirty="0" err="1">
                          <a:solidFill>
                            <a:schemeClr val="tx1"/>
                          </a:solidFill>
                          <a:effectLst/>
                          <a:latin typeface="Calibri" panose="020F0502020204030204" pitchFamily="34" charset="0"/>
                          <a:ea typeface="Times New Roman"/>
                          <a:cs typeface="Arial"/>
                        </a:rPr>
                        <a:t>Teoretic</a:t>
                      </a:r>
                      <a:r>
                        <a:rPr lang="en-US" sz="1400" b="1" dirty="0">
                          <a:solidFill>
                            <a:schemeClr val="tx1"/>
                          </a:solidFill>
                          <a:effectLst/>
                          <a:latin typeface="Calibri" panose="020F0502020204030204" pitchFamily="34" charset="0"/>
                          <a:ea typeface="Times New Roman"/>
                          <a:cs typeface="Arial"/>
                        </a:rPr>
                        <a:t> "</a:t>
                      </a:r>
                      <a:r>
                        <a:rPr lang="en-US" sz="1400" b="1" dirty="0" err="1">
                          <a:solidFill>
                            <a:schemeClr val="tx1"/>
                          </a:solidFill>
                          <a:effectLst/>
                          <a:latin typeface="Calibri" panose="020F0502020204030204" pitchFamily="34" charset="0"/>
                          <a:ea typeface="Times New Roman"/>
                          <a:cs typeface="Arial"/>
                        </a:rPr>
                        <a:t>Székely</a:t>
                      </a:r>
                      <a:r>
                        <a:rPr lang="en-US" sz="1400" b="1" dirty="0">
                          <a:solidFill>
                            <a:schemeClr val="tx1"/>
                          </a:solidFill>
                          <a:effectLst/>
                          <a:latin typeface="Calibri" panose="020F0502020204030204" pitchFamily="34" charset="0"/>
                          <a:ea typeface="Times New Roman"/>
                          <a:cs typeface="Arial"/>
                        </a:rPr>
                        <a:t> </a:t>
                      </a:r>
                      <a:r>
                        <a:rPr lang="en-US" sz="1400" b="1" dirty="0" err="1">
                          <a:solidFill>
                            <a:schemeClr val="tx1"/>
                          </a:solidFill>
                          <a:effectLst/>
                          <a:latin typeface="Calibri" panose="020F0502020204030204" pitchFamily="34" charset="0"/>
                          <a:ea typeface="Times New Roman"/>
                          <a:cs typeface="Arial"/>
                        </a:rPr>
                        <a:t>Mikó</a:t>
                      </a:r>
                      <a:r>
                        <a:rPr lang="en-US" sz="1400" b="1" dirty="0">
                          <a:solidFill>
                            <a:schemeClr val="tx1"/>
                          </a:solidFill>
                          <a:effectLst/>
                          <a:latin typeface="Calibri" panose="020F0502020204030204" pitchFamily="34" charset="0"/>
                          <a:ea typeface="Times New Roman"/>
                          <a:cs typeface="Arial"/>
                        </a:rPr>
                        <a:t>"</a:t>
                      </a:r>
                      <a:endParaRPr lang="en-US" sz="1400" b="1" dirty="0">
                        <a:solidFill>
                          <a:schemeClr val="tx1"/>
                        </a:solidFill>
                        <a:effectLst/>
                        <a:latin typeface="Calibri" panose="020F0502020204030204" pitchFamily="34" charset="0"/>
                        <a:ea typeface="Times New Roman"/>
                      </a:endParaRPr>
                    </a:p>
                  </a:txBody>
                  <a:tcPr marL="17780" marR="8890" marT="0" marB="0" anchor="ctr">
                    <a:solidFill>
                      <a:schemeClr val="bg2"/>
                    </a:solidFill>
                  </a:tcPr>
                </a:tc>
                <a:tc>
                  <a:txBody>
                    <a:bodyPr/>
                    <a:lstStyle/>
                    <a:p>
                      <a:pPr>
                        <a:lnSpc>
                          <a:spcPct val="115000"/>
                        </a:lnSpc>
                        <a:spcAft>
                          <a:spcPts val="0"/>
                        </a:spcAft>
                      </a:pPr>
                      <a:r>
                        <a:rPr lang="ro-RO" sz="1400" b="1" dirty="0" err="1">
                          <a:solidFill>
                            <a:schemeClr val="tx1"/>
                          </a:solidFill>
                          <a:effectLst/>
                          <a:latin typeface="Calibri" panose="020F0502020204030204" pitchFamily="34" charset="0"/>
                          <a:ea typeface="Times New Roman"/>
                          <a:cs typeface="Arial"/>
                        </a:rPr>
                        <a:t>Sf.Gheorghe</a:t>
                      </a:r>
                      <a:endParaRPr lang="ro-RO" sz="1400" b="1" dirty="0">
                        <a:solidFill>
                          <a:schemeClr val="tx1"/>
                        </a:solidFill>
                        <a:effectLst/>
                        <a:latin typeface="Calibri" panose="020F0502020204030204" pitchFamily="34" charset="0"/>
                        <a:ea typeface="Calibri"/>
                        <a:cs typeface="Arial"/>
                      </a:endParaRPr>
                    </a:p>
                  </a:txBody>
                  <a:tcPr marL="68580" marR="68580" marT="0" marB="0" anchor="ctr">
                    <a:solidFill>
                      <a:schemeClr val="bg2"/>
                    </a:solidFill>
                  </a:tcPr>
                </a:tc>
                <a:tc>
                  <a:txBody>
                    <a:bodyPr/>
                    <a:lstStyle/>
                    <a:p>
                      <a:pPr marL="0" marR="0" algn="ctr">
                        <a:spcBef>
                          <a:spcPts val="0"/>
                        </a:spcBef>
                        <a:spcAft>
                          <a:spcPts val="0"/>
                        </a:spcAft>
                      </a:pPr>
                      <a:r>
                        <a:rPr lang="en-US" sz="1400" b="1">
                          <a:solidFill>
                            <a:schemeClr val="tx1"/>
                          </a:solidFill>
                          <a:effectLst/>
                          <a:latin typeface="Calibri" panose="020F0502020204030204" pitchFamily="34" charset="0"/>
                          <a:ea typeface="Times New Roman"/>
                          <a:cs typeface="Arial"/>
                        </a:rPr>
                        <a:t>II</a:t>
                      </a:r>
                      <a:endParaRPr lang="en-US" sz="1400" b="1">
                        <a:solidFill>
                          <a:schemeClr val="tx1"/>
                        </a:solidFill>
                        <a:effectLst/>
                        <a:latin typeface="Calibri" panose="020F0502020204030204" pitchFamily="34" charset="0"/>
                        <a:ea typeface="Times New Roman"/>
                      </a:endParaRPr>
                    </a:p>
                  </a:txBody>
                  <a:tcPr marL="17780" marR="68580" marT="0" marB="0" anchor="ctr">
                    <a:solidFill>
                      <a:schemeClr val="bg2"/>
                    </a:solidFill>
                  </a:tcPr>
                </a:tc>
                <a:tc>
                  <a:txBody>
                    <a:bodyPr/>
                    <a:lstStyle/>
                    <a:p>
                      <a:pPr marL="0" marR="0">
                        <a:spcBef>
                          <a:spcPts val="0"/>
                        </a:spcBef>
                        <a:spcAft>
                          <a:spcPts val="0"/>
                        </a:spcAft>
                      </a:pPr>
                      <a:r>
                        <a:rPr lang="en-US" sz="1400" b="1">
                          <a:solidFill>
                            <a:schemeClr val="tx1"/>
                          </a:solidFill>
                          <a:effectLst/>
                          <a:latin typeface="Calibri" panose="020F0502020204030204" pitchFamily="34" charset="0"/>
                          <a:ea typeface="Times New Roman"/>
                          <a:cs typeface="Arial"/>
                        </a:rPr>
                        <a:t>Biró Judit</a:t>
                      </a:r>
                      <a:endParaRPr lang="en-US" sz="1400" b="1">
                        <a:solidFill>
                          <a:schemeClr val="tx1"/>
                        </a:solidFill>
                        <a:effectLst/>
                        <a:latin typeface="Calibri" panose="020F0502020204030204" pitchFamily="34" charset="0"/>
                        <a:ea typeface="Times New Roman"/>
                      </a:endParaRPr>
                    </a:p>
                  </a:txBody>
                  <a:tcPr marL="17780" marR="8890" marT="0" marB="0" anchor="ctr">
                    <a:solidFill>
                      <a:schemeClr val="bg2"/>
                    </a:solidFill>
                  </a:tcPr>
                </a:tc>
              </a:tr>
              <a:tr h="409929">
                <a:tc>
                  <a:txBody>
                    <a:bodyPr/>
                    <a:lstStyle/>
                    <a:p>
                      <a:pPr marL="0" marR="0">
                        <a:spcBef>
                          <a:spcPts val="0"/>
                        </a:spcBef>
                        <a:spcAft>
                          <a:spcPts val="0"/>
                        </a:spcAft>
                      </a:pPr>
                      <a:r>
                        <a:rPr lang="en-US" sz="1600" b="1" dirty="0">
                          <a:effectLst/>
                          <a:latin typeface="Calibri" panose="020F0502020204030204" pitchFamily="34" charset="0"/>
                          <a:ea typeface="Times New Roman"/>
                          <a:cs typeface="Arial"/>
                        </a:rPr>
                        <a:t>Simon </a:t>
                      </a:r>
                      <a:r>
                        <a:rPr lang="en-US" sz="1600" b="1" dirty="0" err="1">
                          <a:effectLst/>
                          <a:latin typeface="Calibri" panose="020F0502020204030204" pitchFamily="34" charset="0"/>
                          <a:ea typeface="Times New Roman"/>
                          <a:cs typeface="Arial"/>
                        </a:rPr>
                        <a:t>Ádám</a:t>
                      </a:r>
                      <a:endParaRPr lang="en-US" sz="1600" b="1" dirty="0">
                        <a:effectLst/>
                        <a:latin typeface="Calibri" panose="020F0502020204030204" pitchFamily="34" charset="0"/>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400" b="1">
                          <a:solidFill>
                            <a:schemeClr val="tx1"/>
                          </a:solidFill>
                          <a:effectLst/>
                          <a:latin typeface="Calibri" panose="020F0502020204030204" pitchFamily="34" charset="0"/>
                          <a:ea typeface="Times New Roman"/>
                          <a:cs typeface="Arial"/>
                        </a:rPr>
                        <a:t>11</a:t>
                      </a:r>
                      <a:endParaRPr lang="en-US" sz="1400" b="1">
                        <a:solidFill>
                          <a:schemeClr val="tx1"/>
                        </a:solidFill>
                        <a:effectLst/>
                        <a:latin typeface="Calibri" panose="020F0502020204030204" pitchFamily="34" charset="0"/>
                        <a:ea typeface="Times New Roman"/>
                      </a:endParaRPr>
                    </a:p>
                  </a:txBody>
                  <a:tcPr marL="17780" marR="8890" marT="0" marB="0" anchor="ctr">
                    <a:solidFill>
                      <a:schemeClr val="bg2"/>
                    </a:solidFill>
                  </a:tcPr>
                </a:tc>
                <a:tc>
                  <a:txBody>
                    <a:bodyPr/>
                    <a:lstStyle/>
                    <a:p>
                      <a:pPr marL="0" marR="0">
                        <a:spcBef>
                          <a:spcPts val="0"/>
                        </a:spcBef>
                        <a:spcAft>
                          <a:spcPts val="0"/>
                        </a:spcAft>
                      </a:pPr>
                      <a:r>
                        <a:rPr lang="en-US" sz="1400" b="1">
                          <a:solidFill>
                            <a:schemeClr val="tx1"/>
                          </a:solidFill>
                          <a:effectLst/>
                          <a:latin typeface="Calibri" panose="020F0502020204030204" pitchFamily="34" charset="0"/>
                          <a:ea typeface="Times New Roman"/>
                          <a:cs typeface="Arial"/>
                        </a:rPr>
                        <a:t>Liceul Teoretic "Székely Mikó"</a:t>
                      </a:r>
                      <a:endParaRPr lang="en-US" sz="1400" b="1">
                        <a:solidFill>
                          <a:schemeClr val="tx1"/>
                        </a:solidFill>
                        <a:effectLst/>
                        <a:latin typeface="Calibri" panose="020F0502020204030204" pitchFamily="34" charset="0"/>
                        <a:ea typeface="Times New Roman"/>
                      </a:endParaRPr>
                    </a:p>
                  </a:txBody>
                  <a:tcPr marL="17780" marR="8890" marT="0" marB="0" anchor="ctr">
                    <a:solidFill>
                      <a:schemeClr val="bg2"/>
                    </a:solidFill>
                  </a:tcPr>
                </a:tc>
                <a:tc>
                  <a:txBody>
                    <a:bodyPr/>
                    <a:lstStyle/>
                    <a:p>
                      <a:pPr>
                        <a:lnSpc>
                          <a:spcPct val="115000"/>
                        </a:lnSpc>
                        <a:spcAft>
                          <a:spcPts val="0"/>
                        </a:spcAft>
                      </a:pPr>
                      <a:r>
                        <a:rPr lang="ro-RO" sz="1400" b="1" dirty="0" err="1">
                          <a:solidFill>
                            <a:schemeClr val="tx1"/>
                          </a:solidFill>
                          <a:effectLst/>
                          <a:latin typeface="Calibri" panose="020F0502020204030204" pitchFamily="34" charset="0"/>
                          <a:ea typeface="Times New Roman"/>
                          <a:cs typeface="Arial"/>
                        </a:rPr>
                        <a:t>Sf.Gheorghe</a:t>
                      </a:r>
                      <a:endParaRPr lang="ro-RO" sz="1400" b="1" dirty="0">
                        <a:solidFill>
                          <a:schemeClr val="tx1"/>
                        </a:solidFill>
                        <a:effectLst/>
                        <a:latin typeface="Calibri" panose="020F0502020204030204" pitchFamily="34" charset="0"/>
                        <a:ea typeface="Calibri"/>
                        <a:cs typeface="Arial"/>
                      </a:endParaRPr>
                    </a:p>
                  </a:txBody>
                  <a:tcPr marL="68580" marR="68580" marT="0" marB="0" anchor="ctr">
                    <a:solidFill>
                      <a:schemeClr val="bg2"/>
                    </a:solidFill>
                  </a:tcPr>
                </a:tc>
                <a:tc>
                  <a:txBody>
                    <a:bodyPr/>
                    <a:lstStyle/>
                    <a:p>
                      <a:pPr marL="0" marR="0" algn="ctr">
                        <a:spcBef>
                          <a:spcPts val="0"/>
                        </a:spcBef>
                        <a:spcAft>
                          <a:spcPts val="0"/>
                        </a:spcAft>
                      </a:pPr>
                      <a:r>
                        <a:rPr lang="en-US" sz="1400" b="1">
                          <a:solidFill>
                            <a:schemeClr val="tx1"/>
                          </a:solidFill>
                          <a:effectLst/>
                          <a:latin typeface="Calibri" panose="020F0502020204030204" pitchFamily="34" charset="0"/>
                          <a:ea typeface="Times New Roman"/>
                          <a:cs typeface="Arial"/>
                        </a:rPr>
                        <a:t>III</a:t>
                      </a:r>
                      <a:endParaRPr lang="en-US" sz="1400" b="1">
                        <a:solidFill>
                          <a:schemeClr val="tx1"/>
                        </a:solidFill>
                        <a:effectLst/>
                        <a:latin typeface="Calibri" panose="020F0502020204030204" pitchFamily="34" charset="0"/>
                        <a:ea typeface="Times New Roman"/>
                      </a:endParaRPr>
                    </a:p>
                  </a:txBody>
                  <a:tcPr marL="17780" marR="68580" marT="0" marB="0" anchor="ctr">
                    <a:solidFill>
                      <a:schemeClr val="bg2"/>
                    </a:solidFill>
                  </a:tcPr>
                </a:tc>
                <a:tc>
                  <a:txBody>
                    <a:bodyPr/>
                    <a:lstStyle/>
                    <a:p>
                      <a:pPr marL="0" marR="0">
                        <a:spcBef>
                          <a:spcPts val="0"/>
                        </a:spcBef>
                        <a:spcAft>
                          <a:spcPts val="0"/>
                        </a:spcAft>
                      </a:pPr>
                      <a:r>
                        <a:rPr lang="en-US" sz="1400" b="1">
                          <a:solidFill>
                            <a:schemeClr val="tx1"/>
                          </a:solidFill>
                          <a:effectLst/>
                          <a:latin typeface="Calibri" panose="020F0502020204030204" pitchFamily="34" charset="0"/>
                          <a:ea typeface="Times New Roman"/>
                          <a:cs typeface="Arial"/>
                        </a:rPr>
                        <a:t>Bíró Béla</a:t>
                      </a:r>
                      <a:endParaRPr lang="en-US" sz="1400" b="1">
                        <a:solidFill>
                          <a:schemeClr val="tx1"/>
                        </a:solidFill>
                        <a:effectLst/>
                        <a:latin typeface="Calibri" panose="020F0502020204030204" pitchFamily="34" charset="0"/>
                        <a:ea typeface="Times New Roman"/>
                      </a:endParaRPr>
                    </a:p>
                  </a:txBody>
                  <a:tcPr marL="17780" marR="8890" marT="0" marB="0" anchor="ctr">
                    <a:solidFill>
                      <a:schemeClr val="bg2"/>
                    </a:solidFill>
                  </a:tcPr>
                </a:tc>
              </a:tr>
              <a:tr h="409929">
                <a:tc>
                  <a:txBody>
                    <a:bodyPr/>
                    <a:lstStyle/>
                    <a:p>
                      <a:pPr marL="0" marR="0">
                        <a:spcBef>
                          <a:spcPts val="0"/>
                        </a:spcBef>
                        <a:spcAft>
                          <a:spcPts val="0"/>
                        </a:spcAft>
                      </a:pPr>
                      <a:r>
                        <a:rPr lang="en-US" sz="1600" b="1" dirty="0" err="1">
                          <a:effectLst/>
                          <a:latin typeface="Calibri" panose="020F0502020204030204" pitchFamily="34" charset="0"/>
                          <a:ea typeface="Times New Roman"/>
                          <a:cs typeface="Arial"/>
                        </a:rPr>
                        <a:t>Kelemen</a:t>
                      </a:r>
                      <a:r>
                        <a:rPr lang="en-US" sz="1600" b="1" dirty="0">
                          <a:effectLst/>
                          <a:latin typeface="Calibri" panose="020F0502020204030204" pitchFamily="34" charset="0"/>
                          <a:ea typeface="Times New Roman"/>
                          <a:cs typeface="Arial"/>
                        </a:rPr>
                        <a:t> </a:t>
                      </a:r>
                      <a:r>
                        <a:rPr lang="en-US" sz="1600" b="1" dirty="0" err="1">
                          <a:effectLst/>
                          <a:latin typeface="Calibri" panose="020F0502020204030204" pitchFamily="34" charset="0"/>
                          <a:ea typeface="Times New Roman"/>
                          <a:cs typeface="Arial"/>
                        </a:rPr>
                        <a:t>Szabolcs</a:t>
                      </a:r>
                      <a:endParaRPr lang="en-US" sz="1600" b="1" dirty="0">
                        <a:effectLst/>
                        <a:latin typeface="Calibri" panose="020F0502020204030204" pitchFamily="34" charset="0"/>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400" b="1">
                          <a:solidFill>
                            <a:schemeClr val="tx1"/>
                          </a:solidFill>
                          <a:effectLst/>
                          <a:latin typeface="Calibri" panose="020F0502020204030204" pitchFamily="34" charset="0"/>
                          <a:ea typeface="Times New Roman"/>
                          <a:cs typeface="Arial"/>
                        </a:rPr>
                        <a:t>12</a:t>
                      </a:r>
                      <a:endParaRPr lang="en-US" sz="1400" b="1">
                        <a:solidFill>
                          <a:schemeClr val="tx1"/>
                        </a:solidFill>
                        <a:effectLst/>
                        <a:latin typeface="Calibri" panose="020F0502020204030204" pitchFamily="34" charset="0"/>
                        <a:ea typeface="Times New Roman"/>
                      </a:endParaRPr>
                    </a:p>
                  </a:txBody>
                  <a:tcPr marL="17780" marR="8890" marT="0" marB="0" anchor="ctr">
                    <a:solidFill>
                      <a:schemeClr val="bg2"/>
                    </a:solidFill>
                  </a:tcPr>
                </a:tc>
                <a:tc>
                  <a:txBody>
                    <a:bodyPr/>
                    <a:lstStyle/>
                    <a:p>
                      <a:pPr marL="0" marR="0">
                        <a:spcBef>
                          <a:spcPts val="0"/>
                        </a:spcBef>
                        <a:spcAft>
                          <a:spcPts val="0"/>
                        </a:spcAft>
                      </a:pPr>
                      <a:r>
                        <a:rPr lang="en-US" sz="1400" b="1">
                          <a:solidFill>
                            <a:schemeClr val="tx1"/>
                          </a:solidFill>
                          <a:effectLst/>
                          <a:latin typeface="Calibri" panose="020F0502020204030204" pitchFamily="34" charset="0"/>
                          <a:ea typeface="Times New Roman"/>
                          <a:cs typeface="Arial"/>
                        </a:rPr>
                        <a:t>Liceul Teoretic "Nagy Mózes"</a:t>
                      </a:r>
                      <a:endParaRPr lang="en-US" sz="1400" b="1">
                        <a:solidFill>
                          <a:schemeClr val="tx1"/>
                        </a:solidFill>
                        <a:effectLst/>
                        <a:latin typeface="Calibri" panose="020F0502020204030204" pitchFamily="34" charset="0"/>
                        <a:ea typeface="Times New Roman"/>
                      </a:endParaRPr>
                    </a:p>
                  </a:txBody>
                  <a:tcPr marL="17780" marR="8890" marT="0" marB="0" anchor="ctr">
                    <a:solidFill>
                      <a:schemeClr val="bg2"/>
                    </a:solidFill>
                  </a:tcPr>
                </a:tc>
                <a:tc>
                  <a:txBody>
                    <a:bodyPr/>
                    <a:lstStyle/>
                    <a:p>
                      <a:pPr>
                        <a:lnSpc>
                          <a:spcPct val="115000"/>
                        </a:lnSpc>
                        <a:spcAft>
                          <a:spcPts val="0"/>
                        </a:spcAft>
                      </a:pPr>
                      <a:r>
                        <a:rPr lang="ro-RO" sz="1400" b="1" dirty="0" err="1">
                          <a:solidFill>
                            <a:schemeClr val="tx1"/>
                          </a:solidFill>
                          <a:effectLst/>
                          <a:latin typeface="Calibri" panose="020F0502020204030204" pitchFamily="34" charset="0"/>
                          <a:ea typeface="Times New Roman"/>
                          <a:cs typeface="Arial"/>
                        </a:rPr>
                        <a:t>Tg.Secuiesc</a:t>
                      </a:r>
                      <a:endParaRPr lang="ro-RO" sz="1400" b="1" dirty="0">
                        <a:solidFill>
                          <a:schemeClr val="tx1"/>
                        </a:solidFill>
                        <a:effectLst/>
                        <a:latin typeface="Calibri" panose="020F0502020204030204" pitchFamily="34" charset="0"/>
                        <a:ea typeface="Calibri"/>
                        <a:cs typeface="Arial"/>
                      </a:endParaRPr>
                    </a:p>
                  </a:txBody>
                  <a:tcPr marL="68580" marR="68580" marT="0" marB="0" anchor="ctr">
                    <a:solidFill>
                      <a:schemeClr val="bg2"/>
                    </a:solidFill>
                  </a:tcPr>
                </a:tc>
                <a:tc>
                  <a:txBody>
                    <a:bodyPr/>
                    <a:lstStyle/>
                    <a:p>
                      <a:pPr marL="0" marR="0" algn="ctr">
                        <a:spcBef>
                          <a:spcPts val="0"/>
                        </a:spcBef>
                        <a:spcAft>
                          <a:spcPts val="0"/>
                        </a:spcAft>
                      </a:pPr>
                      <a:r>
                        <a:rPr lang="en-US" sz="1400" b="1" dirty="0">
                          <a:solidFill>
                            <a:schemeClr val="tx1"/>
                          </a:solidFill>
                          <a:effectLst/>
                          <a:latin typeface="Calibri" panose="020F0502020204030204" pitchFamily="34" charset="0"/>
                          <a:ea typeface="Times New Roman"/>
                          <a:cs typeface="Arial"/>
                        </a:rPr>
                        <a:t>M</a:t>
                      </a:r>
                      <a:endParaRPr lang="en-US" sz="1400" b="1" dirty="0">
                        <a:solidFill>
                          <a:schemeClr val="tx1"/>
                        </a:solidFill>
                        <a:effectLst/>
                        <a:latin typeface="Calibri" panose="020F0502020204030204" pitchFamily="34" charset="0"/>
                        <a:ea typeface="Times New Roman"/>
                      </a:endParaRPr>
                    </a:p>
                  </a:txBody>
                  <a:tcPr marL="17780" marR="68580" marT="0" marB="0" anchor="ctr">
                    <a:solidFill>
                      <a:schemeClr val="bg2"/>
                    </a:solidFill>
                  </a:tcPr>
                </a:tc>
                <a:tc>
                  <a:txBody>
                    <a:bodyPr/>
                    <a:lstStyle/>
                    <a:p>
                      <a:pPr marL="0" marR="0">
                        <a:spcBef>
                          <a:spcPts val="0"/>
                        </a:spcBef>
                        <a:spcAft>
                          <a:spcPts val="0"/>
                        </a:spcAft>
                      </a:pPr>
                      <a:r>
                        <a:rPr lang="en-US" sz="1400" b="1">
                          <a:solidFill>
                            <a:schemeClr val="tx1"/>
                          </a:solidFill>
                          <a:effectLst/>
                          <a:latin typeface="Calibri" panose="020F0502020204030204" pitchFamily="34" charset="0"/>
                          <a:ea typeface="Times New Roman"/>
                          <a:cs typeface="Arial"/>
                        </a:rPr>
                        <a:t>Egyed Géza</a:t>
                      </a:r>
                      <a:endParaRPr lang="en-US" sz="1400" b="1">
                        <a:solidFill>
                          <a:schemeClr val="tx1"/>
                        </a:solidFill>
                        <a:effectLst/>
                        <a:latin typeface="Calibri" panose="020F0502020204030204" pitchFamily="34" charset="0"/>
                        <a:ea typeface="Times New Roman"/>
                      </a:endParaRPr>
                    </a:p>
                  </a:txBody>
                  <a:tcPr marL="17780" marR="8890" marT="0" marB="0" anchor="ctr">
                    <a:solidFill>
                      <a:schemeClr val="bg2"/>
                    </a:solidFill>
                  </a:tcPr>
                </a:tc>
              </a:tr>
              <a:tr h="409929">
                <a:tc>
                  <a:txBody>
                    <a:bodyPr/>
                    <a:lstStyle/>
                    <a:p>
                      <a:pPr marL="0" marR="0">
                        <a:spcBef>
                          <a:spcPts val="0"/>
                        </a:spcBef>
                        <a:spcAft>
                          <a:spcPts val="0"/>
                        </a:spcAft>
                      </a:pPr>
                      <a:r>
                        <a:rPr kumimoji="0" lang="en-US" sz="1600" b="1" kern="1200" dirty="0" err="1" smtClean="0">
                          <a:solidFill>
                            <a:schemeClr val="lt1"/>
                          </a:solidFill>
                          <a:effectLst/>
                          <a:latin typeface="Calibri" panose="020F0502020204030204" pitchFamily="34" charset="0"/>
                          <a:ea typeface="+mn-ea"/>
                          <a:cs typeface="+mn-cs"/>
                        </a:rPr>
                        <a:t>Gál</a:t>
                      </a:r>
                      <a:r>
                        <a:rPr kumimoji="0" lang="en-US" sz="1600" b="1" kern="1200" dirty="0" smtClean="0">
                          <a:solidFill>
                            <a:schemeClr val="lt1"/>
                          </a:solidFill>
                          <a:effectLst/>
                          <a:latin typeface="Calibri" panose="020F0502020204030204" pitchFamily="34" charset="0"/>
                          <a:ea typeface="+mn-ea"/>
                          <a:cs typeface="+mn-cs"/>
                        </a:rPr>
                        <a:t> </a:t>
                      </a:r>
                      <a:r>
                        <a:rPr kumimoji="0" lang="en-US" sz="1600" b="1" kern="1200" dirty="0" err="1" smtClean="0">
                          <a:solidFill>
                            <a:schemeClr val="lt1"/>
                          </a:solidFill>
                          <a:effectLst/>
                          <a:latin typeface="Calibri" panose="020F0502020204030204" pitchFamily="34" charset="0"/>
                          <a:ea typeface="+mn-ea"/>
                          <a:cs typeface="+mn-cs"/>
                        </a:rPr>
                        <a:t>Béni</a:t>
                      </a:r>
                      <a:endParaRPr lang="en-US" sz="1600" b="1" dirty="0">
                        <a:effectLst/>
                        <a:latin typeface="Calibri" panose="020F0502020204030204" pitchFamily="34" charset="0"/>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400" b="1" dirty="0">
                          <a:solidFill>
                            <a:schemeClr val="tx1"/>
                          </a:solidFill>
                          <a:effectLst/>
                          <a:latin typeface="Calibri" panose="020F0502020204030204" pitchFamily="34" charset="0"/>
                          <a:ea typeface="Times New Roman"/>
                          <a:cs typeface="Arial"/>
                        </a:rPr>
                        <a:t>12</a:t>
                      </a:r>
                      <a:endParaRPr lang="en-US" sz="1400" b="1" dirty="0">
                        <a:solidFill>
                          <a:schemeClr val="tx1"/>
                        </a:solidFill>
                        <a:effectLst/>
                        <a:latin typeface="Calibri" panose="020F0502020204030204" pitchFamily="34" charset="0"/>
                        <a:ea typeface="Times New Roman"/>
                      </a:endParaRPr>
                    </a:p>
                  </a:txBody>
                  <a:tcPr marL="17780" marR="8890" marT="0" marB="0" anchor="ctr">
                    <a:solidFill>
                      <a:schemeClr val="bg2"/>
                    </a:solidFill>
                  </a:tcPr>
                </a:tc>
                <a:tc>
                  <a:txBody>
                    <a:bodyPr/>
                    <a:lstStyle/>
                    <a:p>
                      <a:pPr marL="0" marR="0">
                        <a:spcBef>
                          <a:spcPts val="0"/>
                        </a:spcBef>
                        <a:spcAft>
                          <a:spcPts val="0"/>
                        </a:spcAft>
                      </a:pPr>
                      <a:r>
                        <a:rPr lang="en-US" sz="1400" b="1" dirty="0" err="1">
                          <a:solidFill>
                            <a:schemeClr val="tx1"/>
                          </a:solidFill>
                          <a:effectLst/>
                          <a:latin typeface="Calibri" panose="020F0502020204030204" pitchFamily="34" charset="0"/>
                          <a:ea typeface="Times New Roman"/>
                          <a:cs typeface="Arial"/>
                        </a:rPr>
                        <a:t>Liceul</a:t>
                      </a:r>
                      <a:r>
                        <a:rPr lang="en-US" sz="1400" b="1" dirty="0">
                          <a:solidFill>
                            <a:schemeClr val="tx1"/>
                          </a:solidFill>
                          <a:effectLst/>
                          <a:latin typeface="Calibri" panose="020F0502020204030204" pitchFamily="34" charset="0"/>
                          <a:ea typeface="Times New Roman"/>
                          <a:cs typeface="Arial"/>
                        </a:rPr>
                        <a:t> </a:t>
                      </a:r>
                      <a:r>
                        <a:rPr lang="en-US" sz="1400" b="1" dirty="0" err="1">
                          <a:solidFill>
                            <a:schemeClr val="tx1"/>
                          </a:solidFill>
                          <a:effectLst/>
                          <a:latin typeface="Calibri" panose="020F0502020204030204" pitchFamily="34" charset="0"/>
                          <a:ea typeface="Times New Roman"/>
                          <a:cs typeface="Arial"/>
                        </a:rPr>
                        <a:t>Teoretic</a:t>
                      </a:r>
                      <a:r>
                        <a:rPr lang="en-US" sz="1400" b="1" dirty="0">
                          <a:solidFill>
                            <a:schemeClr val="tx1"/>
                          </a:solidFill>
                          <a:effectLst/>
                          <a:latin typeface="Calibri" panose="020F0502020204030204" pitchFamily="34" charset="0"/>
                          <a:ea typeface="Times New Roman"/>
                          <a:cs typeface="Arial"/>
                        </a:rPr>
                        <a:t> "</a:t>
                      </a:r>
                      <a:r>
                        <a:rPr lang="en-US" sz="1400" b="1" dirty="0" err="1">
                          <a:solidFill>
                            <a:schemeClr val="tx1"/>
                          </a:solidFill>
                          <a:effectLst/>
                          <a:latin typeface="Calibri" panose="020F0502020204030204" pitchFamily="34" charset="0"/>
                          <a:ea typeface="Times New Roman"/>
                          <a:cs typeface="Arial"/>
                        </a:rPr>
                        <a:t>Székely</a:t>
                      </a:r>
                      <a:r>
                        <a:rPr lang="en-US" sz="1400" b="1" dirty="0">
                          <a:solidFill>
                            <a:schemeClr val="tx1"/>
                          </a:solidFill>
                          <a:effectLst/>
                          <a:latin typeface="Calibri" panose="020F0502020204030204" pitchFamily="34" charset="0"/>
                          <a:ea typeface="Times New Roman"/>
                          <a:cs typeface="Arial"/>
                        </a:rPr>
                        <a:t> </a:t>
                      </a:r>
                      <a:r>
                        <a:rPr lang="en-US" sz="1400" b="1" dirty="0" err="1">
                          <a:solidFill>
                            <a:schemeClr val="tx1"/>
                          </a:solidFill>
                          <a:effectLst/>
                          <a:latin typeface="Calibri" panose="020F0502020204030204" pitchFamily="34" charset="0"/>
                          <a:ea typeface="Times New Roman"/>
                          <a:cs typeface="Arial"/>
                        </a:rPr>
                        <a:t>Mikó</a:t>
                      </a:r>
                      <a:r>
                        <a:rPr lang="en-US" sz="1400" b="1" dirty="0">
                          <a:solidFill>
                            <a:schemeClr val="tx1"/>
                          </a:solidFill>
                          <a:effectLst/>
                          <a:latin typeface="Calibri" panose="020F0502020204030204" pitchFamily="34" charset="0"/>
                          <a:ea typeface="Times New Roman"/>
                          <a:cs typeface="Arial"/>
                        </a:rPr>
                        <a:t>"</a:t>
                      </a:r>
                      <a:endParaRPr lang="en-US" sz="1400" b="1" dirty="0">
                        <a:solidFill>
                          <a:schemeClr val="tx1"/>
                        </a:solidFill>
                        <a:effectLst/>
                        <a:latin typeface="Calibri" panose="020F0502020204030204" pitchFamily="34" charset="0"/>
                        <a:ea typeface="Times New Roman"/>
                      </a:endParaRPr>
                    </a:p>
                  </a:txBody>
                  <a:tcPr marL="17780" marR="8890" marT="0" marB="0" anchor="ctr">
                    <a:solidFill>
                      <a:schemeClr val="bg2"/>
                    </a:solidFill>
                  </a:tcPr>
                </a:tc>
                <a:tc>
                  <a:txBody>
                    <a:bodyPr/>
                    <a:lstStyle/>
                    <a:p>
                      <a:pPr>
                        <a:lnSpc>
                          <a:spcPct val="115000"/>
                        </a:lnSpc>
                        <a:spcAft>
                          <a:spcPts val="0"/>
                        </a:spcAft>
                      </a:pPr>
                      <a:r>
                        <a:rPr lang="ro-RO" sz="1400" b="1" dirty="0" err="1" smtClean="0">
                          <a:solidFill>
                            <a:schemeClr val="tx1"/>
                          </a:solidFill>
                          <a:effectLst/>
                          <a:latin typeface="Calibri" panose="020F0502020204030204" pitchFamily="34" charset="0"/>
                          <a:ea typeface="Times New Roman"/>
                          <a:cs typeface="Arial"/>
                        </a:rPr>
                        <a:t>Sf.Gheorghe</a:t>
                      </a:r>
                      <a:endParaRPr lang="ro-RO" sz="1400" b="1" dirty="0">
                        <a:solidFill>
                          <a:schemeClr val="tx1"/>
                        </a:solidFill>
                        <a:effectLst/>
                        <a:latin typeface="Calibri" panose="020F0502020204030204" pitchFamily="34" charset="0"/>
                        <a:ea typeface="Calibri"/>
                        <a:cs typeface="Arial"/>
                      </a:endParaRPr>
                    </a:p>
                  </a:txBody>
                  <a:tcPr marL="68580" marR="68580" marT="0" marB="0" anchor="ctr">
                    <a:solidFill>
                      <a:schemeClr val="bg2"/>
                    </a:solidFill>
                  </a:tcPr>
                </a:tc>
                <a:tc>
                  <a:txBody>
                    <a:bodyPr/>
                    <a:lstStyle/>
                    <a:p>
                      <a:pPr marL="0" marR="0" algn="ctr">
                        <a:spcBef>
                          <a:spcPts val="0"/>
                        </a:spcBef>
                        <a:spcAft>
                          <a:spcPts val="0"/>
                        </a:spcAft>
                      </a:pPr>
                      <a:r>
                        <a:rPr lang="en-US" sz="1400" b="1" dirty="0">
                          <a:solidFill>
                            <a:schemeClr val="tx1"/>
                          </a:solidFill>
                          <a:effectLst/>
                          <a:latin typeface="Calibri" panose="020F0502020204030204" pitchFamily="34" charset="0"/>
                          <a:ea typeface="Times New Roman"/>
                          <a:cs typeface="Arial"/>
                        </a:rPr>
                        <a:t>M</a:t>
                      </a:r>
                      <a:endParaRPr lang="en-US" sz="1400" b="1" dirty="0">
                        <a:solidFill>
                          <a:schemeClr val="tx1"/>
                        </a:solidFill>
                        <a:effectLst/>
                        <a:latin typeface="Calibri" panose="020F0502020204030204" pitchFamily="34" charset="0"/>
                        <a:ea typeface="Times New Roman"/>
                      </a:endParaRPr>
                    </a:p>
                  </a:txBody>
                  <a:tcPr marL="17780" marR="68580" marT="0" marB="0" anchor="ctr">
                    <a:solidFill>
                      <a:schemeClr val="bg2"/>
                    </a:solidFill>
                  </a:tcPr>
                </a:tc>
                <a:tc>
                  <a:txBody>
                    <a:bodyPr/>
                    <a:lstStyle/>
                    <a:p>
                      <a:pPr marL="0" marR="0">
                        <a:spcBef>
                          <a:spcPts val="0"/>
                        </a:spcBef>
                        <a:spcAft>
                          <a:spcPts val="0"/>
                        </a:spcAft>
                      </a:pPr>
                      <a:r>
                        <a:rPr lang="en-US" sz="1400" b="1" dirty="0" err="1">
                          <a:solidFill>
                            <a:schemeClr val="tx1"/>
                          </a:solidFill>
                          <a:effectLst/>
                          <a:latin typeface="Calibri" panose="020F0502020204030204" pitchFamily="34" charset="0"/>
                          <a:ea typeface="Times New Roman"/>
                          <a:cs typeface="Arial"/>
                        </a:rPr>
                        <a:t>Biró</a:t>
                      </a:r>
                      <a:r>
                        <a:rPr lang="en-US" sz="1400" b="1" dirty="0">
                          <a:solidFill>
                            <a:schemeClr val="tx1"/>
                          </a:solidFill>
                          <a:effectLst/>
                          <a:latin typeface="Calibri" panose="020F0502020204030204" pitchFamily="34" charset="0"/>
                          <a:ea typeface="Times New Roman"/>
                          <a:cs typeface="Arial"/>
                        </a:rPr>
                        <a:t> </a:t>
                      </a:r>
                      <a:r>
                        <a:rPr lang="en-US" sz="1400" b="1" dirty="0" err="1">
                          <a:solidFill>
                            <a:schemeClr val="tx1"/>
                          </a:solidFill>
                          <a:effectLst/>
                          <a:latin typeface="Calibri" panose="020F0502020204030204" pitchFamily="34" charset="0"/>
                          <a:ea typeface="Times New Roman"/>
                          <a:cs typeface="Arial"/>
                        </a:rPr>
                        <a:t>Judit</a:t>
                      </a:r>
                      <a:endParaRPr lang="en-US" sz="1400" b="1" dirty="0">
                        <a:solidFill>
                          <a:schemeClr val="tx1"/>
                        </a:solidFill>
                        <a:effectLst/>
                        <a:latin typeface="Calibri" panose="020F0502020204030204" pitchFamily="34" charset="0"/>
                        <a:ea typeface="Times New Roman"/>
                      </a:endParaRPr>
                    </a:p>
                  </a:txBody>
                  <a:tcPr marL="17780" marR="8890" marT="0" marB="0" anchor="ctr">
                    <a:solidFill>
                      <a:schemeClr val="bg2"/>
                    </a:solidFill>
                  </a:tcPr>
                </a:tc>
              </a:tr>
            </a:tbl>
          </a:graphicData>
        </a:graphic>
      </p:graphicFrame>
      <p:sp>
        <p:nvSpPr>
          <p:cNvPr id="50180" name="AutoShape 10">
            <a:hlinkClick r:id="rId2" action="ppaction://hlinksldjump"/>
          </p:cNvPr>
          <p:cNvSpPr>
            <a:spLocks noChangeArrowheads="1"/>
          </p:cNvSpPr>
          <p:nvPr/>
        </p:nvSpPr>
        <p:spPr bwMode="auto">
          <a:xfrm rot="10800000">
            <a:off x="9173482" y="6223000"/>
            <a:ext cx="577850" cy="381000"/>
          </a:xfrm>
          <a:prstGeom prst="leftArrow">
            <a:avLst>
              <a:gd name="adj1" fmla="val 50000"/>
              <a:gd name="adj2" fmla="val 37917"/>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extLst>
      <p:ext uri="{BB962C8B-B14F-4D97-AF65-F5344CB8AC3E}">
        <p14:creationId xmlns:p14="http://schemas.microsoft.com/office/powerpoint/2010/main" val="500093046"/>
      </p:ext>
    </p:extLst>
  </p:cSld>
  <p:clrMapOvr>
    <a:masterClrMapping/>
  </p:clrMapOvr>
  <p:transition spd="slow" advClick="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18143" y="91107"/>
            <a:ext cx="9906000" cy="670893"/>
          </a:xfrm>
        </p:spPr>
        <p:txBody>
          <a:bodyPr/>
          <a:lstStyle/>
          <a:p>
            <a:pPr algn="ctr" eaLnBrk="1" hangingPunct="1"/>
            <a:r>
              <a:rPr lang="ro-RO" altLang="ro-RO" sz="2800" b="1" dirty="0" smtClean="0">
                <a:solidFill>
                  <a:srgbClr val="FFFF99"/>
                </a:solidFill>
                <a:latin typeface="Tahoma" pitchFamily="34" charset="0"/>
                <a:cs typeface="Tahoma" pitchFamily="34" charset="0"/>
              </a:rPr>
              <a:t>REZULTATE 201</a:t>
            </a:r>
            <a:r>
              <a:rPr lang="en-US" altLang="ro-RO" sz="2800" b="1" dirty="0" smtClean="0">
                <a:solidFill>
                  <a:srgbClr val="FFFF99"/>
                </a:solidFill>
                <a:latin typeface="Tahoma" pitchFamily="34" charset="0"/>
                <a:cs typeface="Tahoma" pitchFamily="34" charset="0"/>
              </a:rPr>
              <a:t>3</a:t>
            </a:r>
            <a:r>
              <a:rPr lang="ro-RO" altLang="ro-RO" sz="2800" b="1" dirty="0" smtClean="0">
                <a:solidFill>
                  <a:srgbClr val="FFFF99"/>
                </a:solidFill>
                <a:latin typeface="Tahoma" pitchFamily="34" charset="0"/>
                <a:cs typeface="Tahoma" pitchFamily="34" charset="0"/>
              </a:rPr>
              <a:t>-2014 - OLIMPIADE ŞI CONCURSURI</a:t>
            </a:r>
          </a:p>
        </p:txBody>
      </p:sp>
      <p:sp>
        <p:nvSpPr>
          <p:cNvPr id="61"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E017B565-00F2-4220-942B-19923EFDADCC}" type="slidenum">
              <a:rPr lang="ro-RO" sz="1000">
                <a:solidFill>
                  <a:schemeClr val="tx2">
                    <a:shade val="50000"/>
                  </a:schemeClr>
                </a:solidFill>
              </a:rPr>
              <a:pPr algn="r" eaLnBrk="1" hangingPunct="1">
                <a:defRPr/>
              </a:pPr>
              <a:t>56</a:t>
            </a:fld>
            <a:endParaRPr lang="ro-RO" sz="1000">
              <a:solidFill>
                <a:schemeClr val="tx2">
                  <a:shade val="50000"/>
                </a:schemeClr>
              </a:solidFill>
            </a:endParaRPr>
          </a:p>
        </p:txBody>
      </p:sp>
      <p:sp>
        <p:nvSpPr>
          <p:cNvPr id="3" name="Rectangle 1"/>
          <p:cNvSpPr>
            <a:spLocks noChangeArrowheads="1"/>
          </p:cNvSpPr>
          <p:nvPr/>
        </p:nvSpPr>
        <p:spPr bwMode="auto">
          <a:xfrm>
            <a:off x="152400" y="635169"/>
            <a:ext cx="9601200" cy="6463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ro-RO" dirty="0"/>
              <a:t>Concursul de Matematică al </a:t>
            </a:r>
            <a:r>
              <a:rPr lang="en-US" dirty="0" err="1" smtClean="0"/>
              <a:t>Gimnaziilor</a:t>
            </a:r>
            <a:r>
              <a:rPr lang="en-US" dirty="0" smtClean="0"/>
              <a:t> </a:t>
            </a:r>
            <a:r>
              <a:rPr lang="ro-RO" dirty="0" smtClean="0"/>
              <a:t>Maghiare </a:t>
            </a:r>
            <a:r>
              <a:rPr lang="ro-RO" dirty="0"/>
              <a:t>din România </a:t>
            </a:r>
            <a:endParaRPr lang="ro-RO" dirty="0" smtClean="0"/>
          </a:p>
          <a:p>
            <a:pPr algn="ctr"/>
            <a:r>
              <a:rPr lang="ro-RO" dirty="0" smtClean="0"/>
              <a:t> </a:t>
            </a:r>
            <a:r>
              <a:rPr lang="ro-RO" dirty="0"/>
              <a:t>Etapa </a:t>
            </a:r>
            <a:r>
              <a:rPr lang="ro-RO" dirty="0" smtClean="0"/>
              <a:t>internațională</a:t>
            </a:r>
            <a:endParaRPr lang="ro-RO" dirty="0"/>
          </a:p>
        </p:txBody>
      </p:sp>
      <p:graphicFrame>
        <p:nvGraphicFramePr>
          <p:cNvPr id="4" name="Tabel 3"/>
          <p:cNvGraphicFramePr>
            <a:graphicFrameLocks noGrp="1"/>
          </p:cNvGraphicFramePr>
          <p:nvPr>
            <p:extLst>
              <p:ext uri="{D42A27DB-BD31-4B8C-83A1-F6EECF244321}">
                <p14:modId xmlns:p14="http://schemas.microsoft.com/office/powerpoint/2010/main" val="2907120176"/>
              </p:ext>
            </p:extLst>
          </p:nvPr>
        </p:nvGraphicFramePr>
        <p:xfrm>
          <a:off x="386443" y="1641072"/>
          <a:ext cx="9214757" cy="4378728"/>
        </p:xfrm>
        <a:graphic>
          <a:graphicData uri="http://schemas.openxmlformats.org/drawingml/2006/table">
            <a:tbl>
              <a:tblPr firstRow="1" firstCol="1" bandRow="1">
                <a:tableStyleId>{5C22544A-7EE6-4342-B048-85BDC9FD1C3A}</a:tableStyleId>
              </a:tblPr>
              <a:tblGrid>
                <a:gridCol w="2287036"/>
                <a:gridCol w="976986"/>
                <a:gridCol w="3422529"/>
                <a:gridCol w="929501"/>
                <a:gridCol w="1598705"/>
              </a:tblGrid>
              <a:tr h="438150">
                <a:tc>
                  <a:txBody>
                    <a:bodyPr/>
                    <a:lstStyle/>
                    <a:p>
                      <a:pPr algn="ctr">
                        <a:lnSpc>
                          <a:spcPct val="115000"/>
                        </a:lnSpc>
                        <a:spcAft>
                          <a:spcPts val="0"/>
                        </a:spcAft>
                      </a:pPr>
                      <a:r>
                        <a:rPr lang="ro-RO" sz="1400" b="1" dirty="0">
                          <a:ln>
                            <a:noFill/>
                          </a:ln>
                          <a:solidFill>
                            <a:schemeClr val="bg1"/>
                          </a:solidFill>
                          <a:effectLst/>
                        </a:rPr>
                        <a:t>NUME </a:t>
                      </a:r>
                      <a:r>
                        <a:rPr lang="ro-RO" sz="1400" b="1" dirty="0" smtClean="0">
                          <a:ln>
                            <a:noFill/>
                          </a:ln>
                          <a:solidFill>
                            <a:schemeClr val="bg1"/>
                          </a:solidFill>
                          <a:effectLst/>
                        </a:rPr>
                        <a:t>ELEV</a:t>
                      </a:r>
                      <a:endParaRPr lang="ro-RO" sz="1400" b="1" dirty="0">
                        <a:ln>
                          <a:noFill/>
                        </a:ln>
                        <a:solidFill>
                          <a:schemeClr val="bg1"/>
                        </a:solidFill>
                        <a:effectLst/>
                        <a:latin typeface="Calibri"/>
                        <a:ea typeface="Calibri"/>
                        <a:cs typeface="Arial"/>
                      </a:endParaRPr>
                    </a:p>
                  </a:txBody>
                  <a:tcPr marL="68580" marR="68580" marT="0" marB="0" anchor="ctr">
                    <a:solidFill>
                      <a:schemeClr val="bg2">
                        <a:lumMod val="20000"/>
                        <a:lumOff val="80000"/>
                      </a:schemeClr>
                    </a:solidFill>
                  </a:tcPr>
                </a:tc>
                <a:tc>
                  <a:txBody>
                    <a:bodyPr/>
                    <a:lstStyle/>
                    <a:p>
                      <a:pPr algn="ctr">
                        <a:lnSpc>
                          <a:spcPct val="115000"/>
                        </a:lnSpc>
                        <a:spcAft>
                          <a:spcPts val="0"/>
                        </a:spcAft>
                      </a:pPr>
                      <a:r>
                        <a:rPr lang="ro-RO" sz="1400" b="1" dirty="0">
                          <a:ln>
                            <a:noFill/>
                          </a:ln>
                          <a:solidFill>
                            <a:schemeClr val="bg1"/>
                          </a:solidFill>
                          <a:effectLst/>
                        </a:rPr>
                        <a:t>CLASA</a:t>
                      </a:r>
                      <a:endParaRPr lang="ro-RO" sz="1400" b="1" dirty="0">
                        <a:ln>
                          <a:noFill/>
                        </a:ln>
                        <a:solidFill>
                          <a:schemeClr val="bg1"/>
                        </a:solidFill>
                        <a:effectLst/>
                        <a:latin typeface="Calibri"/>
                        <a:ea typeface="Calibri"/>
                        <a:cs typeface="Arial"/>
                      </a:endParaRPr>
                    </a:p>
                  </a:txBody>
                  <a:tcPr marL="68580" marR="68580" marT="0" marB="0" anchor="ctr">
                    <a:solidFill>
                      <a:schemeClr val="bg2">
                        <a:lumMod val="20000"/>
                        <a:lumOff val="80000"/>
                      </a:schemeClr>
                    </a:solidFill>
                  </a:tcPr>
                </a:tc>
                <a:tc>
                  <a:txBody>
                    <a:bodyPr/>
                    <a:lstStyle/>
                    <a:p>
                      <a:pPr algn="ctr">
                        <a:lnSpc>
                          <a:spcPct val="115000"/>
                        </a:lnSpc>
                        <a:spcAft>
                          <a:spcPts val="0"/>
                        </a:spcAft>
                      </a:pPr>
                      <a:r>
                        <a:rPr lang="ro-RO" sz="1400" b="1" dirty="0">
                          <a:ln>
                            <a:noFill/>
                          </a:ln>
                          <a:solidFill>
                            <a:schemeClr val="bg1"/>
                          </a:solidFill>
                          <a:effectLst/>
                        </a:rPr>
                        <a:t>UNITATEA ȘCOLARĂ</a:t>
                      </a:r>
                      <a:endParaRPr lang="ro-RO" sz="1400" b="1" dirty="0">
                        <a:ln>
                          <a:noFill/>
                        </a:ln>
                        <a:solidFill>
                          <a:schemeClr val="bg1"/>
                        </a:solidFill>
                        <a:effectLst/>
                        <a:latin typeface="Calibri"/>
                        <a:ea typeface="Calibri"/>
                        <a:cs typeface="Arial"/>
                      </a:endParaRPr>
                    </a:p>
                  </a:txBody>
                  <a:tcPr marL="68580" marR="68580" marT="0" marB="0" anchor="ctr">
                    <a:solidFill>
                      <a:schemeClr val="bg2">
                        <a:lumMod val="20000"/>
                        <a:lumOff val="80000"/>
                      </a:schemeClr>
                    </a:solidFill>
                  </a:tcPr>
                </a:tc>
                <a:tc>
                  <a:txBody>
                    <a:bodyPr/>
                    <a:lstStyle/>
                    <a:p>
                      <a:pPr algn="ctr">
                        <a:lnSpc>
                          <a:spcPct val="115000"/>
                        </a:lnSpc>
                        <a:spcAft>
                          <a:spcPts val="0"/>
                        </a:spcAft>
                      </a:pPr>
                      <a:r>
                        <a:rPr lang="ro-RO" sz="1400" b="1" dirty="0" smtClean="0">
                          <a:ln>
                            <a:noFill/>
                          </a:ln>
                          <a:solidFill>
                            <a:schemeClr val="bg1"/>
                          </a:solidFill>
                          <a:effectLst/>
                        </a:rPr>
                        <a:t>PREMIUL</a:t>
                      </a:r>
                      <a:endParaRPr lang="ro-RO" sz="1400" b="1" dirty="0">
                        <a:ln>
                          <a:noFill/>
                        </a:ln>
                        <a:solidFill>
                          <a:schemeClr val="bg1"/>
                        </a:solidFill>
                        <a:effectLst/>
                        <a:latin typeface="Calibri"/>
                        <a:ea typeface="Calibri"/>
                        <a:cs typeface="Arial"/>
                      </a:endParaRPr>
                    </a:p>
                  </a:txBody>
                  <a:tcPr marL="68580" marR="68580" marT="0" marB="0" anchor="ctr">
                    <a:solidFill>
                      <a:schemeClr val="bg2">
                        <a:lumMod val="20000"/>
                        <a:lumOff val="80000"/>
                      </a:schemeClr>
                    </a:solidFill>
                  </a:tcPr>
                </a:tc>
                <a:tc>
                  <a:txBody>
                    <a:bodyPr/>
                    <a:lstStyle/>
                    <a:p>
                      <a:pPr algn="ctr">
                        <a:lnSpc>
                          <a:spcPct val="115000"/>
                        </a:lnSpc>
                        <a:spcAft>
                          <a:spcPts val="0"/>
                        </a:spcAft>
                      </a:pPr>
                      <a:r>
                        <a:rPr lang="ro-RO" sz="1400" b="1" dirty="0">
                          <a:ln>
                            <a:noFill/>
                          </a:ln>
                          <a:solidFill>
                            <a:schemeClr val="bg1"/>
                          </a:solidFill>
                          <a:effectLst/>
                        </a:rPr>
                        <a:t>Profesor pregătitor</a:t>
                      </a:r>
                      <a:endParaRPr lang="ro-RO" sz="1400" b="1" dirty="0">
                        <a:ln>
                          <a:noFill/>
                        </a:ln>
                        <a:solidFill>
                          <a:schemeClr val="bg1"/>
                        </a:solidFill>
                        <a:effectLst/>
                        <a:latin typeface="Calibri"/>
                        <a:ea typeface="Calibri"/>
                        <a:cs typeface="Arial"/>
                      </a:endParaRPr>
                    </a:p>
                  </a:txBody>
                  <a:tcPr marL="68580" marR="68580" marT="0" marB="0" anchor="ctr">
                    <a:solidFill>
                      <a:schemeClr val="bg2">
                        <a:lumMod val="20000"/>
                        <a:lumOff val="80000"/>
                      </a:schemeClr>
                    </a:solidFill>
                  </a:tcPr>
                </a:tc>
              </a:tr>
              <a:tr h="432000">
                <a:tc>
                  <a:txBody>
                    <a:bodyPr/>
                    <a:lstStyle/>
                    <a:p>
                      <a:pPr marL="0" marR="0">
                        <a:spcBef>
                          <a:spcPts val="0"/>
                        </a:spcBef>
                        <a:spcAft>
                          <a:spcPts val="0"/>
                        </a:spcAft>
                      </a:pPr>
                      <a:r>
                        <a:rPr lang="en-US" sz="1800" b="1" dirty="0" err="1">
                          <a:solidFill>
                            <a:schemeClr val="tx1"/>
                          </a:solidFill>
                          <a:effectLst/>
                          <a:latin typeface="Calibri"/>
                          <a:ea typeface="Times New Roman"/>
                          <a:cs typeface="Arial"/>
                        </a:rPr>
                        <a:t>Kotró</a:t>
                      </a:r>
                      <a:r>
                        <a:rPr lang="en-US" sz="1800" b="1" dirty="0">
                          <a:solidFill>
                            <a:schemeClr val="tx1"/>
                          </a:solidFill>
                          <a:effectLst/>
                          <a:latin typeface="Calibri"/>
                          <a:ea typeface="Times New Roman"/>
                          <a:cs typeface="Arial"/>
                        </a:rPr>
                        <a:t> </a:t>
                      </a:r>
                      <a:r>
                        <a:rPr lang="en-US" sz="1800" b="1" dirty="0" err="1">
                          <a:solidFill>
                            <a:schemeClr val="tx1"/>
                          </a:solidFill>
                          <a:effectLst/>
                          <a:latin typeface="Calibri"/>
                          <a:ea typeface="Times New Roman"/>
                          <a:cs typeface="Arial"/>
                        </a:rPr>
                        <a:t>Kosztándi</a:t>
                      </a:r>
                      <a:r>
                        <a:rPr lang="en-US" sz="1800" b="1" dirty="0">
                          <a:solidFill>
                            <a:schemeClr val="tx1"/>
                          </a:solidFill>
                          <a:effectLst/>
                          <a:latin typeface="Calibri"/>
                          <a:ea typeface="Times New Roman"/>
                          <a:cs typeface="Arial"/>
                        </a:rPr>
                        <a:t> Anna</a:t>
                      </a:r>
                      <a:endParaRPr lang="en-US" sz="1800" b="1" dirty="0">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800" b="1" dirty="0">
                          <a:solidFill>
                            <a:schemeClr val="tx1"/>
                          </a:solidFill>
                          <a:effectLst/>
                          <a:latin typeface="Calibri"/>
                          <a:ea typeface="Times New Roman"/>
                          <a:cs typeface="Arial"/>
                        </a:rPr>
                        <a:t>5</a:t>
                      </a:r>
                      <a:endParaRPr lang="en-US" sz="1800" b="1" dirty="0">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spcBef>
                          <a:spcPts val="0"/>
                        </a:spcBef>
                        <a:spcAft>
                          <a:spcPts val="0"/>
                        </a:spcAft>
                      </a:pPr>
                      <a:r>
                        <a:rPr lang="en-US" sz="1800" b="1" dirty="0" err="1">
                          <a:solidFill>
                            <a:schemeClr val="tx1"/>
                          </a:solidFill>
                          <a:effectLst/>
                          <a:latin typeface="Calibri"/>
                          <a:ea typeface="Times New Roman"/>
                          <a:cs typeface="Arial"/>
                        </a:rPr>
                        <a:t>Liceul</a:t>
                      </a:r>
                      <a:r>
                        <a:rPr lang="en-US" sz="1800" b="1" dirty="0">
                          <a:solidFill>
                            <a:schemeClr val="tx1"/>
                          </a:solidFill>
                          <a:effectLst/>
                          <a:latin typeface="Calibri"/>
                          <a:ea typeface="Times New Roman"/>
                          <a:cs typeface="Arial"/>
                        </a:rPr>
                        <a:t> </a:t>
                      </a:r>
                      <a:r>
                        <a:rPr lang="en-US" sz="1800" b="1" dirty="0" err="1">
                          <a:solidFill>
                            <a:schemeClr val="tx1"/>
                          </a:solidFill>
                          <a:effectLst/>
                          <a:latin typeface="Calibri"/>
                          <a:ea typeface="Times New Roman"/>
                          <a:cs typeface="Arial"/>
                        </a:rPr>
                        <a:t>Teoretic</a:t>
                      </a:r>
                      <a:r>
                        <a:rPr lang="en-US" sz="1800" b="1" dirty="0">
                          <a:solidFill>
                            <a:schemeClr val="tx1"/>
                          </a:solidFill>
                          <a:effectLst/>
                          <a:latin typeface="Calibri"/>
                          <a:ea typeface="Times New Roman"/>
                          <a:cs typeface="Arial"/>
                        </a:rPr>
                        <a:t> "</a:t>
                      </a:r>
                      <a:r>
                        <a:rPr lang="en-US" sz="1800" b="1" dirty="0" err="1">
                          <a:solidFill>
                            <a:schemeClr val="tx1"/>
                          </a:solidFill>
                          <a:effectLst/>
                          <a:latin typeface="Calibri"/>
                          <a:ea typeface="Times New Roman"/>
                          <a:cs typeface="Arial"/>
                        </a:rPr>
                        <a:t>Székely</a:t>
                      </a:r>
                      <a:r>
                        <a:rPr lang="en-US" sz="1800" b="1" dirty="0">
                          <a:solidFill>
                            <a:schemeClr val="tx1"/>
                          </a:solidFill>
                          <a:effectLst/>
                          <a:latin typeface="Calibri"/>
                          <a:ea typeface="Times New Roman"/>
                          <a:cs typeface="Arial"/>
                        </a:rPr>
                        <a:t> </a:t>
                      </a:r>
                      <a:r>
                        <a:rPr lang="en-US" sz="1800" b="1" dirty="0" err="1">
                          <a:solidFill>
                            <a:schemeClr val="tx1"/>
                          </a:solidFill>
                          <a:effectLst/>
                          <a:latin typeface="Calibri"/>
                          <a:ea typeface="Times New Roman"/>
                          <a:cs typeface="Arial"/>
                        </a:rPr>
                        <a:t>Mikó</a:t>
                      </a:r>
                      <a:r>
                        <a:rPr lang="en-US" sz="1800" b="1" dirty="0">
                          <a:solidFill>
                            <a:schemeClr val="tx1"/>
                          </a:solidFill>
                          <a:effectLst/>
                          <a:latin typeface="Calibri"/>
                          <a:ea typeface="Times New Roman"/>
                          <a:cs typeface="Arial"/>
                        </a:rPr>
                        <a:t>"</a:t>
                      </a:r>
                      <a:endParaRPr lang="en-US" sz="1800" b="1" dirty="0">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800" b="1" dirty="0">
                          <a:solidFill>
                            <a:schemeClr val="tx1"/>
                          </a:solidFill>
                          <a:effectLst/>
                          <a:latin typeface="Calibri"/>
                          <a:ea typeface="Times New Roman"/>
                          <a:cs typeface="Arial"/>
                        </a:rPr>
                        <a:t>III</a:t>
                      </a:r>
                      <a:endParaRPr lang="en-US" sz="1800" b="1" dirty="0">
                        <a:solidFill>
                          <a:schemeClr val="tx1"/>
                        </a:solidFill>
                        <a:effectLst/>
                        <a:latin typeface="Times New Roman"/>
                        <a:ea typeface="Times New Roman"/>
                      </a:endParaRPr>
                    </a:p>
                  </a:txBody>
                  <a:tcPr marL="17780" marR="68580" marT="0" marB="0" anchor="ctr">
                    <a:solidFill>
                      <a:schemeClr val="bg2"/>
                    </a:solidFill>
                  </a:tcPr>
                </a:tc>
                <a:tc>
                  <a:txBody>
                    <a:bodyPr/>
                    <a:lstStyle/>
                    <a:p>
                      <a:pPr marL="0" marR="0">
                        <a:spcBef>
                          <a:spcPts val="0"/>
                        </a:spcBef>
                        <a:spcAft>
                          <a:spcPts val="0"/>
                        </a:spcAft>
                      </a:pPr>
                      <a:r>
                        <a:rPr lang="en-US" sz="1800" b="1" dirty="0" err="1">
                          <a:solidFill>
                            <a:schemeClr val="tx1"/>
                          </a:solidFill>
                          <a:effectLst/>
                          <a:latin typeface="Calibri"/>
                          <a:ea typeface="Times New Roman"/>
                          <a:cs typeface="Arial"/>
                        </a:rPr>
                        <a:t>Deák</a:t>
                      </a:r>
                      <a:r>
                        <a:rPr lang="en-US" sz="1800" b="1" dirty="0">
                          <a:solidFill>
                            <a:schemeClr val="tx1"/>
                          </a:solidFill>
                          <a:effectLst/>
                          <a:latin typeface="Calibri"/>
                          <a:ea typeface="Times New Roman"/>
                          <a:cs typeface="Arial"/>
                        </a:rPr>
                        <a:t> </a:t>
                      </a:r>
                      <a:r>
                        <a:rPr lang="en-US" sz="1800" b="1" dirty="0" err="1">
                          <a:solidFill>
                            <a:schemeClr val="tx1"/>
                          </a:solidFill>
                          <a:effectLst/>
                          <a:latin typeface="Calibri"/>
                          <a:ea typeface="Times New Roman"/>
                          <a:cs typeface="Arial"/>
                        </a:rPr>
                        <a:t>Éva</a:t>
                      </a:r>
                      <a:endParaRPr lang="en-US" sz="1800" b="1" dirty="0">
                        <a:solidFill>
                          <a:schemeClr val="tx1"/>
                        </a:solidFill>
                        <a:effectLst/>
                        <a:latin typeface="Times New Roman"/>
                        <a:ea typeface="Times New Roman"/>
                      </a:endParaRPr>
                    </a:p>
                  </a:txBody>
                  <a:tcPr marL="17780" marR="8890" marT="0" marB="0" anchor="ctr">
                    <a:solidFill>
                      <a:schemeClr val="bg2"/>
                    </a:solidFill>
                  </a:tcPr>
                </a:tc>
              </a:tr>
              <a:tr h="432000">
                <a:tc>
                  <a:txBody>
                    <a:bodyPr/>
                    <a:lstStyle/>
                    <a:p>
                      <a:pPr marL="0" marR="0">
                        <a:spcBef>
                          <a:spcPts val="0"/>
                        </a:spcBef>
                        <a:spcAft>
                          <a:spcPts val="0"/>
                        </a:spcAft>
                      </a:pPr>
                      <a:r>
                        <a:rPr lang="en-US" sz="1800" b="1" dirty="0" err="1">
                          <a:solidFill>
                            <a:schemeClr val="tx1"/>
                          </a:solidFill>
                          <a:effectLst/>
                          <a:latin typeface="Calibri"/>
                          <a:ea typeface="Times New Roman"/>
                          <a:cs typeface="Arial"/>
                        </a:rPr>
                        <a:t>Ferencz</a:t>
                      </a:r>
                      <a:r>
                        <a:rPr lang="en-US" sz="1800" b="1" dirty="0">
                          <a:solidFill>
                            <a:schemeClr val="tx1"/>
                          </a:solidFill>
                          <a:effectLst/>
                          <a:latin typeface="Calibri"/>
                          <a:ea typeface="Times New Roman"/>
                          <a:cs typeface="Arial"/>
                        </a:rPr>
                        <a:t> </a:t>
                      </a:r>
                      <a:r>
                        <a:rPr lang="en-US" sz="1800" b="1" dirty="0" err="1">
                          <a:solidFill>
                            <a:schemeClr val="tx1"/>
                          </a:solidFill>
                          <a:effectLst/>
                          <a:latin typeface="Calibri"/>
                          <a:ea typeface="Times New Roman"/>
                          <a:cs typeface="Arial"/>
                        </a:rPr>
                        <a:t>Eszter</a:t>
                      </a:r>
                      <a:endParaRPr lang="en-US" sz="1800" b="1" dirty="0">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800" b="1" dirty="0">
                          <a:solidFill>
                            <a:schemeClr val="tx1"/>
                          </a:solidFill>
                          <a:effectLst/>
                          <a:latin typeface="Calibri"/>
                          <a:ea typeface="Times New Roman"/>
                          <a:cs typeface="Arial"/>
                        </a:rPr>
                        <a:t>5</a:t>
                      </a:r>
                      <a:endParaRPr lang="en-US" sz="1800" b="1" dirty="0">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spcBef>
                          <a:spcPts val="0"/>
                        </a:spcBef>
                        <a:spcAft>
                          <a:spcPts val="0"/>
                        </a:spcAft>
                      </a:pPr>
                      <a:r>
                        <a:rPr lang="en-US" sz="1800" b="1" dirty="0" err="1">
                          <a:solidFill>
                            <a:schemeClr val="tx1"/>
                          </a:solidFill>
                          <a:effectLst/>
                          <a:latin typeface="Calibri"/>
                          <a:ea typeface="Times New Roman"/>
                          <a:cs typeface="Arial"/>
                        </a:rPr>
                        <a:t>Liceul</a:t>
                      </a:r>
                      <a:r>
                        <a:rPr lang="en-US" sz="1800" b="1" dirty="0">
                          <a:solidFill>
                            <a:schemeClr val="tx1"/>
                          </a:solidFill>
                          <a:effectLst/>
                          <a:latin typeface="Calibri"/>
                          <a:ea typeface="Times New Roman"/>
                          <a:cs typeface="Arial"/>
                        </a:rPr>
                        <a:t> </a:t>
                      </a:r>
                      <a:r>
                        <a:rPr lang="en-US" sz="1800" b="1" dirty="0" err="1">
                          <a:solidFill>
                            <a:schemeClr val="tx1"/>
                          </a:solidFill>
                          <a:effectLst/>
                          <a:latin typeface="Calibri"/>
                          <a:ea typeface="Times New Roman"/>
                          <a:cs typeface="Arial"/>
                        </a:rPr>
                        <a:t>Teoretic</a:t>
                      </a:r>
                      <a:r>
                        <a:rPr lang="en-US" sz="1800" b="1" dirty="0">
                          <a:solidFill>
                            <a:schemeClr val="tx1"/>
                          </a:solidFill>
                          <a:effectLst/>
                          <a:latin typeface="Calibri"/>
                          <a:ea typeface="Times New Roman"/>
                          <a:cs typeface="Arial"/>
                        </a:rPr>
                        <a:t> "</a:t>
                      </a:r>
                      <a:r>
                        <a:rPr lang="en-US" sz="1800" b="1" dirty="0" err="1">
                          <a:solidFill>
                            <a:schemeClr val="tx1"/>
                          </a:solidFill>
                          <a:effectLst/>
                          <a:latin typeface="Calibri"/>
                          <a:ea typeface="Times New Roman"/>
                          <a:cs typeface="Arial"/>
                        </a:rPr>
                        <a:t>Székely</a:t>
                      </a:r>
                      <a:r>
                        <a:rPr lang="en-US" sz="1800" b="1" dirty="0">
                          <a:solidFill>
                            <a:schemeClr val="tx1"/>
                          </a:solidFill>
                          <a:effectLst/>
                          <a:latin typeface="Calibri"/>
                          <a:ea typeface="Times New Roman"/>
                          <a:cs typeface="Arial"/>
                        </a:rPr>
                        <a:t> </a:t>
                      </a:r>
                      <a:r>
                        <a:rPr lang="en-US" sz="1800" b="1" dirty="0" err="1">
                          <a:solidFill>
                            <a:schemeClr val="tx1"/>
                          </a:solidFill>
                          <a:effectLst/>
                          <a:latin typeface="Calibri"/>
                          <a:ea typeface="Times New Roman"/>
                          <a:cs typeface="Arial"/>
                        </a:rPr>
                        <a:t>Mikó</a:t>
                      </a:r>
                      <a:r>
                        <a:rPr lang="en-US" sz="1800" b="1" dirty="0">
                          <a:solidFill>
                            <a:schemeClr val="tx1"/>
                          </a:solidFill>
                          <a:effectLst/>
                          <a:latin typeface="Calibri"/>
                          <a:ea typeface="Times New Roman"/>
                          <a:cs typeface="Arial"/>
                        </a:rPr>
                        <a:t>"</a:t>
                      </a:r>
                      <a:endParaRPr lang="en-US" sz="1800" b="1" dirty="0">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800" b="1">
                          <a:solidFill>
                            <a:schemeClr val="tx1"/>
                          </a:solidFill>
                          <a:effectLst/>
                          <a:latin typeface="Calibri"/>
                          <a:ea typeface="Times New Roman"/>
                          <a:cs typeface="Arial"/>
                        </a:rPr>
                        <a:t>III</a:t>
                      </a:r>
                      <a:endParaRPr lang="en-US" sz="1800" b="1">
                        <a:solidFill>
                          <a:schemeClr val="tx1"/>
                        </a:solidFill>
                        <a:effectLst/>
                        <a:latin typeface="Times New Roman"/>
                        <a:ea typeface="Times New Roman"/>
                      </a:endParaRPr>
                    </a:p>
                  </a:txBody>
                  <a:tcPr marL="17780" marR="68580" marT="0" marB="0" anchor="ctr">
                    <a:solidFill>
                      <a:schemeClr val="bg2"/>
                    </a:solidFill>
                  </a:tcPr>
                </a:tc>
                <a:tc>
                  <a:txBody>
                    <a:bodyPr/>
                    <a:lstStyle/>
                    <a:p>
                      <a:pPr marL="0" marR="0">
                        <a:spcBef>
                          <a:spcPts val="0"/>
                        </a:spcBef>
                        <a:spcAft>
                          <a:spcPts val="0"/>
                        </a:spcAft>
                      </a:pPr>
                      <a:r>
                        <a:rPr lang="en-US" sz="1800" b="1">
                          <a:solidFill>
                            <a:schemeClr val="tx1"/>
                          </a:solidFill>
                          <a:effectLst/>
                          <a:latin typeface="Calibri"/>
                          <a:ea typeface="Times New Roman"/>
                          <a:cs typeface="Arial"/>
                        </a:rPr>
                        <a:t>Deák Éva</a:t>
                      </a:r>
                      <a:endParaRPr lang="en-US" sz="1800" b="1">
                        <a:solidFill>
                          <a:schemeClr val="tx1"/>
                        </a:solidFill>
                        <a:effectLst/>
                        <a:latin typeface="Times New Roman"/>
                        <a:ea typeface="Times New Roman"/>
                      </a:endParaRPr>
                    </a:p>
                  </a:txBody>
                  <a:tcPr marL="17780" marR="8890" marT="0" marB="0" anchor="ctr">
                    <a:solidFill>
                      <a:schemeClr val="bg2"/>
                    </a:solidFill>
                  </a:tcPr>
                </a:tc>
              </a:tr>
              <a:tr h="432000">
                <a:tc>
                  <a:txBody>
                    <a:bodyPr/>
                    <a:lstStyle/>
                    <a:p>
                      <a:pPr marL="0" marR="0">
                        <a:spcBef>
                          <a:spcPts val="0"/>
                        </a:spcBef>
                        <a:spcAft>
                          <a:spcPts val="0"/>
                        </a:spcAft>
                      </a:pPr>
                      <a:r>
                        <a:rPr lang="en-US" sz="1800" b="1" dirty="0" err="1">
                          <a:solidFill>
                            <a:schemeClr val="tx1"/>
                          </a:solidFill>
                          <a:effectLst/>
                          <a:latin typeface="Calibri"/>
                          <a:ea typeface="Times New Roman"/>
                          <a:cs typeface="Arial"/>
                        </a:rPr>
                        <a:t>Lackó</a:t>
                      </a:r>
                      <a:r>
                        <a:rPr lang="en-US" sz="1800" b="1" dirty="0">
                          <a:solidFill>
                            <a:schemeClr val="tx1"/>
                          </a:solidFill>
                          <a:effectLst/>
                          <a:latin typeface="Calibri"/>
                          <a:ea typeface="Times New Roman"/>
                          <a:cs typeface="Arial"/>
                        </a:rPr>
                        <a:t> </a:t>
                      </a:r>
                      <a:r>
                        <a:rPr lang="en-US" sz="1800" b="1" dirty="0" err="1">
                          <a:solidFill>
                            <a:schemeClr val="tx1"/>
                          </a:solidFill>
                          <a:effectLst/>
                          <a:latin typeface="Calibri"/>
                          <a:ea typeface="Times New Roman"/>
                          <a:cs typeface="Arial"/>
                        </a:rPr>
                        <a:t>Csongor</a:t>
                      </a:r>
                      <a:endParaRPr lang="en-US" sz="1800" b="1" dirty="0">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800" b="1" dirty="0">
                          <a:solidFill>
                            <a:schemeClr val="tx1"/>
                          </a:solidFill>
                          <a:effectLst/>
                          <a:latin typeface="Calibri"/>
                          <a:ea typeface="Times New Roman"/>
                          <a:cs typeface="Arial"/>
                        </a:rPr>
                        <a:t>5</a:t>
                      </a:r>
                      <a:endParaRPr lang="en-US" sz="1800" b="1" dirty="0">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spcBef>
                          <a:spcPts val="0"/>
                        </a:spcBef>
                        <a:spcAft>
                          <a:spcPts val="0"/>
                        </a:spcAft>
                      </a:pPr>
                      <a:r>
                        <a:rPr lang="en-US" sz="1800" b="1" dirty="0" err="1">
                          <a:solidFill>
                            <a:schemeClr val="tx1"/>
                          </a:solidFill>
                          <a:effectLst/>
                          <a:latin typeface="Calibri"/>
                          <a:ea typeface="Times New Roman"/>
                          <a:cs typeface="Arial"/>
                        </a:rPr>
                        <a:t>Liceul</a:t>
                      </a:r>
                      <a:r>
                        <a:rPr lang="en-US" sz="1800" b="1" dirty="0">
                          <a:solidFill>
                            <a:schemeClr val="tx1"/>
                          </a:solidFill>
                          <a:effectLst/>
                          <a:latin typeface="Calibri"/>
                          <a:ea typeface="Times New Roman"/>
                          <a:cs typeface="Arial"/>
                        </a:rPr>
                        <a:t> </a:t>
                      </a:r>
                      <a:r>
                        <a:rPr lang="en-US" sz="1800" b="1" dirty="0" err="1">
                          <a:solidFill>
                            <a:schemeClr val="tx1"/>
                          </a:solidFill>
                          <a:effectLst/>
                          <a:latin typeface="Calibri"/>
                          <a:ea typeface="Times New Roman"/>
                          <a:cs typeface="Arial"/>
                        </a:rPr>
                        <a:t>Teoretic</a:t>
                      </a:r>
                      <a:r>
                        <a:rPr lang="en-US" sz="1800" b="1" dirty="0">
                          <a:solidFill>
                            <a:schemeClr val="tx1"/>
                          </a:solidFill>
                          <a:effectLst/>
                          <a:latin typeface="Calibri"/>
                          <a:ea typeface="Times New Roman"/>
                          <a:cs typeface="Arial"/>
                        </a:rPr>
                        <a:t> "</a:t>
                      </a:r>
                      <a:r>
                        <a:rPr lang="en-US" sz="1800" b="1" dirty="0" err="1">
                          <a:solidFill>
                            <a:schemeClr val="tx1"/>
                          </a:solidFill>
                          <a:effectLst/>
                          <a:latin typeface="Calibri"/>
                          <a:ea typeface="Times New Roman"/>
                          <a:cs typeface="Arial"/>
                        </a:rPr>
                        <a:t>Székely</a:t>
                      </a:r>
                      <a:r>
                        <a:rPr lang="en-US" sz="1800" b="1" dirty="0">
                          <a:solidFill>
                            <a:schemeClr val="tx1"/>
                          </a:solidFill>
                          <a:effectLst/>
                          <a:latin typeface="Calibri"/>
                          <a:ea typeface="Times New Roman"/>
                          <a:cs typeface="Arial"/>
                        </a:rPr>
                        <a:t> </a:t>
                      </a:r>
                      <a:r>
                        <a:rPr lang="en-US" sz="1800" b="1" dirty="0" err="1">
                          <a:solidFill>
                            <a:schemeClr val="tx1"/>
                          </a:solidFill>
                          <a:effectLst/>
                          <a:latin typeface="Calibri"/>
                          <a:ea typeface="Times New Roman"/>
                          <a:cs typeface="Arial"/>
                        </a:rPr>
                        <a:t>Mikó</a:t>
                      </a:r>
                      <a:r>
                        <a:rPr lang="en-US" sz="1800" b="1" dirty="0">
                          <a:solidFill>
                            <a:schemeClr val="tx1"/>
                          </a:solidFill>
                          <a:effectLst/>
                          <a:latin typeface="Calibri"/>
                          <a:ea typeface="Times New Roman"/>
                          <a:cs typeface="Arial"/>
                        </a:rPr>
                        <a:t>"</a:t>
                      </a:r>
                      <a:endParaRPr lang="en-US" sz="1800" b="1" dirty="0">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800" b="1">
                          <a:solidFill>
                            <a:schemeClr val="tx1"/>
                          </a:solidFill>
                          <a:effectLst/>
                          <a:latin typeface="Calibri"/>
                          <a:ea typeface="Times New Roman"/>
                          <a:cs typeface="Arial"/>
                        </a:rPr>
                        <a:t>II</a:t>
                      </a:r>
                      <a:endParaRPr lang="en-US" sz="1800" b="1">
                        <a:solidFill>
                          <a:schemeClr val="tx1"/>
                        </a:solidFill>
                        <a:effectLst/>
                        <a:latin typeface="Times New Roman"/>
                        <a:ea typeface="Times New Roman"/>
                      </a:endParaRPr>
                    </a:p>
                  </a:txBody>
                  <a:tcPr marL="17780" marR="68580" marT="0" marB="0" anchor="ctr">
                    <a:solidFill>
                      <a:schemeClr val="bg2"/>
                    </a:solidFill>
                  </a:tcPr>
                </a:tc>
                <a:tc>
                  <a:txBody>
                    <a:bodyPr/>
                    <a:lstStyle/>
                    <a:p>
                      <a:pPr marL="0" marR="0">
                        <a:spcBef>
                          <a:spcPts val="0"/>
                        </a:spcBef>
                        <a:spcAft>
                          <a:spcPts val="0"/>
                        </a:spcAft>
                      </a:pPr>
                      <a:r>
                        <a:rPr lang="en-US" sz="1800" b="1">
                          <a:solidFill>
                            <a:schemeClr val="tx1"/>
                          </a:solidFill>
                          <a:effectLst/>
                          <a:latin typeface="Calibri"/>
                          <a:ea typeface="Times New Roman"/>
                          <a:cs typeface="Arial"/>
                        </a:rPr>
                        <a:t>Deák Éva</a:t>
                      </a:r>
                      <a:endParaRPr lang="en-US" sz="1800" b="1">
                        <a:solidFill>
                          <a:schemeClr val="tx1"/>
                        </a:solidFill>
                        <a:effectLst/>
                        <a:latin typeface="Times New Roman"/>
                        <a:ea typeface="Times New Roman"/>
                      </a:endParaRPr>
                    </a:p>
                  </a:txBody>
                  <a:tcPr marL="17780" marR="8890" marT="0" marB="0" anchor="ctr">
                    <a:solidFill>
                      <a:schemeClr val="bg2"/>
                    </a:solidFill>
                  </a:tcPr>
                </a:tc>
              </a:tr>
              <a:tr h="432000">
                <a:tc>
                  <a:txBody>
                    <a:bodyPr/>
                    <a:lstStyle/>
                    <a:p>
                      <a:pPr marL="0" marR="0">
                        <a:spcBef>
                          <a:spcPts val="0"/>
                        </a:spcBef>
                        <a:spcAft>
                          <a:spcPts val="0"/>
                        </a:spcAft>
                      </a:pPr>
                      <a:r>
                        <a:rPr lang="en-US" sz="1800" b="1">
                          <a:solidFill>
                            <a:schemeClr val="tx1"/>
                          </a:solidFill>
                          <a:effectLst/>
                          <a:latin typeface="Calibri"/>
                          <a:ea typeface="Times New Roman"/>
                          <a:cs typeface="Arial"/>
                        </a:rPr>
                        <a:t>Roth Apor</a:t>
                      </a:r>
                      <a:endParaRPr lang="en-US" sz="1800" b="1">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800" b="1" dirty="0">
                          <a:solidFill>
                            <a:schemeClr val="tx1"/>
                          </a:solidFill>
                          <a:effectLst/>
                          <a:latin typeface="Calibri"/>
                          <a:ea typeface="Times New Roman"/>
                          <a:cs typeface="Arial"/>
                        </a:rPr>
                        <a:t>6</a:t>
                      </a:r>
                      <a:endParaRPr lang="en-US" sz="1800" b="1" dirty="0">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spcBef>
                          <a:spcPts val="0"/>
                        </a:spcBef>
                        <a:spcAft>
                          <a:spcPts val="0"/>
                        </a:spcAft>
                      </a:pPr>
                      <a:r>
                        <a:rPr lang="en-US" sz="1800" b="1" dirty="0" err="1">
                          <a:solidFill>
                            <a:schemeClr val="tx1"/>
                          </a:solidFill>
                          <a:effectLst/>
                          <a:latin typeface="Calibri"/>
                          <a:ea typeface="Times New Roman"/>
                          <a:cs typeface="Arial"/>
                        </a:rPr>
                        <a:t>Liceul</a:t>
                      </a:r>
                      <a:r>
                        <a:rPr lang="en-US" sz="1800" b="1" dirty="0">
                          <a:solidFill>
                            <a:schemeClr val="tx1"/>
                          </a:solidFill>
                          <a:effectLst/>
                          <a:latin typeface="Calibri"/>
                          <a:ea typeface="Times New Roman"/>
                          <a:cs typeface="Arial"/>
                        </a:rPr>
                        <a:t> </a:t>
                      </a:r>
                      <a:r>
                        <a:rPr lang="en-US" sz="1800" b="1" dirty="0" err="1">
                          <a:solidFill>
                            <a:schemeClr val="tx1"/>
                          </a:solidFill>
                          <a:effectLst/>
                          <a:latin typeface="Calibri"/>
                          <a:ea typeface="Times New Roman"/>
                          <a:cs typeface="Arial"/>
                        </a:rPr>
                        <a:t>Teoretic</a:t>
                      </a:r>
                      <a:r>
                        <a:rPr lang="en-US" sz="1800" b="1" dirty="0">
                          <a:solidFill>
                            <a:schemeClr val="tx1"/>
                          </a:solidFill>
                          <a:effectLst/>
                          <a:latin typeface="Calibri"/>
                          <a:ea typeface="Times New Roman"/>
                          <a:cs typeface="Arial"/>
                        </a:rPr>
                        <a:t> "</a:t>
                      </a:r>
                      <a:r>
                        <a:rPr lang="en-US" sz="1800" b="1" dirty="0" err="1">
                          <a:solidFill>
                            <a:schemeClr val="tx1"/>
                          </a:solidFill>
                          <a:effectLst/>
                          <a:latin typeface="Calibri"/>
                          <a:ea typeface="Times New Roman"/>
                          <a:cs typeface="Arial"/>
                        </a:rPr>
                        <a:t>Székely</a:t>
                      </a:r>
                      <a:r>
                        <a:rPr lang="en-US" sz="1800" b="1" dirty="0">
                          <a:solidFill>
                            <a:schemeClr val="tx1"/>
                          </a:solidFill>
                          <a:effectLst/>
                          <a:latin typeface="Calibri"/>
                          <a:ea typeface="Times New Roman"/>
                          <a:cs typeface="Arial"/>
                        </a:rPr>
                        <a:t> </a:t>
                      </a:r>
                      <a:r>
                        <a:rPr lang="en-US" sz="1800" b="1" dirty="0" err="1">
                          <a:solidFill>
                            <a:schemeClr val="tx1"/>
                          </a:solidFill>
                          <a:effectLst/>
                          <a:latin typeface="Calibri"/>
                          <a:ea typeface="Times New Roman"/>
                          <a:cs typeface="Arial"/>
                        </a:rPr>
                        <a:t>Mikó</a:t>
                      </a:r>
                      <a:r>
                        <a:rPr lang="en-US" sz="1800" b="1" dirty="0">
                          <a:solidFill>
                            <a:schemeClr val="tx1"/>
                          </a:solidFill>
                          <a:effectLst/>
                          <a:latin typeface="Calibri"/>
                          <a:ea typeface="Times New Roman"/>
                          <a:cs typeface="Arial"/>
                        </a:rPr>
                        <a:t>"</a:t>
                      </a:r>
                      <a:endParaRPr lang="en-US" sz="1800" b="1" dirty="0">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800" b="1">
                          <a:solidFill>
                            <a:schemeClr val="tx1"/>
                          </a:solidFill>
                          <a:effectLst/>
                          <a:latin typeface="Calibri"/>
                          <a:ea typeface="Times New Roman"/>
                          <a:cs typeface="Arial"/>
                        </a:rPr>
                        <a:t>I</a:t>
                      </a:r>
                      <a:endParaRPr lang="en-US" sz="1800" b="1">
                        <a:solidFill>
                          <a:schemeClr val="tx1"/>
                        </a:solidFill>
                        <a:effectLst/>
                        <a:latin typeface="Times New Roman"/>
                        <a:ea typeface="Times New Roman"/>
                      </a:endParaRPr>
                    </a:p>
                  </a:txBody>
                  <a:tcPr marL="17780" marR="68580" marT="0" marB="0" anchor="ctr">
                    <a:solidFill>
                      <a:schemeClr val="bg2"/>
                    </a:solidFill>
                  </a:tcPr>
                </a:tc>
                <a:tc>
                  <a:txBody>
                    <a:bodyPr/>
                    <a:lstStyle/>
                    <a:p>
                      <a:pPr marL="0" marR="0">
                        <a:spcBef>
                          <a:spcPts val="0"/>
                        </a:spcBef>
                        <a:spcAft>
                          <a:spcPts val="0"/>
                        </a:spcAft>
                      </a:pPr>
                      <a:r>
                        <a:rPr lang="en-US" sz="1800" b="1">
                          <a:solidFill>
                            <a:schemeClr val="tx1"/>
                          </a:solidFill>
                          <a:effectLst/>
                          <a:latin typeface="Calibri"/>
                          <a:ea typeface="Times New Roman"/>
                          <a:cs typeface="Arial"/>
                        </a:rPr>
                        <a:t>Gödri Judith</a:t>
                      </a:r>
                      <a:endParaRPr lang="en-US" sz="1800" b="1">
                        <a:solidFill>
                          <a:schemeClr val="tx1"/>
                        </a:solidFill>
                        <a:effectLst/>
                        <a:latin typeface="Times New Roman"/>
                        <a:ea typeface="Times New Roman"/>
                      </a:endParaRPr>
                    </a:p>
                  </a:txBody>
                  <a:tcPr marL="17780" marR="8890" marT="0" marB="0" anchor="ctr">
                    <a:solidFill>
                      <a:schemeClr val="bg2"/>
                    </a:solidFill>
                  </a:tcPr>
                </a:tc>
              </a:tr>
              <a:tr h="432000">
                <a:tc>
                  <a:txBody>
                    <a:bodyPr/>
                    <a:lstStyle/>
                    <a:p>
                      <a:pPr marL="0" marR="0">
                        <a:spcBef>
                          <a:spcPts val="0"/>
                        </a:spcBef>
                        <a:spcAft>
                          <a:spcPts val="0"/>
                        </a:spcAft>
                      </a:pPr>
                      <a:r>
                        <a:rPr lang="en-US" sz="1800" b="1">
                          <a:solidFill>
                            <a:schemeClr val="tx1"/>
                          </a:solidFill>
                          <a:effectLst/>
                          <a:latin typeface="Calibri"/>
                          <a:ea typeface="Times New Roman"/>
                          <a:cs typeface="Arial"/>
                        </a:rPr>
                        <a:t>Miklós Csenge</a:t>
                      </a:r>
                      <a:endParaRPr lang="en-US" sz="1800" b="1">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800" b="1">
                          <a:solidFill>
                            <a:schemeClr val="tx1"/>
                          </a:solidFill>
                          <a:effectLst/>
                          <a:latin typeface="Calibri"/>
                          <a:ea typeface="Times New Roman"/>
                          <a:cs typeface="Arial"/>
                        </a:rPr>
                        <a:t>6</a:t>
                      </a:r>
                      <a:endParaRPr lang="en-US" sz="1800" b="1">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spcBef>
                          <a:spcPts val="0"/>
                        </a:spcBef>
                        <a:spcAft>
                          <a:spcPts val="0"/>
                        </a:spcAft>
                      </a:pPr>
                      <a:r>
                        <a:rPr lang="en-US" sz="1800" b="1" dirty="0" err="1">
                          <a:solidFill>
                            <a:schemeClr val="tx1"/>
                          </a:solidFill>
                          <a:effectLst/>
                          <a:latin typeface="Calibri"/>
                          <a:ea typeface="Times New Roman"/>
                          <a:cs typeface="Arial"/>
                        </a:rPr>
                        <a:t>Liceul</a:t>
                      </a:r>
                      <a:r>
                        <a:rPr lang="en-US" sz="1800" b="1" dirty="0">
                          <a:solidFill>
                            <a:schemeClr val="tx1"/>
                          </a:solidFill>
                          <a:effectLst/>
                          <a:latin typeface="Calibri"/>
                          <a:ea typeface="Times New Roman"/>
                          <a:cs typeface="Arial"/>
                        </a:rPr>
                        <a:t> </a:t>
                      </a:r>
                      <a:r>
                        <a:rPr lang="en-US" sz="1800" b="1" dirty="0" err="1">
                          <a:solidFill>
                            <a:schemeClr val="tx1"/>
                          </a:solidFill>
                          <a:effectLst/>
                          <a:latin typeface="Calibri"/>
                          <a:ea typeface="Times New Roman"/>
                          <a:cs typeface="Arial"/>
                        </a:rPr>
                        <a:t>Teoretic</a:t>
                      </a:r>
                      <a:r>
                        <a:rPr lang="en-US" sz="1800" b="1" dirty="0">
                          <a:solidFill>
                            <a:schemeClr val="tx1"/>
                          </a:solidFill>
                          <a:effectLst/>
                          <a:latin typeface="Calibri"/>
                          <a:ea typeface="Times New Roman"/>
                          <a:cs typeface="Arial"/>
                        </a:rPr>
                        <a:t> "</a:t>
                      </a:r>
                      <a:r>
                        <a:rPr lang="en-US" sz="1800" b="1" dirty="0" err="1">
                          <a:solidFill>
                            <a:schemeClr val="tx1"/>
                          </a:solidFill>
                          <a:effectLst/>
                          <a:latin typeface="Calibri"/>
                          <a:ea typeface="Times New Roman"/>
                          <a:cs typeface="Arial"/>
                        </a:rPr>
                        <a:t>Székely</a:t>
                      </a:r>
                      <a:r>
                        <a:rPr lang="en-US" sz="1800" b="1" dirty="0">
                          <a:solidFill>
                            <a:schemeClr val="tx1"/>
                          </a:solidFill>
                          <a:effectLst/>
                          <a:latin typeface="Calibri"/>
                          <a:ea typeface="Times New Roman"/>
                          <a:cs typeface="Arial"/>
                        </a:rPr>
                        <a:t> </a:t>
                      </a:r>
                      <a:r>
                        <a:rPr lang="en-US" sz="1800" b="1" dirty="0" err="1">
                          <a:solidFill>
                            <a:schemeClr val="tx1"/>
                          </a:solidFill>
                          <a:effectLst/>
                          <a:latin typeface="Calibri"/>
                          <a:ea typeface="Times New Roman"/>
                          <a:cs typeface="Arial"/>
                        </a:rPr>
                        <a:t>Mikó</a:t>
                      </a:r>
                      <a:r>
                        <a:rPr lang="en-US" sz="1800" b="1" dirty="0">
                          <a:solidFill>
                            <a:schemeClr val="tx1"/>
                          </a:solidFill>
                          <a:effectLst/>
                          <a:latin typeface="Calibri"/>
                          <a:ea typeface="Times New Roman"/>
                          <a:cs typeface="Arial"/>
                        </a:rPr>
                        <a:t>"</a:t>
                      </a:r>
                      <a:endParaRPr lang="en-US" sz="1800" b="1" dirty="0">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800" b="1">
                          <a:solidFill>
                            <a:schemeClr val="tx1"/>
                          </a:solidFill>
                          <a:effectLst/>
                          <a:latin typeface="Calibri"/>
                          <a:ea typeface="Times New Roman"/>
                          <a:cs typeface="Arial"/>
                        </a:rPr>
                        <a:t>I</a:t>
                      </a:r>
                      <a:endParaRPr lang="en-US" sz="1800" b="1">
                        <a:solidFill>
                          <a:schemeClr val="tx1"/>
                        </a:solidFill>
                        <a:effectLst/>
                        <a:latin typeface="Times New Roman"/>
                        <a:ea typeface="Times New Roman"/>
                      </a:endParaRPr>
                    </a:p>
                  </a:txBody>
                  <a:tcPr marL="17780" marR="68580" marT="0" marB="0" anchor="ctr">
                    <a:solidFill>
                      <a:schemeClr val="bg2"/>
                    </a:solidFill>
                  </a:tcPr>
                </a:tc>
                <a:tc>
                  <a:txBody>
                    <a:bodyPr/>
                    <a:lstStyle/>
                    <a:p>
                      <a:pPr marL="0" marR="0">
                        <a:spcBef>
                          <a:spcPts val="0"/>
                        </a:spcBef>
                        <a:spcAft>
                          <a:spcPts val="0"/>
                        </a:spcAft>
                      </a:pPr>
                      <a:r>
                        <a:rPr lang="en-US" sz="1800" b="1">
                          <a:solidFill>
                            <a:schemeClr val="tx1"/>
                          </a:solidFill>
                          <a:effectLst/>
                          <a:latin typeface="Calibri"/>
                          <a:ea typeface="Times New Roman"/>
                          <a:cs typeface="Arial"/>
                        </a:rPr>
                        <a:t>Gödri Judith</a:t>
                      </a:r>
                      <a:endParaRPr lang="en-US" sz="1800" b="1">
                        <a:solidFill>
                          <a:schemeClr val="tx1"/>
                        </a:solidFill>
                        <a:effectLst/>
                        <a:latin typeface="Times New Roman"/>
                        <a:ea typeface="Times New Roman"/>
                      </a:endParaRPr>
                    </a:p>
                  </a:txBody>
                  <a:tcPr marL="17780" marR="8890" marT="0" marB="0" anchor="ctr">
                    <a:solidFill>
                      <a:schemeClr val="bg2"/>
                    </a:solidFill>
                  </a:tcPr>
                </a:tc>
              </a:tr>
              <a:tr h="432000">
                <a:tc>
                  <a:txBody>
                    <a:bodyPr/>
                    <a:lstStyle/>
                    <a:p>
                      <a:pPr marL="0" marR="0">
                        <a:spcBef>
                          <a:spcPts val="0"/>
                        </a:spcBef>
                        <a:spcAft>
                          <a:spcPts val="0"/>
                        </a:spcAft>
                      </a:pPr>
                      <a:r>
                        <a:rPr lang="en-US" sz="1800" b="1">
                          <a:solidFill>
                            <a:schemeClr val="tx1"/>
                          </a:solidFill>
                          <a:effectLst/>
                          <a:latin typeface="Calibri"/>
                          <a:ea typeface="Times New Roman"/>
                          <a:cs typeface="Arial"/>
                        </a:rPr>
                        <a:t>Tamás Nándor-Károly</a:t>
                      </a:r>
                      <a:endParaRPr lang="en-US" sz="1800" b="1">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800" b="1" dirty="0">
                          <a:solidFill>
                            <a:schemeClr val="tx1"/>
                          </a:solidFill>
                          <a:effectLst/>
                          <a:latin typeface="Calibri"/>
                          <a:ea typeface="Times New Roman"/>
                          <a:cs typeface="Arial"/>
                        </a:rPr>
                        <a:t>7</a:t>
                      </a:r>
                      <a:endParaRPr lang="en-US" sz="1800" b="1" dirty="0">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spcBef>
                          <a:spcPts val="0"/>
                        </a:spcBef>
                        <a:spcAft>
                          <a:spcPts val="0"/>
                        </a:spcAft>
                      </a:pPr>
                      <a:r>
                        <a:rPr lang="en-US" sz="1800" b="1" dirty="0" err="1">
                          <a:solidFill>
                            <a:schemeClr val="tx1"/>
                          </a:solidFill>
                          <a:effectLst/>
                          <a:latin typeface="Calibri"/>
                          <a:ea typeface="Times New Roman"/>
                          <a:cs typeface="Arial"/>
                        </a:rPr>
                        <a:t>Școala</a:t>
                      </a:r>
                      <a:r>
                        <a:rPr lang="en-US" sz="1800" b="1" dirty="0">
                          <a:solidFill>
                            <a:schemeClr val="tx1"/>
                          </a:solidFill>
                          <a:effectLst/>
                          <a:latin typeface="Calibri"/>
                          <a:ea typeface="Times New Roman"/>
                          <a:cs typeface="Arial"/>
                        </a:rPr>
                        <a:t> </a:t>
                      </a:r>
                      <a:r>
                        <a:rPr lang="en-US" sz="1800" b="1" dirty="0" err="1">
                          <a:solidFill>
                            <a:schemeClr val="tx1"/>
                          </a:solidFill>
                          <a:effectLst/>
                          <a:latin typeface="Calibri"/>
                          <a:ea typeface="Times New Roman"/>
                          <a:cs typeface="Arial"/>
                        </a:rPr>
                        <a:t>Gimnazială</a:t>
                      </a:r>
                      <a:r>
                        <a:rPr lang="en-US" sz="1800" b="1" dirty="0">
                          <a:solidFill>
                            <a:schemeClr val="tx1"/>
                          </a:solidFill>
                          <a:effectLst/>
                          <a:latin typeface="Calibri"/>
                          <a:ea typeface="Times New Roman"/>
                          <a:cs typeface="Arial"/>
                        </a:rPr>
                        <a:t> "</a:t>
                      </a:r>
                      <a:r>
                        <a:rPr lang="en-US" sz="1800" b="1" dirty="0" err="1">
                          <a:solidFill>
                            <a:schemeClr val="tx1"/>
                          </a:solidFill>
                          <a:effectLst/>
                          <a:latin typeface="Calibri"/>
                          <a:ea typeface="Times New Roman"/>
                          <a:cs typeface="Arial"/>
                        </a:rPr>
                        <a:t>Kelemen</a:t>
                      </a:r>
                      <a:r>
                        <a:rPr lang="en-US" sz="1800" b="1" dirty="0">
                          <a:solidFill>
                            <a:schemeClr val="tx1"/>
                          </a:solidFill>
                          <a:effectLst/>
                          <a:latin typeface="Calibri"/>
                          <a:ea typeface="Times New Roman"/>
                          <a:cs typeface="Arial"/>
                        </a:rPr>
                        <a:t> </a:t>
                      </a:r>
                      <a:r>
                        <a:rPr lang="en-US" sz="1800" b="1" dirty="0" err="1">
                          <a:solidFill>
                            <a:schemeClr val="tx1"/>
                          </a:solidFill>
                          <a:effectLst/>
                          <a:latin typeface="Calibri"/>
                          <a:ea typeface="Times New Roman"/>
                          <a:cs typeface="Arial"/>
                        </a:rPr>
                        <a:t>Didák</a:t>
                      </a:r>
                      <a:r>
                        <a:rPr lang="en-US" sz="1800" b="1" dirty="0">
                          <a:solidFill>
                            <a:schemeClr val="tx1"/>
                          </a:solidFill>
                          <a:effectLst/>
                          <a:latin typeface="Calibri"/>
                          <a:ea typeface="Times New Roman"/>
                          <a:cs typeface="Arial"/>
                        </a:rPr>
                        <a:t>"</a:t>
                      </a:r>
                      <a:endParaRPr lang="en-US" sz="1800" b="1" dirty="0">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800" b="1">
                          <a:solidFill>
                            <a:schemeClr val="tx1"/>
                          </a:solidFill>
                          <a:effectLst/>
                          <a:latin typeface="Calibri"/>
                          <a:ea typeface="Times New Roman"/>
                          <a:cs typeface="Arial"/>
                        </a:rPr>
                        <a:t>M</a:t>
                      </a:r>
                      <a:endParaRPr lang="en-US" sz="1800" b="1">
                        <a:solidFill>
                          <a:schemeClr val="tx1"/>
                        </a:solidFill>
                        <a:effectLst/>
                        <a:latin typeface="Times New Roman"/>
                        <a:ea typeface="Times New Roman"/>
                      </a:endParaRPr>
                    </a:p>
                  </a:txBody>
                  <a:tcPr marL="17780" marR="68580" marT="0" marB="0" anchor="ctr">
                    <a:solidFill>
                      <a:schemeClr val="bg2"/>
                    </a:solidFill>
                  </a:tcPr>
                </a:tc>
                <a:tc>
                  <a:txBody>
                    <a:bodyPr/>
                    <a:lstStyle/>
                    <a:p>
                      <a:pPr marL="0" marR="0">
                        <a:spcBef>
                          <a:spcPts val="0"/>
                        </a:spcBef>
                        <a:spcAft>
                          <a:spcPts val="0"/>
                        </a:spcAft>
                      </a:pPr>
                      <a:r>
                        <a:rPr lang="en-US" sz="1800" b="1">
                          <a:solidFill>
                            <a:schemeClr val="tx1"/>
                          </a:solidFill>
                          <a:effectLst/>
                          <a:latin typeface="Calibri"/>
                          <a:ea typeface="Times New Roman"/>
                          <a:cs typeface="Arial"/>
                        </a:rPr>
                        <a:t>Tamás Enikő</a:t>
                      </a:r>
                      <a:endParaRPr lang="en-US" sz="1800" b="1">
                        <a:solidFill>
                          <a:schemeClr val="tx1"/>
                        </a:solidFill>
                        <a:effectLst/>
                        <a:latin typeface="Times New Roman"/>
                        <a:ea typeface="Times New Roman"/>
                      </a:endParaRPr>
                    </a:p>
                  </a:txBody>
                  <a:tcPr marL="17780" marR="8890" marT="0" marB="0" anchor="ctr">
                    <a:solidFill>
                      <a:schemeClr val="bg2"/>
                    </a:solidFill>
                  </a:tcPr>
                </a:tc>
              </a:tr>
              <a:tr h="432000">
                <a:tc>
                  <a:txBody>
                    <a:bodyPr/>
                    <a:lstStyle/>
                    <a:p>
                      <a:pPr marL="0" marR="0">
                        <a:spcBef>
                          <a:spcPts val="0"/>
                        </a:spcBef>
                        <a:spcAft>
                          <a:spcPts val="0"/>
                        </a:spcAft>
                      </a:pPr>
                      <a:r>
                        <a:rPr lang="en-US" sz="1800" b="1">
                          <a:solidFill>
                            <a:schemeClr val="tx1"/>
                          </a:solidFill>
                          <a:effectLst/>
                          <a:latin typeface="Calibri"/>
                          <a:ea typeface="Times New Roman"/>
                          <a:cs typeface="Arial"/>
                        </a:rPr>
                        <a:t>Bakó Bence</a:t>
                      </a:r>
                      <a:endParaRPr lang="en-US" sz="1800" b="1">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800" b="1">
                          <a:solidFill>
                            <a:schemeClr val="tx1"/>
                          </a:solidFill>
                          <a:effectLst/>
                          <a:latin typeface="Calibri"/>
                          <a:ea typeface="Times New Roman"/>
                          <a:cs typeface="Arial"/>
                        </a:rPr>
                        <a:t>8</a:t>
                      </a:r>
                      <a:endParaRPr lang="en-US" sz="1800" b="1">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spcBef>
                          <a:spcPts val="0"/>
                        </a:spcBef>
                        <a:spcAft>
                          <a:spcPts val="0"/>
                        </a:spcAft>
                      </a:pPr>
                      <a:r>
                        <a:rPr lang="en-US" sz="1800" b="1" dirty="0" err="1">
                          <a:solidFill>
                            <a:schemeClr val="tx1"/>
                          </a:solidFill>
                          <a:effectLst/>
                          <a:latin typeface="Calibri"/>
                          <a:ea typeface="Times New Roman"/>
                          <a:cs typeface="Arial"/>
                        </a:rPr>
                        <a:t>Școala</a:t>
                      </a:r>
                      <a:r>
                        <a:rPr lang="en-US" sz="1800" b="1" dirty="0">
                          <a:solidFill>
                            <a:schemeClr val="tx1"/>
                          </a:solidFill>
                          <a:effectLst/>
                          <a:latin typeface="Calibri"/>
                          <a:ea typeface="Times New Roman"/>
                          <a:cs typeface="Arial"/>
                        </a:rPr>
                        <a:t> </a:t>
                      </a:r>
                      <a:r>
                        <a:rPr lang="en-US" sz="1800" b="1" dirty="0" err="1">
                          <a:solidFill>
                            <a:schemeClr val="tx1"/>
                          </a:solidFill>
                          <a:effectLst/>
                          <a:latin typeface="Calibri"/>
                          <a:ea typeface="Times New Roman"/>
                          <a:cs typeface="Arial"/>
                        </a:rPr>
                        <a:t>Gimnazială</a:t>
                      </a:r>
                      <a:r>
                        <a:rPr lang="en-US" sz="1800" b="1" dirty="0">
                          <a:solidFill>
                            <a:schemeClr val="tx1"/>
                          </a:solidFill>
                          <a:effectLst/>
                          <a:latin typeface="Calibri"/>
                          <a:ea typeface="Times New Roman"/>
                          <a:cs typeface="Arial"/>
                        </a:rPr>
                        <a:t> "</a:t>
                      </a:r>
                      <a:r>
                        <a:rPr lang="en-US" sz="1800" b="1" dirty="0" err="1">
                          <a:solidFill>
                            <a:schemeClr val="tx1"/>
                          </a:solidFill>
                          <a:effectLst/>
                          <a:latin typeface="Calibri"/>
                          <a:ea typeface="Times New Roman"/>
                          <a:cs typeface="Arial"/>
                        </a:rPr>
                        <a:t>Váradi</a:t>
                      </a:r>
                      <a:r>
                        <a:rPr lang="en-US" sz="1800" b="1" dirty="0">
                          <a:solidFill>
                            <a:schemeClr val="tx1"/>
                          </a:solidFill>
                          <a:effectLst/>
                          <a:latin typeface="Calibri"/>
                          <a:ea typeface="Times New Roman"/>
                          <a:cs typeface="Arial"/>
                        </a:rPr>
                        <a:t> </a:t>
                      </a:r>
                      <a:r>
                        <a:rPr lang="en-US" sz="1800" b="1" dirty="0" err="1">
                          <a:solidFill>
                            <a:schemeClr val="tx1"/>
                          </a:solidFill>
                          <a:effectLst/>
                          <a:latin typeface="Calibri"/>
                          <a:ea typeface="Times New Roman"/>
                          <a:cs typeface="Arial"/>
                        </a:rPr>
                        <a:t>József</a:t>
                      </a:r>
                      <a:r>
                        <a:rPr lang="en-US" sz="1800" b="1" dirty="0">
                          <a:solidFill>
                            <a:schemeClr val="tx1"/>
                          </a:solidFill>
                          <a:effectLst/>
                          <a:latin typeface="Calibri"/>
                          <a:ea typeface="Times New Roman"/>
                          <a:cs typeface="Arial"/>
                        </a:rPr>
                        <a:t>"</a:t>
                      </a:r>
                      <a:endParaRPr lang="en-US" sz="1800" b="1" dirty="0">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800" b="1" dirty="0">
                          <a:solidFill>
                            <a:schemeClr val="tx1"/>
                          </a:solidFill>
                          <a:effectLst/>
                          <a:latin typeface="Calibri"/>
                          <a:ea typeface="Times New Roman"/>
                          <a:cs typeface="Arial"/>
                        </a:rPr>
                        <a:t>III</a:t>
                      </a:r>
                      <a:endParaRPr lang="en-US" sz="1800" b="1" dirty="0">
                        <a:solidFill>
                          <a:schemeClr val="tx1"/>
                        </a:solidFill>
                        <a:effectLst/>
                        <a:latin typeface="Times New Roman"/>
                        <a:ea typeface="Times New Roman"/>
                      </a:endParaRPr>
                    </a:p>
                  </a:txBody>
                  <a:tcPr marL="17780" marR="68580" marT="0" marB="0" anchor="ctr">
                    <a:solidFill>
                      <a:schemeClr val="bg2"/>
                    </a:solidFill>
                  </a:tcPr>
                </a:tc>
                <a:tc>
                  <a:txBody>
                    <a:bodyPr/>
                    <a:lstStyle/>
                    <a:p>
                      <a:pPr marL="0" marR="0">
                        <a:spcBef>
                          <a:spcPts val="0"/>
                        </a:spcBef>
                        <a:spcAft>
                          <a:spcPts val="0"/>
                        </a:spcAft>
                      </a:pPr>
                      <a:r>
                        <a:rPr lang="en-US" sz="1800" b="1" dirty="0" err="1">
                          <a:solidFill>
                            <a:schemeClr val="tx1"/>
                          </a:solidFill>
                          <a:effectLst/>
                          <a:latin typeface="Calibri"/>
                          <a:ea typeface="Times New Roman"/>
                          <a:cs typeface="Arial"/>
                        </a:rPr>
                        <a:t>Kolumbán</a:t>
                      </a:r>
                      <a:r>
                        <a:rPr lang="en-US" sz="1800" b="1" dirty="0">
                          <a:solidFill>
                            <a:schemeClr val="tx1"/>
                          </a:solidFill>
                          <a:effectLst/>
                          <a:latin typeface="Calibri"/>
                          <a:ea typeface="Times New Roman"/>
                          <a:cs typeface="Arial"/>
                        </a:rPr>
                        <a:t> </a:t>
                      </a:r>
                      <a:r>
                        <a:rPr lang="en-US" sz="1800" b="1" dirty="0" err="1">
                          <a:solidFill>
                            <a:schemeClr val="tx1"/>
                          </a:solidFill>
                          <a:effectLst/>
                          <a:latin typeface="Calibri"/>
                          <a:ea typeface="Times New Roman"/>
                          <a:cs typeface="Arial"/>
                        </a:rPr>
                        <a:t>Anikó</a:t>
                      </a:r>
                      <a:endParaRPr lang="en-US" sz="1800" b="1" dirty="0">
                        <a:solidFill>
                          <a:schemeClr val="tx1"/>
                        </a:solidFill>
                        <a:effectLst/>
                        <a:latin typeface="Times New Roman"/>
                        <a:ea typeface="Times New Roman"/>
                      </a:endParaRPr>
                    </a:p>
                  </a:txBody>
                  <a:tcPr marL="17780" marR="8890" marT="0" marB="0" anchor="ctr">
                    <a:solidFill>
                      <a:schemeClr val="bg2"/>
                    </a:solidFill>
                  </a:tcPr>
                </a:tc>
              </a:tr>
              <a:tr h="432000">
                <a:tc>
                  <a:txBody>
                    <a:bodyPr/>
                    <a:lstStyle/>
                    <a:p>
                      <a:pPr marL="0" marR="0">
                        <a:spcBef>
                          <a:spcPts val="0"/>
                        </a:spcBef>
                        <a:spcAft>
                          <a:spcPts val="0"/>
                        </a:spcAft>
                      </a:pPr>
                      <a:r>
                        <a:rPr lang="en-US" sz="1800" b="1">
                          <a:solidFill>
                            <a:schemeClr val="tx1"/>
                          </a:solidFill>
                          <a:effectLst/>
                          <a:latin typeface="Calibri"/>
                          <a:ea typeface="Times New Roman"/>
                          <a:cs typeface="Arial"/>
                        </a:rPr>
                        <a:t>Bálint Hunor</a:t>
                      </a:r>
                      <a:endParaRPr lang="en-US" sz="1800" b="1">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800" b="1">
                          <a:solidFill>
                            <a:schemeClr val="tx1"/>
                          </a:solidFill>
                          <a:effectLst/>
                          <a:latin typeface="Calibri"/>
                          <a:ea typeface="Times New Roman"/>
                          <a:cs typeface="Arial"/>
                        </a:rPr>
                        <a:t>8</a:t>
                      </a:r>
                      <a:endParaRPr lang="en-US" sz="1800" b="1">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spcBef>
                          <a:spcPts val="0"/>
                        </a:spcBef>
                        <a:spcAft>
                          <a:spcPts val="0"/>
                        </a:spcAft>
                      </a:pPr>
                      <a:r>
                        <a:rPr lang="en-US" sz="1800" b="1" dirty="0" err="1">
                          <a:solidFill>
                            <a:schemeClr val="tx1"/>
                          </a:solidFill>
                          <a:effectLst/>
                          <a:latin typeface="Calibri"/>
                          <a:ea typeface="Times New Roman"/>
                          <a:cs typeface="Arial"/>
                        </a:rPr>
                        <a:t>Liceul</a:t>
                      </a:r>
                      <a:r>
                        <a:rPr lang="en-US" sz="1800" b="1" dirty="0">
                          <a:solidFill>
                            <a:schemeClr val="tx1"/>
                          </a:solidFill>
                          <a:effectLst/>
                          <a:latin typeface="Calibri"/>
                          <a:ea typeface="Times New Roman"/>
                          <a:cs typeface="Arial"/>
                        </a:rPr>
                        <a:t> </a:t>
                      </a:r>
                      <a:r>
                        <a:rPr lang="en-US" sz="1800" b="1" dirty="0" err="1">
                          <a:solidFill>
                            <a:schemeClr val="tx1"/>
                          </a:solidFill>
                          <a:effectLst/>
                          <a:latin typeface="Calibri"/>
                          <a:ea typeface="Times New Roman"/>
                          <a:cs typeface="Arial"/>
                        </a:rPr>
                        <a:t>Teoretic</a:t>
                      </a:r>
                      <a:r>
                        <a:rPr lang="en-US" sz="1800" b="1" dirty="0">
                          <a:solidFill>
                            <a:schemeClr val="tx1"/>
                          </a:solidFill>
                          <a:effectLst/>
                          <a:latin typeface="Calibri"/>
                          <a:ea typeface="Times New Roman"/>
                          <a:cs typeface="Arial"/>
                        </a:rPr>
                        <a:t> "</a:t>
                      </a:r>
                      <a:r>
                        <a:rPr lang="en-US" sz="1800" b="1" dirty="0" err="1">
                          <a:solidFill>
                            <a:schemeClr val="tx1"/>
                          </a:solidFill>
                          <a:effectLst/>
                          <a:latin typeface="Calibri"/>
                          <a:ea typeface="Times New Roman"/>
                          <a:cs typeface="Arial"/>
                        </a:rPr>
                        <a:t>Székely</a:t>
                      </a:r>
                      <a:r>
                        <a:rPr lang="en-US" sz="1800" b="1" dirty="0">
                          <a:solidFill>
                            <a:schemeClr val="tx1"/>
                          </a:solidFill>
                          <a:effectLst/>
                          <a:latin typeface="Calibri"/>
                          <a:ea typeface="Times New Roman"/>
                          <a:cs typeface="Arial"/>
                        </a:rPr>
                        <a:t> </a:t>
                      </a:r>
                      <a:r>
                        <a:rPr lang="en-US" sz="1800" b="1" dirty="0" err="1">
                          <a:solidFill>
                            <a:schemeClr val="tx1"/>
                          </a:solidFill>
                          <a:effectLst/>
                          <a:latin typeface="Calibri"/>
                          <a:ea typeface="Times New Roman"/>
                          <a:cs typeface="Arial"/>
                        </a:rPr>
                        <a:t>Mikó</a:t>
                      </a:r>
                      <a:r>
                        <a:rPr lang="en-US" sz="1800" b="1" dirty="0">
                          <a:solidFill>
                            <a:schemeClr val="tx1"/>
                          </a:solidFill>
                          <a:effectLst/>
                          <a:latin typeface="Calibri"/>
                          <a:ea typeface="Times New Roman"/>
                          <a:cs typeface="Arial"/>
                        </a:rPr>
                        <a:t>"</a:t>
                      </a:r>
                      <a:endParaRPr lang="en-US" sz="1800" b="1" dirty="0">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800" b="1" dirty="0">
                          <a:solidFill>
                            <a:schemeClr val="tx1"/>
                          </a:solidFill>
                          <a:effectLst/>
                          <a:latin typeface="Calibri"/>
                          <a:ea typeface="Times New Roman"/>
                          <a:cs typeface="Arial"/>
                        </a:rPr>
                        <a:t>II</a:t>
                      </a:r>
                      <a:endParaRPr lang="en-US" sz="1800" b="1" dirty="0">
                        <a:solidFill>
                          <a:schemeClr val="tx1"/>
                        </a:solidFill>
                        <a:effectLst/>
                        <a:latin typeface="Times New Roman"/>
                        <a:ea typeface="Times New Roman"/>
                      </a:endParaRPr>
                    </a:p>
                  </a:txBody>
                  <a:tcPr marL="17780" marR="68580" marT="0" marB="0" anchor="ctr">
                    <a:solidFill>
                      <a:schemeClr val="bg2"/>
                    </a:solidFill>
                  </a:tcPr>
                </a:tc>
                <a:tc>
                  <a:txBody>
                    <a:bodyPr/>
                    <a:lstStyle/>
                    <a:p>
                      <a:pPr marL="0" marR="0">
                        <a:spcBef>
                          <a:spcPts val="0"/>
                        </a:spcBef>
                        <a:spcAft>
                          <a:spcPts val="0"/>
                        </a:spcAft>
                      </a:pPr>
                      <a:r>
                        <a:rPr lang="en-US" sz="1800" b="1" dirty="0" err="1">
                          <a:solidFill>
                            <a:schemeClr val="tx1"/>
                          </a:solidFill>
                          <a:effectLst/>
                          <a:latin typeface="Calibri"/>
                          <a:ea typeface="Times New Roman"/>
                          <a:cs typeface="Arial"/>
                        </a:rPr>
                        <a:t>Deák</a:t>
                      </a:r>
                      <a:r>
                        <a:rPr lang="en-US" sz="1800" b="1" dirty="0">
                          <a:solidFill>
                            <a:schemeClr val="tx1"/>
                          </a:solidFill>
                          <a:effectLst/>
                          <a:latin typeface="Calibri"/>
                          <a:ea typeface="Times New Roman"/>
                          <a:cs typeface="Arial"/>
                        </a:rPr>
                        <a:t> </a:t>
                      </a:r>
                      <a:r>
                        <a:rPr lang="en-US" sz="1800" b="1" dirty="0" err="1">
                          <a:solidFill>
                            <a:schemeClr val="tx1"/>
                          </a:solidFill>
                          <a:effectLst/>
                          <a:latin typeface="Calibri"/>
                          <a:ea typeface="Times New Roman"/>
                          <a:cs typeface="Arial"/>
                        </a:rPr>
                        <a:t>Éva</a:t>
                      </a:r>
                      <a:endParaRPr lang="en-US" sz="1800" b="1" dirty="0">
                        <a:solidFill>
                          <a:schemeClr val="tx1"/>
                        </a:solidFill>
                        <a:effectLst/>
                        <a:latin typeface="Times New Roman"/>
                        <a:ea typeface="Times New Roman"/>
                      </a:endParaRPr>
                    </a:p>
                  </a:txBody>
                  <a:tcPr marL="17780" marR="8890" marT="0" marB="0" anchor="ctr">
                    <a:solidFill>
                      <a:schemeClr val="bg2"/>
                    </a:solidFill>
                  </a:tcPr>
                </a:tc>
              </a:tr>
              <a:tr h="432000">
                <a:tc>
                  <a:txBody>
                    <a:bodyPr/>
                    <a:lstStyle/>
                    <a:p>
                      <a:pPr marL="0" marR="0">
                        <a:spcBef>
                          <a:spcPts val="0"/>
                        </a:spcBef>
                        <a:spcAft>
                          <a:spcPts val="0"/>
                        </a:spcAft>
                      </a:pPr>
                      <a:r>
                        <a:rPr lang="en-US" sz="1800" b="1" dirty="0" err="1">
                          <a:solidFill>
                            <a:schemeClr val="tx1"/>
                          </a:solidFill>
                          <a:effectLst/>
                          <a:latin typeface="Calibri"/>
                          <a:ea typeface="Times New Roman"/>
                          <a:cs typeface="Arial"/>
                        </a:rPr>
                        <a:t>Dáni</a:t>
                      </a:r>
                      <a:r>
                        <a:rPr lang="en-US" sz="1800" b="1" dirty="0">
                          <a:solidFill>
                            <a:schemeClr val="tx1"/>
                          </a:solidFill>
                          <a:effectLst/>
                          <a:latin typeface="Calibri"/>
                          <a:ea typeface="Times New Roman"/>
                          <a:cs typeface="Arial"/>
                        </a:rPr>
                        <a:t> </a:t>
                      </a:r>
                      <a:r>
                        <a:rPr lang="en-US" sz="1800" b="1" dirty="0" err="1">
                          <a:solidFill>
                            <a:schemeClr val="tx1"/>
                          </a:solidFill>
                          <a:effectLst/>
                          <a:latin typeface="Calibri"/>
                          <a:ea typeface="Times New Roman"/>
                          <a:cs typeface="Arial"/>
                        </a:rPr>
                        <a:t>Eszter</a:t>
                      </a:r>
                      <a:endParaRPr lang="en-US" sz="1800" b="1" dirty="0">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800" b="1" dirty="0">
                          <a:solidFill>
                            <a:schemeClr val="tx1"/>
                          </a:solidFill>
                          <a:effectLst/>
                          <a:latin typeface="Calibri"/>
                          <a:ea typeface="Times New Roman"/>
                          <a:cs typeface="Arial"/>
                        </a:rPr>
                        <a:t>8</a:t>
                      </a:r>
                      <a:endParaRPr lang="en-US" sz="1800" b="1" dirty="0">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spcBef>
                          <a:spcPts val="0"/>
                        </a:spcBef>
                        <a:spcAft>
                          <a:spcPts val="0"/>
                        </a:spcAft>
                      </a:pPr>
                      <a:r>
                        <a:rPr lang="en-US" sz="1800" b="1" dirty="0" err="1">
                          <a:solidFill>
                            <a:schemeClr val="tx1"/>
                          </a:solidFill>
                          <a:effectLst/>
                          <a:latin typeface="Calibri"/>
                          <a:ea typeface="Times New Roman"/>
                          <a:cs typeface="Arial"/>
                        </a:rPr>
                        <a:t>Liceul</a:t>
                      </a:r>
                      <a:r>
                        <a:rPr lang="en-US" sz="1800" b="1" dirty="0">
                          <a:solidFill>
                            <a:schemeClr val="tx1"/>
                          </a:solidFill>
                          <a:effectLst/>
                          <a:latin typeface="Calibri"/>
                          <a:ea typeface="Times New Roman"/>
                          <a:cs typeface="Arial"/>
                        </a:rPr>
                        <a:t> </a:t>
                      </a:r>
                      <a:r>
                        <a:rPr lang="en-US" sz="1800" b="1" dirty="0" err="1">
                          <a:solidFill>
                            <a:schemeClr val="tx1"/>
                          </a:solidFill>
                          <a:effectLst/>
                          <a:latin typeface="Calibri"/>
                          <a:ea typeface="Times New Roman"/>
                          <a:cs typeface="Arial"/>
                        </a:rPr>
                        <a:t>Teoretic</a:t>
                      </a:r>
                      <a:r>
                        <a:rPr lang="en-US" sz="1800" b="1" dirty="0">
                          <a:solidFill>
                            <a:schemeClr val="tx1"/>
                          </a:solidFill>
                          <a:effectLst/>
                          <a:latin typeface="Calibri"/>
                          <a:ea typeface="Times New Roman"/>
                          <a:cs typeface="Arial"/>
                        </a:rPr>
                        <a:t> "Nagy </a:t>
                      </a:r>
                      <a:r>
                        <a:rPr lang="en-US" sz="1800" b="1" dirty="0" err="1">
                          <a:solidFill>
                            <a:schemeClr val="tx1"/>
                          </a:solidFill>
                          <a:effectLst/>
                          <a:latin typeface="Calibri"/>
                          <a:ea typeface="Times New Roman"/>
                          <a:cs typeface="Arial"/>
                        </a:rPr>
                        <a:t>Mózes</a:t>
                      </a:r>
                      <a:r>
                        <a:rPr lang="en-US" sz="1800" b="1" dirty="0">
                          <a:solidFill>
                            <a:schemeClr val="tx1"/>
                          </a:solidFill>
                          <a:effectLst/>
                          <a:latin typeface="Calibri"/>
                          <a:ea typeface="Times New Roman"/>
                          <a:cs typeface="Arial"/>
                        </a:rPr>
                        <a:t>"</a:t>
                      </a:r>
                      <a:endParaRPr lang="en-US" sz="1800" b="1" dirty="0">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800" b="1" dirty="0">
                          <a:solidFill>
                            <a:schemeClr val="tx1"/>
                          </a:solidFill>
                          <a:effectLst/>
                          <a:latin typeface="Calibri"/>
                          <a:ea typeface="Times New Roman"/>
                          <a:cs typeface="Arial"/>
                        </a:rPr>
                        <a:t>M</a:t>
                      </a:r>
                      <a:endParaRPr lang="en-US" sz="1800" b="1" dirty="0">
                        <a:solidFill>
                          <a:schemeClr val="tx1"/>
                        </a:solidFill>
                        <a:effectLst/>
                        <a:latin typeface="Times New Roman"/>
                        <a:ea typeface="Times New Roman"/>
                      </a:endParaRPr>
                    </a:p>
                  </a:txBody>
                  <a:tcPr marL="17780" marR="68580" marT="0" marB="0" anchor="ctr">
                    <a:solidFill>
                      <a:schemeClr val="bg2"/>
                    </a:solidFill>
                  </a:tcPr>
                </a:tc>
                <a:tc>
                  <a:txBody>
                    <a:bodyPr/>
                    <a:lstStyle/>
                    <a:p>
                      <a:pPr marL="0" marR="0">
                        <a:spcBef>
                          <a:spcPts val="0"/>
                        </a:spcBef>
                        <a:spcAft>
                          <a:spcPts val="0"/>
                        </a:spcAft>
                      </a:pPr>
                      <a:r>
                        <a:rPr lang="en-US" sz="1800" b="1" dirty="0" err="1">
                          <a:solidFill>
                            <a:schemeClr val="tx1"/>
                          </a:solidFill>
                          <a:effectLst/>
                          <a:latin typeface="Calibri"/>
                          <a:ea typeface="Times New Roman"/>
                          <a:cs typeface="Arial"/>
                        </a:rPr>
                        <a:t>Dáni</a:t>
                      </a:r>
                      <a:r>
                        <a:rPr lang="en-US" sz="1800" b="1" dirty="0">
                          <a:solidFill>
                            <a:schemeClr val="tx1"/>
                          </a:solidFill>
                          <a:effectLst/>
                          <a:latin typeface="Calibri"/>
                          <a:ea typeface="Times New Roman"/>
                          <a:cs typeface="Arial"/>
                        </a:rPr>
                        <a:t> </a:t>
                      </a:r>
                      <a:r>
                        <a:rPr lang="en-US" sz="1800" b="1" dirty="0" err="1">
                          <a:solidFill>
                            <a:schemeClr val="tx1"/>
                          </a:solidFill>
                          <a:effectLst/>
                          <a:latin typeface="Calibri"/>
                          <a:ea typeface="Times New Roman"/>
                          <a:cs typeface="Arial"/>
                        </a:rPr>
                        <a:t>Zsuzsa</a:t>
                      </a:r>
                      <a:endParaRPr lang="en-US" sz="1800" b="1" dirty="0">
                        <a:solidFill>
                          <a:schemeClr val="tx1"/>
                        </a:solidFill>
                        <a:effectLst/>
                        <a:latin typeface="Times New Roman"/>
                        <a:ea typeface="Times New Roman"/>
                      </a:endParaRPr>
                    </a:p>
                  </a:txBody>
                  <a:tcPr marL="17780" marR="8890" marT="0" marB="0" anchor="ctr">
                    <a:solidFill>
                      <a:schemeClr val="bg2"/>
                    </a:solidFill>
                  </a:tcPr>
                </a:tc>
              </a:tr>
            </a:tbl>
          </a:graphicData>
        </a:graphic>
      </p:graphicFrame>
      <p:sp>
        <p:nvSpPr>
          <p:cNvPr id="50180" name="AutoShape 10">
            <a:hlinkClick r:id="rId2" action="ppaction://hlinksldjump"/>
          </p:cNvPr>
          <p:cNvSpPr>
            <a:spLocks noChangeArrowheads="1"/>
          </p:cNvSpPr>
          <p:nvPr/>
        </p:nvSpPr>
        <p:spPr bwMode="auto">
          <a:xfrm rot="10800000">
            <a:off x="8832850" y="6230938"/>
            <a:ext cx="577850" cy="381000"/>
          </a:xfrm>
          <a:prstGeom prst="leftArrow">
            <a:avLst>
              <a:gd name="adj1" fmla="val 50000"/>
              <a:gd name="adj2" fmla="val 37917"/>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extLst>
      <p:ext uri="{BB962C8B-B14F-4D97-AF65-F5344CB8AC3E}">
        <p14:creationId xmlns:p14="http://schemas.microsoft.com/office/powerpoint/2010/main" val="1172762938"/>
      </p:ext>
    </p:extLst>
  </p:cSld>
  <p:clrMapOvr>
    <a:masterClrMapping/>
  </p:clrMapOvr>
  <p:transition spd="slow" advClick="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18143" y="91107"/>
            <a:ext cx="9906000" cy="670893"/>
          </a:xfrm>
        </p:spPr>
        <p:txBody>
          <a:bodyPr/>
          <a:lstStyle/>
          <a:p>
            <a:pPr algn="ctr" eaLnBrk="1" hangingPunct="1"/>
            <a:r>
              <a:rPr lang="ro-RO" altLang="ro-RO" sz="2800" b="1" dirty="0" smtClean="0">
                <a:solidFill>
                  <a:srgbClr val="FFFF99"/>
                </a:solidFill>
                <a:latin typeface="Tahoma" pitchFamily="34" charset="0"/>
                <a:cs typeface="Tahoma" pitchFamily="34" charset="0"/>
              </a:rPr>
              <a:t>REZULTATE 201</a:t>
            </a:r>
            <a:r>
              <a:rPr lang="en-US" altLang="ro-RO" sz="2800" b="1" dirty="0" smtClean="0">
                <a:solidFill>
                  <a:srgbClr val="FFFF99"/>
                </a:solidFill>
                <a:latin typeface="Tahoma" pitchFamily="34" charset="0"/>
                <a:cs typeface="Tahoma" pitchFamily="34" charset="0"/>
              </a:rPr>
              <a:t>3</a:t>
            </a:r>
            <a:r>
              <a:rPr lang="ro-RO" altLang="ro-RO" sz="2800" b="1" dirty="0" smtClean="0">
                <a:solidFill>
                  <a:srgbClr val="FFFF99"/>
                </a:solidFill>
                <a:latin typeface="Tahoma" pitchFamily="34" charset="0"/>
                <a:cs typeface="Tahoma" pitchFamily="34" charset="0"/>
              </a:rPr>
              <a:t>-2014 - OLIMPIADE ŞI CONCURSURI</a:t>
            </a:r>
          </a:p>
        </p:txBody>
      </p:sp>
      <p:sp>
        <p:nvSpPr>
          <p:cNvPr id="61"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E017B565-00F2-4220-942B-19923EFDADCC}" type="slidenum">
              <a:rPr lang="ro-RO" sz="1000">
                <a:solidFill>
                  <a:schemeClr val="tx2">
                    <a:shade val="50000"/>
                  </a:schemeClr>
                </a:solidFill>
              </a:rPr>
              <a:pPr algn="r" eaLnBrk="1" hangingPunct="1">
                <a:defRPr/>
              </a:pPr>
              <a:t>57</a:t>
            </a:fld>
            <a:endParaRPr lang="ro-RO" sz="1000">
              <a:solidFill>
                <a:schemeClr val="tx2">
                  <a:shade val="50000"/>
                </a:schemeClr>
              </a:solidFill>
            </a:endParaRPr>
          </a:p>
        </p:txBody>
      </p:sp>
      <p:sp>
        <p:nvSpPr>
          <p:cNvPr id="3" name="Rectangle 1"/>
          <p:cNvSpPr>
            <a:spLocks noChangeArrowheads="1"/>
          </p:cNvSpPr>
          <p:nvPr/>
        </p:nvSpPr>
        <p:spPr bwMode="auto">
          <a:xfrm>
            <a:off x="152400" y="635169"/>
            <a:ext cx="9601200" cy="6463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ro-RO" dirty="0"/>
              <a:t>Concursul de Matematică al Liceelor Maghiare din România </a:t>
            </a:r>
            <a:endParaRPr lang="ro-RO" dirty="0" smtClean="0"/>
          </a:p>
          <a:p>
            <a:pPr algn="ctr"/>
            <a:r>
              <a:rPr lang="ro-RO" dirty="0" smtClean="0"/>
              <a:t> </a:t>
            </a:r>
            <a:r>
              <a:rPr lang="ro-RO" dirty="0"/>
              <a:t>Etapa </a:t>
            </a:r>
            <a:r>
              <a:rPr lang="ro-RO" dirty="0" smtClean="0"/>
              <a:t>internațională</a:t>
            </a:r>
            <a:endParaRPr lang="ro-RO" dirty="0"/>
          </a:p>
        </p:txBody>
      </p:sp>
      <p:graphicFrame>
        <p:nvGraphicFramePr>
          <p:cNvPr id="4" name="Tabel 3"/>
          <p:cNvGraphicFramePr>
            <a:graphicFrameLocks noGrp="1"/>
          </p:cNvGraphicFramePr>
          <p:nvPr>
            <p:extLst>
              <p:ext uri="{D42A27DB-BD31-4B8C-83A1-F6EECF244321}">
                <p14:modId xmlns:p14="http://schemas.microsoft.com/office/powerpoint/2010/main" val="2956029203"/>
              </p:ext>
            </p:extLst>
          </p:nvPr>
        </p:nvGraphicFramePr>
        <p:xfrm>
          <a:off x="247650" y="1461133"/>
          <a:ext cx="9410699" cy="4952366"/>
        </p:xfrm>
        <a:graphic>
          <a:graphicData uri="http://schemas.openxmlformats.org/drawingml/2006/table">
            <a:tbl>
              <a:tblPr firstRow="1" firstCol="1" bandRow="1">
                <a:tableStyleId>{5C22544A-7EE6-4342-B048-85BDC9FD1C3A}</a:tableStyleId>
              </a:tblPr>
              <a:tblGrid>
                <a:gridCol w="2266950"/>
                <a:gridCol w="665747"/>
                <a:gridCol w="3601453"/>
                <a:gridCol w="1066800"/>
                <a:gridCol w="1809749"/>
              </a:tblGrid>
              <a:tr h="446756">
                <a:tc>
                  <a:txBody>
                    <a:bodyPr/>
                    <a:lstStyle/>
                    <a:p>
                      <a:pPr algn="ctr">
                        <a:lnSpc>
                          <a:spcPct val="115000"/>
                        </a:lnSpc>
                        <a:spcAft>
                          <a:spcPts val="0"/>
                        </a:spcAft>
                      </a:pPr>
                      <a:r>
                        <a:rPr lang="ro-RO" sz="1400" dirty="0">
                          <a:ln>
                            <a:noFill/>
                          </a:ln>
                          <a:solidFill>
                            <a:schemeClr val="bg1"/>
                          </a:solidFill>
                          <a:effectLst/>
                        </a:rPr>
                        <a:t>NUME </a:t>
                      </a:r>
                      <a:r>
                        <a:rPr lang="ro-RO" sz="1400" dirty="0" smtClean="0">
                          <a:ln>
                            <a:noFill/>
                          </a:ln>
                          <a:solidFill>
                            <a:schemeClr val="bg1"/>
                          </a:solidFill>
                          <a:effectLst/>
                        </a:rPr>
                        <a:t>ELEV</a:t>
                      </a:r>
                      <a:endParaRPr lang="ro-RO" sz="1400" dirty="0">
                        <a:ln>
                          <a:noFill/>
                        </a:ln>
                        <a:solidFill>
                          <a:schemeClr val="bg1"/>
                        </a:solidFill>
                        <a:effectLst/>
                        <a:latin typeface="Calibri"/>
                        <a:ea typeface="Calibri"/>
                        <a:cs typeface="Arial"/>
                      </a:endParaRPr>
                    </a:p>
                  </a:txBody>
                  <a:tcPr marL="68580" marR="68580" marT="0" marB="0" anchor="ctr">
                    <a:solidFill>
                      <a:schemeClr val="bg2">
                        <a:lumMod val="20000"/>
                        <a:lumOff val="80000"/>
                      </a:schemeClr>
                    </a:solidFill>
                  </a:tcPr>
                </a:tc>
                <a:tc>
                  <a:txBody>
                    <a:bodyPr/>
                    <a:lstStyle/>
                    <a:p>
                      <a:pPr algn="ctr">
                        <a:lnSpc>
                          <a:spcPct val="115000"/>
                        </a:lnSpc>
                        <a:spcAft>
                          <a:spcPts val="0"/>
                        </a:spcAft>
                      </a:pPr>
                      <a:r>
                        <a:rPr lang="ro-RO" sz="1200" dirty="0">
                          <a:ln>
                            <a:noFill/>
                          </a:ln>
                          <a:solidFill>
                            <a:schemeClr val="bg1"/>
                          </a:solidFill>
                          <a:effectLst/>
                        </a:rPr>
                        <a:t>CLASA</a:t>
                      </a:r>
                      <a:endParaRPr lang="ro-RO" sz="1200" dirty="0">
                        <a:ln>
                          <a:noFill/>
                        </a:ln>
                        <a:solidFill>
                          <a:schemeClr val="bg1"/>
                        </a:solidFill>
                        <a:effectLst/>
                        <a:latin typeface="Calibri"/>
                        <a:ea typeface="Calibri"/>
                        <a:cs typeface="Arial"/>
                      </a:endParaRPr>
                    </a:p>
                  </a:txBody>
                  <a:tcPr marL="68580" marR="68580" marT="0" marB="0" anchor="ctr">
                    <a:solidFill>
                      <a:schemeClr val="bg2">
                        <a:lumMod val="20000"/>
                        <a:lumOff val="80000"/>
                      </a:schemeClr>
                    </a:solidFill>
                  </a:tcPr>
                </a:tc>
                <a:tc>
                  <a:txBody>
                    <a:bodyPr/>
                    <a:lstStyle/>
                    <a:p>
                      <a:pPr algn="ctr">
                        <a:lnSpc>
                          <a:spcPct val="115000"/>
                        </a:lnSpc>
                        <a:spcAft>
                          <a:spcPts val="0"/>
                        </a:spcAft>
                      </a:pPr>
                      <a:r>
                        <a:rPr lang="ro-RO" sz="1400" dirty="0">
                          <a:ln>
                            <a:noFill/>
                          </a:ln>
                          <a:solidFill>
                            <a:schemeClr val="bg1"/>
                          </a:solidFill>
                          <a:effectLst/>
                        </a:rPr>
                        <a:t>UNITATEA ȘCOLARĂ</a:t>
                      </a:r>
                      <a:endParaRPr lang="ro-RO" sz="1400" dirty="0">
                        <a:ln>
                          <a:noFill/>
                        </a:ln>
                        <a:solidFill>
                          <a:schemeClr val="bg1"/>
                        </a:solidFill>
                        <a:effectLst/>
                        <a:latin typeface="Calibri"/>
                        <a:ea typeface="Calibri"/>
                        <a:cs typeface="Arial"/>
                      </a:endParaRPr>
                    </a:p>
                  </a:txBody>
                  <a:tcPr marL="68580" marR="68580" marT="0" marB="0" anchor="ctr">
                    <a:solidFill>
                      <a:schemeClr val="bg2">
                        <a:lumMod val="20000"/>
                        <a:lumOff val="80000"/>
                      </a:schemeClr>
                    </a:solidFill>
                  </a:tcPr>
                </a:tc>
                <a:tc>
                  <a:txBody>
                    <a:bodyPr/>
                    <a:lstStyle/>
                    <a:p>
                      <a:pPr algn="ctr">
                        <a:lnSpc>
                          <a:spcPct val="115000"/>
                        </a:lnSpc>
                        <a:spcAft>
                          <a:spcPts val="0"/>
                        </a:spcAft>
                      </a:pPr>
                      <a:r>
                        <a:rPr lang="ro-RO" sz="1400" dirty="0" smtClean="0">
                          <a:ln>
                            <a:noFill/>
                          </a:ln>
                          <a:solidFill>
                            <a:schemeClr val="bg1"/>
                          </a:solidFill>
                          <a:effectLst/>
                        </a:rPr>
                        <a:t>PREMIUL</a:t>
                      </a:r>
                      <a:endParaRPr lang="ro-RO" sz="1400" dirty="0">
                        <a:ln>
                          <a:noFill/>
                        </a:ln>
                        <a:solidFill>
                          <a:schemeClr val="bg1"/>
                        </a:solidFill>
                        <a:effectLst/>
                        <a:latin typeface="Calibri"/>
                        <a:ea typeface="Calibri"/>
                        <a:cs typeface="Arial"/>
                      </a:endParaRPr>
                    </a:p>
                  </a:txBody>
                  <a:tcPr marL="68580" marR="68580" marT="0" marB="0" anchor="ctr">
                    <a:solidFill>
                      <a:schemeClr val="bg2">
                        <a:lumMod val="20000"/>
                        <a:lumOff val="80000"/>
                      </a:schemeClr>
                    </a:solidFill>
                  </a:tcPr>
                </a:tc>
                <a:tc>
                  <a:txBody>
                    <a:bodyPr/>
                    <a:lstStyle/>
                    <a:p>
                      <a:pPr algn="ctr">
                        <a:lnSpc>
                          <a:spcPct val="115000"/>
                        </a:lnSpc>
                        <a:spcAft>
                          <a:spcPts val="0"/>
                        </a:spcAft>
                      </a:pPr>
                      <a:r>
                        <a:rPr lang="ro-RO" sz="1400" dirty="0">
                          <a:ln>
                            <a:noFill/>
                          </a:ln>
                          <a:solidFill>
                            <a:schemeClr val="bg1"/>
                          </a:solidFill>
                          <a:effectLst/>
                        </a:rPr>
                        <a:t>Profesor pregătitor</a:t>
                      </a:r>
                      <a:endParaRPr lang="ro-RO" sz="1400" dirty="0">
                        <a:ln>
                          <a:noFill/>
                        </a:ln>
                        <a:solidFill>
                          <a:schemeClr val="bg1"/>
                        </a:solidFill>
                        <a:effectLst/>
                        <a:latin typeface="Calibri"/>
                        <a:ea typeface="Calibri"/>
                        <a:cs typeface="Arial"/>
                      </a:endParaRPr>
                    </a:p>
                  </a:txBody>
                  <a:tcPr marL="68580" marR="68580" marT="0" marB="0" anchor="ctr">
                    <a:solidFill>
                      <a:schemeClr val="bg2">
                        <a:lumMod val="20000"/>
                        <a:lumOff val="80000"/>
                      </a:schemeClr>
                    </a:solidFill>
                  </a:tcPr>
                </a:tc>
              </a:tr>
              <a:tr h="382766">
                <a:tc>
                  <a:txBody>
                    <a:bodyPr/>
                    <a:lstStyle/>
                    <a:p>
                      <a:pPr marL="0" marR="0">
                        <a:spcBef>
                          <a:spcPts val="0"/>
                        </a:spcBef>
                        <a:spcAft>
                          <a:spcPts val="0"/>
                        </a:spcAft>
                      </a:pPr>
                      <a:r>
                        <a:rPr lang="en-US" sz="1800" dirty="0" err="1">
                          <a:solidFill>
                            <a:schemeClr val="tx1"/>
                          </a:solidFill>
                          <a:effectLst/>
                          <a:latin typeface="Calibri"/>
                          <a:ea typeface="Times New Roman"/>
                          <a:cs typeface="Arial"/>
                        </a:rPr>
                        <a:t>Veres-Vitályos</a:t>
                      </a:r>
                      <a:r>
                        <a:rPr lang="en-US" sz="1800" dirty="0">
                          <a:solidFill>
                            <a:schemeClr val="tx1"/>
                          </a:solidFill>
                          <a:effectLst/>
                          <a:latin typeface="Calibri"/>
                          <a:ea typeface="Times New Roman"/>
                          <a:cs typeface="Arial"/>
                        </a:rPr>
                        <a:t> </a:t>
                      </a:r>
                      <a:r>
                        <a:rPr lang="en-US" sz="1800" dirty="0" err="1">
                          <a:solidFill>
                            <a:schemeClr val="tx1"/>
                          </a:solidFill>
                          <a:effectLst/>
                          <a:latin typeface="Calibri"/>
                          <a:ea typeface="Times New Roman"/>
                          <a:cs typeface="Arial"/>
                        </a:rPr>
                        <a:t>Álmos</a:t>
                      </a:r>
                      <a:endParaRPr lang="en-US" sz="1800" dirty="0">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800" dirty="0">
                          <a:solidFill>
                            <a:schemeClr val="tx1"/>
                          </a:solidFill>
                          <a:effectLst/>
                          <a:latin typeface="Calibri"/>
                          <a:ea typeface="Times New Roman"/>
                          <a:cs typeface="Arial"/>
                        </a:rPr>
                        <a:t>9</a:t>
                      </a:r>
                      <a:endParaRPr lang="en-US" sz="1800" dirty="0">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spcBef>
                          <a:spcPts val="0"/>
                        </a:spcBef>
                        <a:spcAft>
                          <a:spcPts val="0"/>
                        </a:spcAft>
                      </a:pPr>
                      <a:r>
                        <a:rPr lang="en-US" sz="1800" dirty="0" err="1">
                          <a:solidFill>
                            <a:schemeClr val="tx1"/>
                          </a:solidFill>
                          <a:effectLst/>
                          <a:latin typeface="Calibri"/>
                          <a:ea typeface="Times New Roman"/>
                          <a:cs typeface="Arial"/>
                        </a:rPr>
                        <a:t>Liceul</a:t>
                      </a:r>
                      <a:r>
                        <a:rPr lang="en-US" sz="1800" dirty="0">
                          <a:solidFill>
                            <a:schemeClr val="tx1"/>
                          </a:solidFill>
                          <a:effectLst/>
                          <a:latin typeface="Calibri"/>
                          <a:ea typeface="Times New Roman"/>
                          <a:cs typeface="Arial"/>
                        </a:rPr>
                        <a:t> </a:t>
                      </a:r>
                      <a:r>
                        <a:rPr lang="en-US" sz="1800" dirty="0" err="1">
                          <a:solidFill>
                            <a:schemeClr val="tx1"/>
                          </a:solidFill>
                          <a:effectLst/>
                          <a:latin typeface="Calibri"/>
                          <a:ea typeface="Times New Roman"/>
                          <a:cs typeface="Arial"/>
                        </a:rPr>
                        <a:t>Teoretic</a:t>
                      </a:r>
                      <a:r>
                        <a:rPr lang="en-US" sz="1800" dirty="0">
                          <a:solidFill>
                            <a:schemeClr val="tx1"/>
                          </a:solidFill>
                          <a:effectLst/>
                          <a:latin typeface="Calibri"/>
                          <a:ea typeface="Times New Roman"/>
                          <a:cs typeface="Arial"/>
                        </a:rPr>
                        <a:t> "</a:t>
                      </a:r>
                      <a:r>
                        <a:rPr lang="en-US" sz="1800" dirty="0" err="1">
                          <a:solidFill>
                            <a:schemeClr val="tx1"/>
                          </a:solidFill>
                          <a:effectLst/>
                          <a:latin typeface="Calibri"/>
                          <a:ea typeface="Times New Roman"/>
                          <a:cs typeface="Arial"/>
                        </a:rPr>
                        <a:t>Székely</a:t>
                      </a:r>
                      <a:r>
                        <a:rPr lang="en-US" sz="1800" dirty="0">
                          <a:solidFill>
                            <a:schemeClr val="tx1"/>
                          </a:solidFill>
                          <a:effectLst/>
                          <a:latin typeface="Calibri"/>
                          <a:ea typeface="Times New Roman"/>
                          <a:cs typeface="Arial"/>
                        </a:rPr>
                        <a:t> </a:t>
                      </a:r>
                      <a:r>
                        <a:rPr lang="en-US" sz="1800" dirty="0" err="1">
                          <a:solidFill>
                            <a:schemeClr val="tx1"/>
                          </a:solidFill>
                          <a:effectLst/>
                          <a:latin typeface="Calibri"/>
                          <a:ea typeface="Times New Roman"/>
                          <a:cs typeface="Arial"/>
                        </a:rPr>
                        <a:t>Mikó</a:t>
                      </a:r>
                      <a:r>
                        <a:rPr lang="en-US" sz="1800" dirty="0">
                          <a:solidFill>
                            <a:schemeClr val="tx1"/>
                          </a:solidFill>
                          <a:effectLst/>
                          <a:latin typeface="Calibri"/>
                          <a:ea typeface="Times New Roman"/>
                          <a:cs typeface="Arial"/>
                        </a:rPr>
                        <a:t>"</a:t>
                      </a:r>
                      <a:endParaRPr lang="en-US" sz="1800" dirty="0">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800" b="1" dirty="0">
                          <a:solidFill>
                            <a:schemeClr val="tx1"/>
                          </a:solidFill>
                          <a:effectLst/>
                          <a:latin typeface="Calibri"/>
                          <a:ea typeface="Times New Roman"/>
                          <a:cs typeface="Arial"/>
                        </a:rPr>
                        <a:t>M</a:t>
                      </a:r>
                      <a:endParaRPr lang="en-US" sz="1800" dirty="0">
                        <a:solidFill>
                          <a:schemeClr val="tx1"/>
                        </a:solidFill>
                        <a:effectLst/>
                        <a:latin typeface="Times New Roman"/>
                        <a:ea typeface="Times New Roman"/>
                      </a:endParaRPr>
                    </a:p>
                  </a:txBody>
                  <a:tcPr marL="17780" marR="68580" marT="0" marB="0" anchor="ctr">
                    <a:solidFill>
                      <a:schemeClr val="bg2"/>
                    </a:solidFill>
                  </a:tcPr>
                </a:tc>
                <a:tc>
                  <a:txBody>
                    <a:bodyPr/>
                    <a:lstStyle/>
                    <a:p>
                      <a:pPr marL="0" marR="0">
                        <a:spcBef>
                          <a:spcPts val="0"/>
                        </a:spcBef>
                        <a:spcAft>
                          <a:spcPts val="0"/>
                        </a:spcAft>
                      </a:pPr>
                      <a:r>
                        <a:rPr lang="en-US" sz="1800">
                          <a:solidFill>
                            <a:schemeClr val="tx1"/>
                          </a:solidFill>
                          <a:effectLst/>
                          <a:latin typeface="Calibri"/>
                          <a:ea typeface="Times New Roman"/>
                          <a:cs typeface="Arial"/>
                        </a:rPr>
                        <a:t>Bíró Béla</a:t>
                      </a:r>
                      <a:endParaRPr lang="en-US" sz="1800">
                        <a:solidFill>
                          <a:schemeClr val="tx1"/>
                        </a:solidFill>
                        <a:effectLst/>
                        <a:latin typeface="Times New Roman"/>
                        <a:ea typeface="Times New Roman"/>
                      </a:endParaRPr>
                    </a:p>
                  </a:txBody>
                  <a:tcPr marL="17780" marR="8890" marT="0" marB="0" anchor="ctr">
                    <a:solidFill>
                      <a:schemeClr val="bg2"/>
                    </a:solidFill>
                  </a:tcPr>
                </a:tc>
              </a:tr>
              <a:tr h="382766">
                <a:tc>
                  <a:txBody>
                    <a:bodyPr/>
                    <a:lstStyle/>
                    <a:p>
                      <a:pPr marL="0" marR="0">
                        <a:spcBef>
                          <a:spcPts val="0"/>
                        </a:spcBef>
                        <a:spcAft>
                          <a:spcPts val="0"/>
                        </a:spcAft>
                      </a:pPr>
                      <a:r>
                        <a:rPr lang="en-US" sz="1800" dirty="0" err="1">
                          <a:solidFill>
                            <a:schemeClr val="tx1"/>
                          </a:solidFill>
                          <a:effectLst/>
                          <a:latin typeface="Calibri"/>
                          <a:ea typeface="Times New Roman"/>
                          <a:cs typeface="Arial"/>
                        </a:rPr>
                        <a:t>Medgyesi</a:t>
                      </a:r>
                      <a:r>
                        <a:rPr lang="en-US" sz="1800" dirty="0">
                          <a:solidFill>
                            <a:schemeClr val="tx1"/>
                          </a:solidFill>
                          <a:effectLst/>
                          <a:latin typeface="Calibri"/>
                          <a:ea typeface="Times New Roman"/>
                          <a:cs typeface="Arial"/>
                        </a:rPr>
                        <a:t> Attila</a:t>
                      </a:r>
                      <a:endParaRPr lang="en-US" sz="1800" dirty="0">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800">
                          <a:solidFill>
                            <a:schemeClr val="tx1"/>
                          </a:solidFill>
                          <a:effectLst/>
                          <a:latin typeface="Calibri"/>
                          <a:ea typeface="Times New Roman"/>
                          <a:cs typeface="Arial"/>
                        </a:rPr>
                        <a:t>9</a:t>
                      </a:r>
                      <a:endParaRPr lang="en-US" sz="1800">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spcBef>
                          <a:spcPts val="0"/>
                        </a:spcBef>
                        <a:spcAft>
                          <a:spcPts val="0"/>
                        </a:spcAft>
                      </a:pPr>
                      <a:r>
                        <a:rPr lang="en-US" sz="1800">
                          <a:solidFill>
                            <a:schemeClr val="tx1"/>
                          </a:solidFill>
                          <a:effectLst/>
                          <a:latin typeface="Calibri"/>
                          <a:ea typeface="Times New Roman"/>
                          <a:cs typeface="Arial"/>
                        </a:rPr>
                        <a:t>Liceul Teoretic "Székely Mikó"</a:t>
                      </a:r>
                      <a:endParaRPr lang="en-US" sz="1800">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800" b="1">
                          <a:solidFill>
                            <a:schemeClr val="tx1"/>
                          </a:solidFill>
                          <a:effectLst/>
                          <a:latin typeface="Calibri"/>
                          <a:ea typeface="Times New Roman"/>
                          <a:cs typeface="Arial"/>
                        </a:rPr>
                        <a:t>M</a:t>
                      </a:r>
                      <a:endParaRPr lang="en-US" sz="1800">
                        <a:solidFill>
                          <a:schemeClr val="tx1"/>
                        </a:solidFill>
                        <a:effectLst/>
                        <a:latin typeface="Times New Roman"/>
                        <a:ea typeface="Times New Roman"/>
                      </a:endParaRPr>
                    </a:p>
                  </a:txBody>
                  <a:tcPr marL="17780" marR="68580" marT="0" marB="0" anchor="ctr">
                    <a:solidFill>
                      <a:schemeClr val="bg2"/>
                    </a:solidFill>
                  </a:tcPr>
                </a:tc>
                <a:tc>
                  <a:txBody>
                    <a:bodyPr/>
                    <a:lstStyle/>
                    <a:p>
                      <a:pPr marL="0" marR="0">
                        <a:spcBef>
                          <a:spcPts val="0"/>
                        </a:spcBef>
                        <a:spcAft>
                          <a:spcPts val="0"/>
                        </a:spcAft>
                      </a:pPr>
                      <a:r>
                        <a:rPr lang="en-US" sz="1800">
                          <a:solidFill>
                            <a:schemeClr val="tx1"/>
                          </a:solidFill>
                          <a:effectLst/>
                          <a:latin typeface="Calibri"/>
                          <a:ea typeface="Times New Roman"/>
                          <a:cs typeface="Arial"/>
                        </a:rPr>
                        <a:t>Bíró Béla</a:t>
                      </a:r>
                      <a:endParaRPr lang="en-US" sz="1800">
                        <a:solidFill>
                          <a:schemeClr val="tx1"/>
                        </a:solidFill>
                        <a:effectLst/>
                        <a:latin typeface="Times New Roman"/>
                        <a:ea typeface="Times New Roman"/>
                      </a:endParaRPr>
                    </a:p>
                  </a:txBody>
                  <a:tcPr marL="17780" marR="8890" marT="0" marB="0" anchor="ctr">
                    <a:solidFill>
                      <a:schemeClr val="bg2"/>
                    </a:solidFill>
                  </a:tcPr>
                </a:tc>
              </a:tr>
              <a:tr h="382766">
                <a:tc>
                  <a:txBody>
                    <a:bodyPr/>
                    <a:lstStyle/>
                    <a:p>
                      <a:pPr marL="0" marR="0">
                        <a:spcBef>
                          <a:spcPts val="0"/>
                        </a:spcBef>
                        <a:spcAft>
                          <a:spcPts val="0"/>
                        </a:spcAft>
                      </a:pPr>
                      <a:r>
                        <a:rPr lang="en-US" sz="1800">
                          <a:solidFill>
                            <a:schemeClr val="tx1"/>
                          </a:solidFill>
                          <a:effectLst/>
                          <a:latin typeface="Calibri"/>
                          <a:ea typeface="Times New Roman"/>
                          <a:cs typeface="Arial"/>
                        </a:rPr>
                        <a:t>Kádár Attila</a:t>
                      </a:r>
                      <a:endParaRPr lang="en-US" sz="1800">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800" dirty="0">
                          <a:solidFill>
                            <a:schemeClr val="tx1"/>
                          </a:solidFill>
                          <a:effectLst/>
                          <a:latin typeface="Calibri"/>
                          <a:ea typeface="Times New Roman"/>
                          <a:cs typeface="Arial"/>
                        </a:rPr>
                        <a:t>9</a:t>
                      </a:r>
                      <a:endParaRPr lang="en-US" sz="1800" dirty="0">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spcBef>
                          <a:spcPts val="0"/>
                        </a:spcBef>
                        <a:spcAft>
                          <a:spcPts val="0"/>
                        </a:spcAft>
                      </a:pPr>
                      <a:r>
                        <a:rPr lang="en-US" sz="1800">
                          <a:solidFill>
                            <a:schemeClr val="tx1"/>
                          </a:solidFill>
                          <a:effectLst/>
                          <a:latin typeface="Calibri"/>
                          <a:ea typeface="Times New Roman"/>
                          <a:cs typeface="Arial"/>
                        </a:rPr>
                        <a:t>Liceul Tehnologic "Baróti Szabó Dávid"</a:t>
                      </a:r>
                      <a:endParaRPr lang="en-US" sz="1800">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800" b="1">
                          <a:solidFill>
                            <a:schemeClr val="tx1"/>
                          </a:solidFill>
                          <a:effectLst/>
                          <a:latin typeface="Calibri"/>
                          <a:ea typeface="Times New Roman"/>
                          <a:cs typeface="Arial"/>
                        </a:rPr>
                        <a:t>M</a:t>
                      </a:r>
                      <a:endParaRPr lang="en-US" sz="1800">
                        <a:solidFill>
                          <a:schemeClr val="tx1"/>
                        </a:solidFill>
                        <a:effectLst/>
                        <a:latin typeface="Times New Roman"/>
                        <a:ea typeface="Times New Roman"/>
                      </a:endParaRPr>
                    </a:p>
                  </a:txBody>
                  <a:tcPr marL="17780" marR="68580" marT="0" marB="0" anchor="ctr">
                    <a:solidFill>
                      <a:schemeClr val="bg2"/>
                    </a:solidFill>
                  </a:tcPr>
                </a:tc>
                <a:tc>
                  <a:txBody>
                    <a:bodyPr/>
                    <a:lstStyle/>
                    <a:p>
                      <a:pPr marL="0" marR="0">
                        <a:spcBef>
                          <a:spcPts val="0"/>
                        </a:spcBef>
                        <a:spcAft>
                          <a:spcPts val="0"/>
                        </a:spcAft>
                      </a:pPr>
                      <a:r>
                        <a:rPr lang="en-US" sz="1800">
                          <a:solidFill>
                            <a:schemeClr val="tx1"/>
                          </a:solidFill>
                          <a:effectLst/>
                          <a:latin typeface="Calibri"/>
                          <a:ea typeface="Times New Roman"/>
                          <a:cs typeface="Arial"/>
                        </a:rPr>
                        <a:t>Olah Ilkei Arpad</a:t>
                      </a:r>
                      <a:endParaRPr lang="en-US" sz="1800">
                        <a:solidFill>
                          <a:schemeClr val="tx1"/>
                        </a:solidFill>
                        <a:effectLst/>
                        <a:latin typeface="Times New Roman"/>
                        <a:ea typeface="Times New Roman"/>
                      </a:endParaRPr>
                    </a:p>
                  </a:txBody>
                  <a:tcPr marL="17780" marR="8890" marT="0" marB="0" anchor="ctr">
                    <a:solidFill>
                      <a:schemeClr val="bg2"/>
                    </a:solidFill>
                  </a:tcPr>
                </a:tc>
              </a:tr>
              <a:tr h="544609">
                <a:tc>
                  <a:txBody>
                    <a:bodyPr/>
                    <a:lstStyle/>
                    <a:p>
                      <a:pPr marL="0" marR="0">
                        <a:spcBef>
                          <a:spcPts val="0"/>
                        </a:spcBef>
                        <a:spcAft>
                          <a:spcPts val="0"/>
                        </a:spcAft>
                      </a:pPr>
                      <a:r>
                        <a:rPr lang="en-US" sz="1800">
                          <a:solidFill>
                            <a:schemeClr val="tx1"/>
                          </a:solidFill>
                          <a:effectLst/>
                          <a:latin typeface="Calibri"/>
                          <a:ea typeface="Times New Roman"/>
                          <a:cs typeface="Arial"/>
                        </a:rPr>
                        <a:t>Élthes Zoltán Zsombor</a:t>
                      </a:r>
                      <a:endParaRPr lang="en-US" sz="1800">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800" dirty="0">
                          <a:solidFill>
                            <a:schemeClr val="tx1"/>
                          </a:solidFill>
                          <a:effectLst/>
                          <a:latin typeface="Calibri"/>
                          <a:ea typeface="Times New Roman"/>
                          <a:cs typeface="Arial"/>
                        </a:rPr>
                        <a:t>10</a:t>
                      </a:r>
                      <a:endParaRPr lang="en-US" sz="1800" dirty="0">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spcBef>
                          <a:spcPts val="0"/>
                        </a:spcBef>
                        <a:spcAft>
                          <a:spcPts val="0"/>
                        </a:spcAft>
                      </a:pPr>
                      <a:r>
                        <a:rPr lang="en-US" sz="1800" dirty="0" err="1">
                          <a:solidFill>
                            <a:schemeClr val="tx1"/>
                          </a:solidFill>
                          <a:effectLst/>
                          <a:latin typeface="Calibri"/>
                          <a:ea typeface="Times New Roman"/>
                          <a:cs typeface="Arial"/>
                        </a:rPr>
                        <a:t>Liceul</a:t>
                      </a:r>
                      <a:r>
                        <a:rPr lang="en-US" sz="1800" dirty="0">
                          <a:solidFill>
                            <a:schemeClr val="tx1"/>
                          </a:solidFill>
                          <a:effectLst/>
                          <a:latin typeface="Calibri"/>
                          <a:ea typeface="Times New Roman"/>
                          <a:cs typeface="Arial"/>
                        </a:rPr>
                        <a:t> </a:t>
                      </a:r>
                      <a:r>
                        <a:rPr lang="en-US" sz="1800" dirty="0" err="1">
                          <a:solidFill>
                            <a:schemeClr val="tx1"/>
                          </a:solidFill>
                          <a:effectLst/>
                          <a:latin typeface="Calibri"/>
                          <a:ea typeface="Times New Roman"/>
                          <a:cs typeface="Arial"/>
                        </a:rPr>
                        <a:t>Teoretic</a:t>
                      </a:r>
                      <a:r>
                        <a:rPr lang="en-US" sz="1800" dirty="0">
                          <a:solidFill>
                            <a:schemeClr val="tx1"/>
                          </a:solidFill>
                          <a:effectLst/>
                          <a:latin typeface="Calibri"/>
                          <a:ea typeface="Times New Roman"/>
                          <a:cs typeface="Arial"/>
                        </a:rPr>
                        <a:t> "</a:t>
                      </a:r>
                      <a:r>
                        <a:rPr lang="en-US" sz="1800" dirty="0" err="1">
                          <a:solidFill>
                            <a:schemeClr val="tx1"/>
                          </a:solidFill>
                          <a:effectLst/>
                          <a:latin typeface="Calibri"/>
                          <a:ea typeface="Times New Roman"/>
                          <a:cs typeface="Arial"/>
                        </a:rPr>
                        <a:t>Székely</a:t>
                      </a:r>
                      <a:r>
                        <a:rPr lang="en-US" sz="1800" dirty="0">
                          <a:solidFill>
                            <a:schemeClr val="tx1"/>
                          </a:solidFill>
                          <a:effectLst/>
                          <a:latin typeface="Calibri"/>
                          <a:ea typeface="Times New Roman"/>
                          <a:cs typeface="Arial"/>
                        </a:rPr>
                        <a:t> </a:t>
                      </a:r>
                      <a:r>
                        <a:rPr lang="en-US" sz="1800" dirty="0" err="1">
                          <a:solidFill>
                            <a:schemeClr val="tx1"/>
                          </a:solidFill>
                          <a:effectLst/>
                          <a:latin typeface="Calibri"/>
                          <a:ea typeface="Times New Roman"/>
                          <a:cs typeface="Arial"/>
                        </a:rPr>
                        <a:t>Mikó</a:t>
                      </a:r>
                      <a:r>
                        <a:rPr lang="en-US" sz="1800" dirty="0">
                          <a:solidFill>
                            <a:schemeClr val="tx1"/>
                          </a:solidFill>
                          <a:effectLst/>
                          <a:latin typeface="Calibri"/>
                          <a:ea typeface="Times New Roman"/>
                          <a:cs typeface="Arial"/>
                        </a:rPr>
                        <a:t>"</a:t>
                      </a:r>
                      <a:endParaRPr lang="en-US" sz="1800" dirty="0">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800" b="1">
                          <a:solidFill>
                            <a:schemeClr val="tx1"/>
                          </a:solidFill>
                          <a:effectLst/>
                          <a:latin typeface="Calibri"/>
                          <a:ea typeface="Times New Roman"/>
                          <a:cs typeface="Arial"/>
                        </a:rPr>
                        <a:t>M</a:t>
                      </a:r>
                      <a:endParaRPr lang="en-US" sz="1800">
                        <a:solidFill>
                          <a:schemeClr val="tx1"/>
                        </a:solidFill>
                        <a:effectLst/>
                        <a:latin typeface="Times New Roman"/>
                        <a:ea typeface="Times New Roman"/>
                      </a:endParaRPr>
                    </a:p>
                  </a:txBody>
                  <a:tcPr marL="17780" marR="68580" marT="0" marB="0" anchor="ctr">
                    <a:solidFill>
                      <a:schemeClr val="bg2"/>
                    </a:solidFill>
                  </a:tcPr>
                </a:tc>
                <a:tc>
                  <a:txBody>
                    <a:bodyPr/>
                    <a:lstStyle/>
                    <a:p>
                      <a:pPr marL="0" marR="0">
                        <a:spcBef>
                          <a:spcPts val="0"/>
                        </a:spcBef>
                        <a:spcAft>
                          <a:spcPts val="0"/>
                        </a:spcAft>
                      </a:pPr>
                      <a:r>
                        <a:rPr lang="en-US" sz="1800">
                          <a:solidFill>
                            <a:schemeClr val="tx1"/>
                          </a:solidFill>
                          <a:effectLst/>
                          <a:latin typeface="Calibri"/>
                          <a:ea typeface="Times New Roman"/>
                          <a:cs typeface="Arial"/>
                        </a:rPr>
                        <a:t>Deák Éva</a:t>
                      </a:r>
                      <a:endParaRPr lang="en-US" sz="1800">
                        <a:solidFill>
                          <a:schemeClr val="tx1"/>
                        </a:solidFill>
                        <a:effectLst/>
                        <a:latin typeface="Times New Roman"/>
                        <a:ea typeface="Times New Roman"/>
                      </a:endParaRPr>
                    </a:p>
                  </a:txBody>
                  <a:tcPr marL="17780" marR="8890" marT="0" marB="0" anchor="ctr">
                    <a:solidFill>
                      <a:schemeClr val="bg2"/>
                    </a:solidFill>
                  </a:tcPr>
                </a:tc>
              </a:tr>
              <a:tr h="382766">
                <a:tc>
                  <a:txBody>
                    <a:bodyPr/>
                    <a:lstStyle/>
                    <a:p>
                      <a:pPr marL="0" marR="0">
                        <a:spcBef>
                          <a:spcPts val="0"/>
                        </a:spcBef>
                        <a:spcAft>
                          <a:spcPts val="0"/>
                        </a:spcAft>
                      </a:pPr>
                      <a:r>
                        <a:rPr lang="en-US" sz="1800">
                          <a:solidFill>
                            <a:schemeClr val="tx1"/>
                          </a:solidFill>
                          <a:effectLst/>
                          <a:latin typeface="Calibri"/>
                          <a:ea typeface="Times New Roman"/>
                          <a:cs typeface="Arial"/>
                        </a:rPr>
                        <a:t>Rab Zsolt</a:t>
                      </a:r>
                      <a:endParaRPr lang="en-US" sz="1800">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800">
                          <a:solidFill>
                            <a:schemeClr val="tx1"/>
                          </a:solidFill>
                          <a:effectLst/>
                          <a:latin typeface="Calibri"/>
                          <a:ea typeface="Times New Roman"/>
                          <a:cs typeface="Arial"/>
                        </a:rPr>
                        <a:t>10</a:t>
                      </a:r>
                      <a:endParaRPr lang="en-US" sz="1800">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spcBef>
                          <a:spcPts val="0"/>
                        </a:spcBef>
                        <a:spcAft>
                          <a:spcPts val="0"/>
                        </a:spcAft>
                      </a:pPr>
                      <a:r>
                        <a:rPr lang="en-US" sz="1800" dirty="0" err="1">
                          <a:solidFill>
                            <a:schemeClr val="tx1"/>
                          </a:solidFill>
                          <a:effectLst/>
                          <a:latin typeface="Calibri"/>
                          <a:ea typeface="Times New Roman"/>
                          <a:cs typeface="Arial"/>
                        </a:rPr>
                        <a:t>Liceul</a:t>
                      </a:r>
                      <a:r>
                        <a:rPr lang="en-US" sz="1800" dirty="0">
                          <a:solidFill>
                            <a:schemeClr val="tx1"/>
                          </a:solidFill>
                          <a:effectLst/>
                          <a:latin typeface="Calibri"/>
                          <a:ea typeface="Times New Roman"/>
                          <a:cs typeface="Arial"/>
                        </a:rPr>
                        <a:t> </a:t>
                      </a:r>
                      <a:r>
                        <a:rPr lang="en-US" sz="1800" dirty="0" err="1">
                          <a:solidFill>
                            <a:schemeClr val="tx1"/>
                          </a:solidFill>
                          <a:effectLst/>
                          <a:latin typeface="Calibri"/>
                          <a:ea typeface="Times New Roman"/>
                          <a:cs typeface="Arial"/>
                        </a:rPr>
                        <a:t>Teoretic</a:t>
                      </a:r>
                      <a:r>
                        <a:rPr lang="en-US" sz="1800" dirty="0">
                          <a:solidFill>
                            <a:schemeClr val="tx1"/>
                          </a:solidFill>
                          <a:effectLst/>
                          <a:latin typeface="Calibri"/>
                          <a:ea typeface="Times New Roman"/>
                          <a:cs typeface="Arial"/>
                        </a:rPr>
                        <a:t> "</a:t>
                      </a:r>
                      <a:r>
                        <a:rPr lang="en-US" sz="1800" dirty="0" err="1">
                          <a:solidFill>
                            <a:schemeClr val="tx1"/>
                          </a:solidFill>
                          <a:effectLst/>
                          <a:latin typeface="Calibri"/>
                          <a:ea typeface="Times New Roman"/>
                          <a:cs typeface="Arial"/>
                        </a:rPr>
                        <a:t>Székely</a:t>
                      </a:r>
                      <a:r>
                        <a:rPr lang="en-US" sz="1800" dirty="0">
                          <a:solidFill>
                            <a:schemeClr val="tx1"/>
                          </a:solidFill>
                          <a:effectLst/>
                          <a:latin typeface="Calibri"/>
                          <a:ea typeface="Times New Roman"/>
                          <a:cs typeface="Arial"/>
                        </a:rPr>
                        <a:t> </a:t>
                      </a:r>
                      <a:r>
                        <a:rPr lang="en-US" sz="1800" dirty="0" err="1">
                          <a:solidFill>
                            <a:schemeClr val="tx1"/>
                          </a:solidFill>
                          <a:effectLst/>
                          <a:latin typeface="Calibri"/>
                          <a:ea typeface="Times New Roman"/>
                          <a:cs typeface="Arial"/>
                        </a:rPr>
                        <a:t>Mikó</a:t>
                      </a:r>
                      <a:r>
                        <a:rPr lang="en-US" sz="1800" dirty="0">
                          <a:solidFill>
                            <a:schemeClr val="tx1"/>
                          </a:solidFill>
                          <a:effectLst/>
                          <a:latin typeface="Calibri"/>
                          <a:ea typeface="Times New Roman"/>
                          <a:cs typeface="Arial"/>
                        </a:rPr>
                        <a:t>"</a:t>
                      </a:r>
                      <a:endParaRPr lang="en-US" sz="1800" dirty="0">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800" b="1">
                          <a:solidFill>
                            <a:schemeClr val="tx1"/>
                          </a:solidFill>
                          <a:effectLst/>
                          <a:latin typeface="Calibri"/>
                          <a:ea typeface="Times New Roman"/>
                          <a:cs typeface="Arial"/>
                        </a:rPr>
                        <a:t>M</a:t>
                      </a:r>
                      <a:endParaRPr lang="en-US" sz="1800">
                        <a:solidFill>
                          <a:schemeClr val="tx1"/>
                        </a:solidFill>
                        <a:effectLst/>
                        <a:latin typeface="Times New Roman"/>
                        <a:ea typeface="Times New Roman"/>
                      </a:endParaRPr>
                    </a:p>
                  </a:txBody>
                  <a:tcPr marL="17780" marR="68580" marT="0" marB="0" anchor="ctr">
                    <a:solidFill>
                      <a:schemeClr val="bg2"/>
                    </a:solidFill>
                  </a:tcPr>
                </a:tc>
                <a:tc>
                  <a:txBody>
                    <a:bodyPr/>
                    <a:lstStyle/>
                    <a:p>
                      <a:pPr marL="0" marR="0">
                        <a:spcBef>
                          <a:spcPts val="0"/>
                        </a:spcBef>
                        <a:spcAft>
                          <a:spcPts val="0"/>
                        </a:spcAft>
                      </a:pPr>
                      <a:r>
                        <a:rPr lang="en-US" sz="1800">
                          <a:solidFill>
                            <a:schemeClr val="tx1"/>
                          </a:solidFill>
                          <a:effectLst/>
                          <a:latin typeface="Calibri"/>
                          <a:ea typeface="Times New Roman"/>
                          <a:cs typeface="Arial"/>
                        </a:rPr>
                        <a:t>Deák Éva</a:t>
                      </a:r>
                      <a:endParaRPr lang="en-US" sz="1800">
                        <a:solidFill>
                          <a:schemeClr val="tx1"/>
                        </a:solidFill>
                        <a:effectLst/>
                        <a:latin typeface="Times New Roman"/>
                        <a:ea typeface="Times New Roman"/>
                      </a:endParaRPr>
                    </a:p>
                  </a:txBody>
                  <a:tcPr marL="17780" marR="8890" marT="0" marB="0" anchor="ctr">
                    <a:solidFill>
                      <a:schemeClr val="bg2"/>
                    </a:solidFill>
                  </a:tcPr>
                </a:tc>
              </a:tr>
              <a:tr h="516107">
                <a:tc>
                  <a:txBody>
                    <a:bodyPr/>
                    <a:lstStyle/>
                    <a:p>
                      <a:pPr marL="0" marR="0">
                        <a:spcBef>
                          <a:spcPts val="0"/>
                        </a:spcBef>
                        <a:spcAft>
                          <a:spcPts val="0"/>
                        </a:spcAft>
                      </a:pPr>
                      <a:r>
                        <a:rPr lang="en-US" sz="1800">
                          <a:solidFill>
                            <a:schemeClr val="tx1"/>
                          </a:solidFill>
                          <a:effectLst/>
                          <a:latin typeface="Calibri"/>
                          <a:ea typeface="Times New Roman"/>
                          <a:cs typeface="Arial"/>
                        </a:rPr>
                        <a:t>Szász Apolka</a:t>
                      </a:r>
                      <a:endParaRPr lang="en-US" sz="1800">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800">
                          <a:solidFill>
                            <a:schemeClr val="tx1"/>
                          </a:solidFill>
                          <a:effectLst/>
                          <a:latin typeface="Calibri"/>
                          <a:ea typeface="Times New Roman"/>
                          <a:cs typeface="Arial"/>
                        </a:rPr>
                        <a:t>11</a:t>
                      </a:r>
                      <a:endParaRPr lang="en-US" sz="1800">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spcBef>
                          <a:spcPts val="0"/>
                        </a:spcBef>
                        <a:spcAft>
                          <a:spcPts val="0"/>
                        </a:spcAft>
                      </a:pPr>
                      <a:r>
                        <a:rPr lang="en-US" sz="1800" dirty="0" err="1">
                          <a:solidFill>
                            <a:schemeClr val="tx1"/>
                          </a:solidFill>
                          <a:effectLst/>
                          <a:latin typeface="Calibri"/>
                          <a:ea typeface="Times New Roman"/>
                          <a:cs typeface="Arial"/>
                        </a:rPr>
                        <a:t>Liceul</a:t>
                      </a:r>
                      <a:r>
                        <a:rPr lang="en-US" sz="1800" dirty="0">
                          <a:solidFill>
                            <a:schemeClr val="tx1"/>
                          </a:solidFill>
                          <a:effectLst/>
                          <a:latin typeface="Calibri"/>
                          <a:ea typeface="Times New Roman"/>
                          <a:cs typeface="Arial"/>
                        </a:rPr>
                        <a:t> </a:t>
                      </a:r>
                      <a:r>
                        <a:rPr lang="en-US" sz="1800" dirty="0" err="1">
                          <a:solidFill>
                            <a:schemeClr val="tx1"/>
                          </a:solidFill>
                          <a:effectLst/>
                          <a:latin typeface="Calibri"/>
                          <a:ea typeface="Times New Roman"/>
                          <a:cs typeface="Arial"/>
                        </a:rPr>
                        <a:t>Tehnologic</a:t>
                      </a:r>
                      <a:r>
                        <a:rPr lang="en-US" sz="1800" dirty="0">
                          <a:solidFill>
                            <a:schemeClr val="tx1"/>
                          </a:solidFill>
                          <a:effectLst/>
                          <a:latin typeface="Calibri"/>
                          <a:ea typeface="Times New Roman"/>
                          <a:cs typeface="Arial"/>
                        </a:rPr>
                        <a:t> "</a:t>
                      </a:r>
                      <a:r>
                        <a:rPr lang="en-US" sz="1800" dirty="0" err="1">
                          <a:solidFill>
                            <a:schemeClr val="tx1"/>
                          </a:solidFill>
                          <a:effectLst/>
                          <a:latin typeface="Calibri"/>
                          <a:ea typeface="Times New Roman"/>
                          <a:cs typeface="Arial"/>
                        </a:rPr>
                        <a:t>Baróti</a:t>
                      </a:r>
                      <a:r>
                        <a:rPr lang="en-US" sz="1800" dirty="0">
                          <a:solidFill>
                            <a:schemeClr val="tx1"/>
                          </a:solidFill>
                          <a:effectLst/>
                          <a:latin typeface="Calibri"/>
                          <a:ea typeface="Times New Roman"/>
                          <a:cs typeface="Arial"/>
                        </a:rPr>
                        <a:t> </a:t>
                      </a:r>
                      <a:r>
                        <a:rPr lang="en-US" sz="1800" dirty="0" err="1">
                          <a:solidFill>
                            <a:schemeClr val="tx1"/>
                          </a:solidFill>
                          <a:effectLst/>
                          <a:latin typeface="Calibri"/>
                          <a:ea typeface="Times New Roman"/>
                          <a:cs typeface="Arial"/>
                        </a:rPr>
                        <a:t>Szabó</a:t>
                      </a:r>
                      <a:r>
                        <a:rPr lang="en-US" sz="1800" dirty="0">
                          <a:solidFill>
                            <a:schemeClr val="tx1"/>
                          </a:solidFill>
                          <a:effectLst/>
                          <a:latin typeface="Calibri"/>
                          <a:ea typeface="Times New Roman"/>
                          <a:cs typeface="Arial"/>
                        </a:rPr>
                        <a:t> </a:t>
                      </a:r>
                      <a:r>
                        <a:rPr lang="en-US" sz="1800" dirty="0" err="1">
                          <a:solidFill>
                            <a:schemeClr val="tx1"/>
                          </a:solidFill>
                          <a:effectLst/>
                          <a:latin typeface="Calibri"/>
                          <a:ea typeface="Times New Roman"/>
                          <a:cs typeface="Arial"/>
                        </a:rPr>
                        <a:t>Dávid</a:t>
                      </a:r>
                      <a:r>
                        <a:rPr lang="en-US" sz="1800" dirty="0">
                          <a:solidFill>
                            <a:schemeClr val="tx1"/>
                          </a:solidFill>
                          <a:effectLst/>
                          <a:latin typeface="Calibri"/>
                          <a:ea typeface="Times New Roman"/>
                          <a:cs typeface="Arial"/>
                        </a:rPr>
                        <a:t>"</a:t>
                      </a:r>
                      <a:endParaRPr lang="en-US" sz="1800" dirty="0">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800" b="1">
                          <a:solidFill>
                            <a:schemeClr val="tx1"/>
                          </a:solidFill>
                          <a:effectLst/>
                          <a:latin typeface="Calibri"/>
                          <a:ea typeface="Times New Roman"/>
                          <a:cs typeface="Arial"/>
                        </a:rPr>
                        <a:t>M</a:t>
                      </a:r>
                      <a:endParaRPr lang="en-US" sz="1800">
                        <a:solidFill>
                          <a:schemeClr val="tx1"/>
                        </a:solidFill>
                        <a:effectLst/>
                        <a:latin typeface="Times New Roman"/>
                        <a:ea typeface="Times New Roman"/>
                      </a:endParaRPr>
                    </a:p>
                  </a:txBody>
                  <a:tcPr marL="17780" marR="68580" marT="0" marB="0" anchor="ctr">
                    <a:solidFill>
                      <a:schemeClr val="bg2"/>
                    </a:solidFill>
                  </a:tcPr>
                </a:tc>
                <a:tc>
                  <a:txBody>
                    <a:bodyPr/>
                    <a:lstStyle/>
                    <a:p>
                      <a:pPr marL="0" marR="0">
                        <a:spcBef>
                          <a:spcPts val="0"/>
                        </a:spcBef>
                        <a:spcAft>
                          <a:spcPts val="0"/>
                        </a:spcAft>
                      </a:pPr>
                      <a:r>
                        <a:rPr lang="en-US" sz="1800">
                          <a:solidFill>
                            <a:schemeClr val="tx1"/>
                          </a:solidFill>
                          <a:effectLst/>
                          <a:latin typeface="Calibri"/>
                          <a:ea typeface="Times New Roman"/>
                          <a:cs typeface="Arial"/>
                        </a:rPr>
                        <a:t>Darvas Anna-Mária</a:t>
                      </a:r>
                      <a:endParaRPr lang="en-US" sz="1800">
                        <a:solidFill>
                          <a:schemeClr val="tx1"/>
                        </a:solidFill>
                        <a:effectLst/>
                        <a:latin typeface="Times New Roman"/>
                        <a:ea typeface="Times New Roman"/>
                      </a:endParaRPr>
                    </a:p>
                  </a:txBody>
                  <a:tcPr marL="17780" marR="8890" marT="0" marB="0" anchor="ctr">
                    <a:solidFill>
                      <a:schemeClr val="bg2"/>
                    </a:solidFill>
                  </a:tcPr>
                </a:tc>
              </a:tr>
              <a:tr h="382766">
                <a:tc>
                  <a:txBody>
                    <a:bodyPr/>
                    <a:lstStyle/>
                    <a:p>
                      <a:pPr marL="0" marR="0">
                        <a:spcBef>
                          <a:spcPts val="0"/>
                        </a:spcBef>
                        <a:spcAft>
                          <a:spcPts val="0"/>
                        </a:spcAft>
                      </a:pPr>
                      <a:r>
                        <a:rPr lang="en-US" sz="1800">
                          <a:solidFill>
                            <a:schemeClr val="tx1"/>
                          </a:solidFill>
                          <a:effectLst/>
                          <a:latin typeface="Calibri"/>
                          <a:ea typeface="Times New Roman"/>
                          <a:cs typeface="Arial"/>
                        </a:rPr>
                        <a:t>Juhos Attila</a:t>
                      </a:r>
                      <a:endParaRPr lang="en-US" sz="1800">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800">
                          <a:solidFill>
                            <a:schemeClr val="tx1"/>
                          </a:solidFill>
                          <a:effectLst/>
                          <a:latin typeface="Calibri"/>
                          <a:ea typeface="Times New Roman"/>
                          <a:cs typeface="Arial"/>
                        </a:rPr>
                        <a:t>11</a:t>
                      </a:r>
                      <a:endParaRPr lang="en-US" sz="1800">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spcBef>
                          <a:spcPts val="0"/>
                        </a:spcBef>
                        <a:spcAft>
                          <a:spcPts val="0"/>
                        </a:spcAft>
                      </a:pPr>
                      <a:r>
                        <a:rPr lang="en-US" sz="1800" dirty="0" err="1">
                          <a:solidFill>
                            <a:schemeClr val="tx1"/>
                          </a:solidFill>
                          <a:effectLst/>
                          <a:latin typeface="Calibri"/>
                          <a:ea typeface="Times New Roman"/>
                          <a:cs typeface="Arial"/>
                        </a:rPr>
                        <a:t>Liceul</a:t>
                      </a:r>
                      <a:r>
                        <a:rPr lang="en-US" sz="1800" dirty="0">
                          <a:solidFill>
                            <a:schemeClr val="tx1"/>
                          </a:solidFill>
                          <a:effectLst/>
                          <a:latin typeface="Calibri"/>
                          <a:ea typeface="Times New Roman"/>
                          <a:cs typeface="Arial"/>
                        </a:rPr>
                        <a:t> </a:t>
                      </a:r>
                      <a:r>
                        <a:rPr lang="en-US" sz="1800" dirty="0" err="1">
                          <a:solidFill>
                            <a:schemeClr val="tx1"/>
                          </a:solidFill>
                          <a:effectLst/>
                          <a:latin typeface="Calibri"/>
                          <a:ea typeface="Times New Roman"/>
                          <a:cs typeface="Arial"/>
                        </a:rPr>
                        <a:t>Teoretic</a:t>
                      </a:r>
                      <a:r>
                        <a:rPr lang="en-US" sz="1800" dirty="0">
                          <a:solidFill>
                            <a:schemeClr val="tx1"/>
                          </a:solidFill>
                          <a:effectLst/>
                          <a:latin typeface="Calibri"/>
                          <a:ea typeface="Times New Roman"/>
                          <a:cs typeface="Arial"/>
                        </a:rPr>
                        <a:t> "</a:t>
                      </a:r>
                      <a:r>
                        <a:rPr lang="en-US" sz="1800" dirty="0" err="1">
                          <a:solidFill>
                            <a:schemeClr val="tx1"/>
                          </a:solidFill>
                          <a:effectLst/>
                          <a:latin typeface="Calibri"/>
                          <a:ea typeface="Times New Roman"/>
                          <a:cs typeface="Arial"/>
                        </a:rPr>
                        <a:t>Székely</a:t>
                      </a:r>
                      <a:r>
                        <a:rPr lang="en-US" sz="1800" dirty="0">
                          <a:solidFill>
                            <a:schemeClr val="tx1"/>
                          </a:solidFill>
                          <a:effectLst/>
                          <a:latin typeface="Calibri"/>
                          <a:ea typeface="Times New Roman"/>
                          <a:cs typeface="Arial"/>
                        </a:rPr>
                        <a:t> </a:t>
                      </a:r>
                      <a:r>
                        <a:rPr lang="en-US" sz="1800" dirty="0" err="1">
                          <a:solidFill>
                            <a:schemeClr val="tx1"/>
                          </a:solidFill>
                          <a:effectLst/>
                          <a:latin typeface="Calibri"/>
                          <a:ea typeface="Times New Roman"/>
                          <a:cs typeface="Arial"/>
                        </a:rPr>
                        <a:t>Mikó</a:t>
                      </a:r>
                      <a:r>
                        <a:rPr lang="en-US" sz="1800" dirty="0">
                          <a:solidFill>
                            <a:schemeClr val="tx1"/>
                          </a:solidFill>
                          <a:effectLst/>
                          <a:latin typeface="Calibri"/>
                          <a:ea typeface="Times New Roman"/>
                          <a:cs typeface="Arial"/>
                        </a:rPr>
                        <a:t>"</a:t>
                      </a:r>
                      <a:endParaRPr lang="en-US" sz="1800" dirty="0">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800" b="1">
                          <a:solidFill>
                            <a:schemeClr val="tx1"/>
                          </a:solidFill>
                          <a:effectLst/>
                          <a:latin typeface="Calibri"/>
                          <a:ea typeface="Times New Roman"/>
                          <a:cs typeface="Arial"/>
                        </a:rPr>
                        <a:t>III</a:t>
                      </a:r>
                      <a:endParaRPr lang="en-US" sz="1800">
                        <a:solidFill>
                          <a:schemeClr val="tx1"/>
                        </a:solidFill>
                        <a:effectLst/>
                        <a:latin typeface="Times New Roman"/>
                        <a:ea typeface="Times New Roman"/>
                      </a:endParaRPr>
                    </a:p>
                  </a:txBody>
                  <a:tcPr marL="17780" marR="68580" marT="0" marB="0" anchor="ctr">
                    <a:solidFill>
                      <a:schemeClr val="bg2"/>
                    </a:solidFill>
                  </a:tcPr>
                </a:tc>
                <a:tc>
                  <a:txBody>
                    <a:bodyPr/>
                    <a:lstStyle/>
                    <a:p>
                      <a:pPr marL="0" marR="0">
                        <a:spcBef>
                          <a:spcPts val="0"/>
                        </a:spcBef>
                        <a:spcAft>
                          <a:spcPts val="0"/>
                        </a:spcAft>
                      </a:pPr>
                      <a:r>
                        <a:rPr lang="en-US" sz="1800">
                          <a:solidFill>
                            <a:schemeClr val="tx1"/>
                          </a:solidFill>
                          <a:effectLst/>
                          <a:latin typeface="Calibri"/>
                          <a:ea typeface="Times New Roman"/>
                          <a:cs typeface="Arial"/>
                        </a:rPr>
                        <a:t>Bíró Béla</a:t>
                      </a:r>
                      <a:endParaRPr lang="en-US" sz="1800">
                        <a:solidFill>
                          <a:schemeClr val="tx1"/>
                        </a:solidFill>
                        <a:effectLst/>
                        <a:latin typeface="Times New Roman"/>
                        <a:ea typeface="Times New Roman"/>
                      </a:endParaRPr>
                    </a:p>
                  </a:txBody>
                  <a:tcPr marL="17780" marR="8890" marT="0" marB="0" anchor="ctr">
                    <a:solidFill>
                      <a:schemeClr val="bg2"/>
                    </a:solidFill>
                  </a:tcPr>
                </a:tc>
              </a:tr>
              <a:tr h="382766">
                <a:tc>
                  <a:txBody>
                    <a:bodyPr/>
                    <a:lstStyle/>
                    <a:p>
                      <a:pPr marL="0" marR="0">
                        <a:spcBef>
                          <a:spcPts val="0"/>
                        </a:spcBef>
                        <a:spcAft>
                          <a:spcPts val="0"/>
                        </a:spcAft>
                      </a:pPr>
                      <a:r>
                        <a:rPr lang="en-US" sz="1800">
                          <a:solidFill>
                            <a:schemeClr val="tx1"/>
                          </a:solidFill>
                          <a:effectLst/>
                          <a:latin typeface="Calibri"/>
                          <a:ea typeface="Times New Roman"/>
                          <a:cs typeface="Arial"/>
                        </a:rPr>
                        <a:t>Simon Ádám</a:t>
                      </a:r>
                      <a:endParaRPr lang="en-US" sz="1800">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800">
                          <a:solidFill>
                            <a:schemeClr val="tx1"/>
                          </a:solidFill>
                          <a:effectLst/>
                          <a:latin typeface="Calibri"/>
                          <a:ea typeface="Times New Roman"/>
                          <a:cs typeface="Arial"/>
                        </a:rPr>
                        <a:t>11</a:t>
                      </a:r>
                      <a:endParaRPr lang="en-US" sz="1800">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spcBef>
                          <a:spcPts val="0"/>
                        </a:spcBef>
                        <a:spcAft>
                          <a:spcPts val="0"/>
                        </a:spcAft>
                      </a:pPr>
                      <a:r>
                        <a:rPr lang="en-US" sz="1800" dirty="0" err="1">
                          <a:solidFill>
                            <a:schemeClr val="tx1"/>
                          </a:solidFill>
                          <a:effectLst/>
                          <a:latin typeface="Calibri"/>
                          <a:ea typeface="Times New Roman"/>
                          <a:cs typeface="Arial"/>
                        </a:rPr>
                        <a:t>Liceul</a:t>
                      </a:r>
                      <a:r>
                        <a:rPr lang="en-US" sz="1800" dirty="0">
                          <a:solidFill>
                            <a:schemeClr val="tx1"/>
                          </a:solidFill>
                          <a:effectLst/>
                          <a:latin typeface="Calibri"/>
                          <a:ea typeface="Times New Roman"/>
                          <a:cs typeface="Arial"/>
                        </a:rPr>
                        <a:t> </a:t>
                      </a:r>
                      <a:r>
                        <a:rPr lang="en-US" sz="1800" dirty="0" err="1">
                          <a:solidFill>
                            <a:schemeClr val="tx1"/>
                          </a:solidFill>
                          <a:effectLst/>
                          <a:latin typeface="Calibri"/>
                          <a:ea typeface="Times New Roman"/>
                          <a:cs typeface="Arial"/>
                        </a:rPr>
                        <a:t>Teoretic</a:t>
                      </a:r>
                      <a:r>
                        <a:rPr lang="en-US" sz="1800" dirty="0">
                          <a:solidFill>
                            <a:schemeClr val="tx1"/>
                          </a:solidFill>
                          <a:effectLst/>
                          <a:latin typeface="Calibri"/>
                          <a:ea typeface="Times New Roman"/>
                          <a:cs typeface="Arial"/>
                        </a:rPr>
                        <a:t> "</a:t>
                      </a:r>
                      <a:r>
                        <a:rPr lang="en-US" sz="1800" dirty="0" err="1">
                          <a:solidFill>
                            <a:schemeClr val="tx1"/>
                          </a:solidFill>
                          <a:effectLst/>
                          <a:latin typeface="Calibri"/>
                          <a:ea typeface="Times New Roman"/>
                          <a:cs typeface="Arial"/>
                        </a:rPr>
                        <a:t>Székely</a:t>
                      </a:r>
                      <a:r>
                        <a:rPr lang="en-US" sz="1800" dirty="0">
                          <a:solidFill>
                            <a:schemeClr val="tx1"/>
                          </a:solidFill>
                          <a:effectLst/>
                          <a:latin typeface="Calibri"/>
                          <a:ea typeface="Times New Roman"/>
                          <a:cs typeface="Arial"/>
                        </a:rPr>
                        <a:t> </a:t>
                      </a:r>
                      <a:r>
                        <a:rPr lang="en-US" sz="1800" dirty="0" err="1">
                          <a:solidFill>
                            <a:schemeClr val="tx1"/>
                          </a:solidFill>
                          <a:effectLst/>
                          <a:latin typeface="Calibri"/>
                          <a:ea typeface="Times New Roman"/>
                          <a:cs typeface="Arial"/>
                        </a:rPr>
                        <a:t>Mikó</a:t>
                      </a:r>
                      <a:r>
                        <a:rPr lang="en-US" sz="1800" dirty="0">
                          <a:solidFill>
                            <a:schemeClr val="tx1"/>
                          </a:solidFill>
                          <a:effectLst/>
                          <a:latin typeface="Calibri"/>
                          <a:ea typeface="Times New Roman"/>
                          <a:cs typeface="Arial"/>
                        </a:rPr>
                        <a:t>"</a:t>
                      </a:r>
                      <a:endParaRPr lang="en-US" sz="1800" dirty="0">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800" b="1">
                          <a:solidFill>
                            <a:schemeClr val="tx1"/>
                          </a:solidFill>
                          <a:effectLst/>
                          <a:latin typeface="Calibri"/>
                          <a:ea typeface="Times New Roman"/>
                          <a:cs typeface="Arial"/>
                        </a:rPr>
                        <a:t>M</a:t>
                      </a:r>
                      <a:endParaRPr lang="en-US" sz="1800">
                        <a:solidFill>
                          <a:schemeClr val="tx1"/>
                        </a:solidFill>
                        <a:effectLst/>
                        <a:latin typeface="Times New Roman"/>
                        <a:ea typeface="Times New Roman"/>
                      </a:endParaRPr>
                    </a:p>
                  </a:txBody>
                  <a:tcPr marL="17780" marR="68580" marT="0" marB="0" anchor="ctr">
                    <a:solidFill>
                      <a:schemeClr val="bg2"/>
                    </a:solidFill>
                  </a:tcPr>
                </a:tc>
                <a:tc>
                  <a:txBody>
                    <a:bodyPr/>
                    <a:lstStyle/>
                    <a:p>
                      <a:pPr marL="0" marR="0">
                        <a:spcBef>
                          <a:spcPts val="0"/>
                        </a:spcBef>
                        <a:spcAft>
                          <a:spcPts val="0"/>
                        </a:spcAft>
                      </a:pPr>
                      <a:r>
                        <a:rPr lang="en-US" sz="1800">
                          <a:solidFill>
                            <a:schemeClr val="tx1"/>
                          </a:solidFill>
                          <a:effectLst/>
                          <a:latin typeface="Calibri"/>
                          <a:ea typeface="Times New Roman"/>
                          <a:cs typeface="Arial"/>
                        </a:rPr>
                        <a:t>Bíró Béla</a:t>
                      </a:r>
                      <a:endParaRPr lang="en-US" sz="1800">
                        <a:solidFill>
                          <a:schemeClr val="tx1"/>
                        </a:solidFill>
                        <a:effectLst/>
                        <a:latin typeface="Times New Roman"/>
                        <a:ea typeface="Times New Roman"/>
                      </a:endParaRPr>
                    </a:p>
                  </a:txBody>
                  <a:tcPr marL="17780" marR="8890" marT="0" marB="0" anchor="ctr">
                    <a:solidFill>
                      <a:schemeClr val="bg2"/>
                    </a:solidFill>
                  </a:tcPr>
                </a:tc>
              </a:tr>
              <a:tr h="382766">
                <a:tc>
                  <a:txBody>
                    <a:bodyPr/>
                    <a:lstStyle/>
                    <a:p>
                      <a:pPr marL="0" marR="0">
                        <a:spcBef>
                          <a:spcPts val="0"/>
                        </a:spcBef>
                        <a:spcAft>
                          <a:spcPts val="0"/>
                        </a:spcAft>
                      </a:pPr>
                      <a:r>
                        <a:rPr lang="en-US" sz="1800">
                          <a:solidFill>
                            <a:schemeClr val="tx1"/>
                          </a:solidFill>
                          <a:effectLst/>
                          <a:latin typeface="Calibri"/>
                          <a:ea typeface="Times New Roman"/>
                          <a:cs typeface="Arial"/>
                        </a:rPr>
                        <a:t>Csutak Balazs</a:t>
                      </a:r>
                      <a:endParaRPr lang="en-US" sz="1800">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800">
                          <a:solidFill>
                            <a:schemeClr val="tx1"/>
                          </a:solidFill>
                          <a:effectLst/>
                          <a:latin typeface="Calibri"/>
                          <a:ea typeface="Times New Roman"/>
                          <a:cs typeface="Arial"/>
                        </a:rPr>
                        <a:t>11</a:t>
                      </a:r>
                      <a:endParaRPr lang="en-US" sz="1800">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spcBef>
                          <a:spcPts val="0"/>
                        </a:spcBef>
                        <a:spcAft>
                          <a:spcPts val="0"/>
                        </a:spcAft>
                      </a:pPr>
                      <a:r>
                        <a:rPr lang="en-US" sz="1800" dirty="0" err="1">
                          <a:solidFill>
                            <a:schemeClr val="tx1"/>
                          </a:solidFill>
                          <a:effectLst/>
                          <a:latin typeface="Calibri"/>
                          <a:ea typeface="Times New Roman"/>
                          <a:cs typeface="Arial"/>
                        </a:rPr>
                        <a:t>Liceul</a:t>
                      </a:r>
                      <a:r>
                        <a:rPr lang="en-US" sz="1800" dirty="0">
                          <a:solidFill>
                            <a:schemeClr val="tx1"/>
                          </a:solidFill>
                          <a:effectLst/>
                          <a:latin typeface="Calibri"/>
                          <a:ea typeface="Times New Roman"/>
                          <a:cs typeface="Arial"/>
                        </a:rPr>
                        <a:t> </a:t>
                      </a:r>
                      <a:r>
                        <a:rPr lang="en-US" sz="1800" dirty="0" err="1">
                          <a:solidFill>
                            <a:schemeClr val="tx1"/>
                          </a:solidFill>
                          <a:effectLst/>
                          <a:latin typeface="Calibri"/>
                          <a:ea typeface="Times New Roman"/>
                          <a:cs typeface="Arial"/>
                        </a:rPr>
                        <a:t>Teoretic</a:t>
                      </a:r>
                      <a:r>
                        <a:rPr lang="en-US" sz="1800" dirty="0">
                          <a:solidFill>
                            <a:schemeClr val="tx1"/>
                          </a:solidFill>
                          <a:effectLst/>
                          <a:latin typeface="Calibri"/>
                          <a:ea typeface="Times New Roman"/>
                          <a:cs typeface="Arial"/>
                        </a:rPr>
                        <a:t> "</a:t>
                      </a:r>
                      <a:r>
                        <a:rPr lang="en-US" sz="1800" dirty="0" err="1">
                          <a:solidFill>
                            <a:schemeClr val="tx1"/>
                          </a:solidFill>
                          <a:effectLst/>
                          <a:latin typeface="Calibri"/>
                          <a:ea typeface="Times New Roman"/>
                          <a:cs typeface="Arial"/>
                        </a:rPr>
                        <a:t>Székely</a:t>
                      </a:r>
                      <a:r>
                        <a:rPr lang="en-US" sz="1800" dirty="0">
                          <a:solidFill>
                            <a:schemeClr val="tx1"/>
                          </a:solidFill>
                          <a:effectLst/>
                          <a:latin typeface="Calibri"/>
                          <a:ea typeface="Times New Roman"/>
                          <a:cs typeface="Arial"/>
                        </a:rPr>
                        <a:t> </a:t>
                      </a:r>
                      <a:r>
                        <a:rPr lang="en-US" sz="1800" dirty="0" err="1">
                          <a:solidFill>
                            <a:schemeClr val="tx1"/>
                          </a:solidFill>
                          <a:effectLst/>
                          <a:latin typeface="Calibri"/>
                          <a:ea typeface="Times New Roman"/>
                          <a:cs typeface="Arial"/>
                        </a:rPr>
                        <a:t>Mikó</a:t>
                      </a:r>
                      <a:r>
                        <a:rPr lang="en-US" sz="1800" dirty="0">
                          <a:solidFill>
                            <a:schemeClr val="tx1"/>
                          </a:solidFill>
                          <a:effectLst/>
                          <a:latin typeface="Calibri"/>
                          <a:ea typeface="Times New Roman"/>
                          <a:cs typeface="Arial"/>
                        </a:rPr>
                        <a:t>"</a:t>
                      </a:r>
                      <a:endParaRPr lang="en-US" sz="1800" dirty="0">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800" b="1" dirty="0">
                          <a:solidFill>
                            <a:schemeClr val="tx1"/>
                          </a:solidFill>
                          <a:effectLst/>
                          <a:latin typeface="Calibri"/>
                          <a:ea typeface="Times New Roman"/>
                          <a:cs typeface="Arial"/>
                        </a:rPr>
                        <a:t>M</a:t>
                      </a:r>
                      <a:endParaRPr lang="en-US" sz="1800" dirty="0">
                        <a:solidFill>
                          <a:schemeClr val="tx1"/>
                        </a:solidFill>
                        <a:effectLst/>
                        <a:latin typeface="Times New Roman"/>
                        <a:ea typeface="Times New Roman"/>
                      </a:endParaRPr>
                    </a:p>
                  </a:txBody>
                  <a:tcPr marL="17780" marR="68580" marT="0" marB="0" anchor="ctr">
                    <a:solidFill>
                      <a:schemeClr val="bg2"/>
                    </a:solidFill>
                  </a:tcPr>
                </a:tc>
                <a:tc>
                  <a:txBody>
                    <a:bodyPr/>
                    <a:lstStyle/>
                    <a:p>
                      <a:pPr marL="0" marR="0">
                        <a:spcBef>
                          <a:spcPts val="0"/>
                        </a:spcBef>
                        <a:spcAft>
                          <a:spcPts val="0"/>
                        </a:spcAft>
                      </a:pPr>
                      <a:r>
                        <a:rPr lang="en-US" sz="1800">
                          <a:solidFill>
                            <a:schemeClr val="tx1"/>
                          </a:solidFill>
                          <a:effectLst/>
                          <a:latin typeface="Calibri"/>
                          <a:ea typeface="Times New Roman"/>
                          <a:cs typeface="Arial"/>
                        </a:rPr>
                        <a:t>Biró Judit</a:t>
                      </a:r>
                      <a:endParaRPr lang="en-US" sz="1800">
                        <a:solidFill>
                          <a:schemeClr val="tx1"/>
                        </a:solidFill>
                        <a:effectLst/>
                        <a:latin typeface="Times New Roman"/>
                        <a:ea typeface="Times New Roman"/>
                      </a:endParaRPr>
                    </a:p>
                  </a:txBody>
                  <a:tcPr marL="17780" marR="8890" marT="0" marB="0" anchor="ctr">
                    <a:solidFill>
                      <a:schemeClr val="bg2"/>
                    </a:solidFill>
                  </a:tcPr>
                </a:tc>
              </a:tr>
              <a:tr h="382766">
                <a:tc>
                  <a:txBody>
                    <a:bodyPr/>
                    <a:lstStyle/>
                    <a:p>
                      <a:pPr marL="0" marR="0">
                        <a:spcBef>
                          <a:spcPts val="0"/>
                        </a:spcBef>
                        <a:spcAft>
                          <a:spcPts val="0"/>
                        </a:spcAft>
                      </a:pPr>
                      <a:r>
                        <a:rPr lang="en-US" sz="1800">
                          <a:solidFill>
                            <a:schemeClr val="tx1"/>
                          </a:solidFill>
                          <a:effectLst/>
                          <a:latin typeface="Calibri"/>
                          <a:ea typeface="Times New Roman"/>
                          <a:cs typeface="Arial"/>
                        </a:rPr>
                        <a:t>Mester Attilla</a:t>
                      </a:r>
                      <a:endParaRPr lang="en-US" sz="1800">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800">
                          <a:solidFill>
                            <a:schemeClr val="tx1"/>
                          </a:solidFill>
                          <a:effectLst/>
                          <a:latin typeface="Calibri"/>
                          <a:ea typeface="Times New Roman"/>
                          <a:cs typeface="Arial"/>
                        </a:rPr>
                        <a:t>11</a:t>
                      </a:r>
                      <a:endParaRPr lang="en-US" sz="1800">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spcBef>
                          <a:spcPts val="0"/>
                        </a:spcBef>
                        <a:spcAft>
                          <a:spcPts val="0"/>
                        </a:spcAft>
                      </a:pPr>
                      <a:r>
                        <a:rPr lang="en-US" sz="1800">
                          <a:solidFill>
                            <a:schemeClr val="tx1"/>
                          </a:solidFill>
                          <a:effectLst/>
                          <a:latin typeface="Calibri"/>
                          <a:ea typeface="Times New Roman"/>
                          <a:cs typeface="Arial"/>
                        </a:rPr>
                        <a:t>Liceul Teoretic "Székely Mikó"</a:t>
                      </a:r>
                      <a:endParaRPr lang="en-US" sz="1800">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800" b="1" dirty="0">
                          <a:solidFill>
                            <a:schemeClr val="tx1"/>
                          </a:solidFill>
                          <a:effectLst/>
                          <a:latin typeface="Calibri"/>
                          <a:ea typeface="Times New Roman"/>
                          <a:cs typeface="Arial"/>
                        </a:rPr>
                        <a:t>M</a:t>
                      </a:r>
                      <a:endParaRPr lang="en-US" sz="1800" dirty="0">
                        <a:solidFill>
                          <a:schemeClr val="tx1"/>
                        </a:solidFill>
                        <a:effectLst/>
                        <a:latin typeface="Times New Roman"/>
                        <a:ea typeface="Times New Roman"/>
                      </a:endParaRPr>
                    </a:p>
                  </a:txBody>
                  <a:tcPr marL="17780" marR="68580" marT="0" marB="0" anchor="ctr">
                    <a:solidFill>
                      <a:schemeClr val="bg2"/>
                    </a:solidFill>
                  </a:tcPr>
                </a:tc>
                <a:tc>
                  <a:txBody>
                    <a:bodyPr/>
                    <a:lstStyle/>
                    <a:p>
                      <a:pPr marL="0" marR="0">
                        <a:spcBef>
                          <a:spcPts val="0"/>
                        </a:spcBef>
                        <a:spcAft>
                          <a:spcPts val="0"/>
                        </a:spcAft>
                      </a:pPr>
                      <a:r>
                        <a:rPr lang="en-US" sz="1800">
                          <a:solidFill>
                            <a:schemeClr val="tx1"/>
                          </a:solidFill>
                          <a:effectLst/>
                          <a:latin typeface="Calibri"/>
                          <a:ea typeface="Times New Roman"/>
                          <a:cs typeface="Arial"/>
                        </a:rPr>
                        <a:t>Biró Judit</a:t>
                      </a:r>
                      <a:endParaRPr lang="en-US" sz="1800">
                        <a:solidFill>
                          <a:schemeClr val="tx1"/>
                        </a:solidFill>
                        <a:effectLst/>
                        <a:latin typeface="Times New Roman"/>
                        <a:ea typeface="Times New Roman"/>
                      </a:endParaRPr>
                    </a:p>
                  </a:txBody>
                  <a:tcPr marL="17780" marR="8890" marT="0" marB="0" anchor="ctr">
                    <a:solidFill>
                      <a:schemeClr val="bg2"/>
                    </a:solidFill>
                  </a:tcPr>
                </a:tc>
              </a:tr>
              <a:tr h="382766">
                <a:tc>
                  <a:txBody>
                    <a:bodyPr/>
                    <a:lstStyle/>
                    <a:p>
                      <a:pPr marL="0" marR="0">
                        <a:spcBef>
                          <a:spcPts val="0"/>
                        </a:spcBef>
                        <a:spcAft>
                          <a:spcPts val="0"/>
                        </a:spcAft>
                      </a:pPr>
                      <a:r>
                        <a:rPr lang="en-US" sz="1800" dirty="0" err="1">
                          <a:solidFill>
                            <a:schemeClr val="tx1"/>
                          </a:solidFill>
                          <a:effectLst/>
                          <a:latin typeface="Calibri"/>
                          <a:ea typeface="Times New Roman"/>
                          <a:cs typeface="Arial"/>
                        </a:rPr>
                        <a:t>Gál</a:t>
                      </a:r>
                      <a:r>
                        <a:rPr lang="en-US" sz="1800" dirty="0">
                          <a:solidFill>
                            <a:schemeClr val="tx1"/>
                          </a:solidFill>
                          <a:effectLst/>
                          <a:latin typeface="Calibri"/>
                          <a:ea typeface="Times New Roman"/>
                          <a:cs typeface="Arial"/>
                        </a:rPr>
                        <a:t> </a:t>
                      </a:r>
                      <a:r>
                        <a:rPr lang="en-US" sz="1800" dirty="0" err="1">
                          <a:solidFill>
                            <a:schemeClr val="tx1"/>
                          </a:solidFill>
                          <a:effectLst/>
                          <a:latin typeface="Calibri"/>
                          <a:ea typeface="Times New Roman"/>
                          <a:cs typeface="Arial"/>
                        </a:rPr>
                        <a:t>Béni</a:t>
                      </a:r>
                      <a:endParaRPr lang="en-US" sz="1800" dirty="0">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800" dirty="0">
                          <a:solidFill>
                            <a:schemeClr val="tx1"/>
                          </a:solidFill>
                          <a:effectLst/>
                          <a:latin typeface="Calibri"/>
                          <a:ea typeface="Times New Roman"/>
                          <a:cs typeface="Arial"/>
                        </a:rPr>
                        <a:t>12</a:t>
                      </a:r>
                      <a:endParaRPr lang="en-US" sz="1800" dirty="0">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spcBef>
                          <a:spcPts val="0"/>
                        </a:spcBef>
                        <a:spcAft>
                          <a:spcPts val="0"/>
                        </a:spcAft>
                      </a:pPr>
                      <a:r>
                        <a:rPr lang="en-US" sz="1800" dirty="0" err="1">
                          <a:solidFill>
                            <a:schemeClr val="tx1"/>
                          </a:solidFill>
                          <a:effectLst/>
                          <a:latin typeface="Calibri"/>
                          <a:ea typeface="Times New Roman"/>
                          <a:cs typeface="Arial"/>
                        </a:rPr>
                        <a:t>Liceul</a:t>
                      </a:r>
                      <a:r>
                        <a:rPr lang="en-US" sz="1800" dirty="0">
                          <a:solidFill>
                            <a:schemeClr val="tx1"/>
                          </a:solidFill>
                          <a:effectLst/>
                          <a:latin typeface="Calibri"/>
                          <a:ea typeface="Times New Roman"/>
                          <a:cs typeface="Arial"/>
                        </a:rPr>
                        <a:t> </a:t>
                      </a:r>
                      <a:r>
                        <a:rPr lang="en-US" sz="1800" dirty="0" err="1">
                          <a:solidFill>
                            <a:schemeClr val="tx1"/>
                          </a:solidFill>
                          <a:effectLst/>
                          <a:latin typeface="Calibri"/>
                          <a:ea typeface="Times New Roman"/>
                          <a:cs typeface="Arial"/>
                        </a:rPr>
                        <a:t>Teoretic</a:t>
                      </a:r>
                      <a:r>
                        <a:rPr lang="en-US" sz="1800" dirty="0">
                          <a:solidFill>
                            <a:schemeClr val="tx1"/>
                          </a:solidFill>
                          <a:effectLst/>
                          <a:latin typeface="Calibri"/>
                          <a:ea typeface="Times New Roman"/>
                          <a:cs typeface="Arial"/>
                        </a:rPr>
                        <a:t> "</a:t>
                      </a:r>
                      <a:r>
                        <a:rPr lang="en-US" sz="1800" dirty="0" err="1">
                          <a:solidFill>
                            <a:schemeClr val="tx1"/>
                          </a:solidFill>
                          <a:effectLst/>
                          <a:latin typeface="Calibri"/>
                          <a:ea typeface="Times New Roman"/>
                          <a:cs typeface="Arial"/>
                        </a:rPr>
                        <a:t>Székely</a:t>
                      </a:r>
                      <a:r>
                        <a:rPr lang="en-US" sz="1800" dirty="0">
                          <a:solidFill>
                            <a:schemeClr val="tx1"/>
                          </a:solidFill>
                          <a:effectLst/>
                          <a:latin typeface="Calibri"/>
                          <a:ea typeface="Times New Roman"/>
                          <a:cs typeface="Arial"/>
                        </a:rPr>
                        <a:t> </a:t>
                      </a:r>
                      <a:r>
                        <a:rPr lang="en-US" sz="1800" dirty="0" err="1">
                          <a:solidFill>
                            <a:schemeClr val="tx1"/>
                          </a:solidFill>
                          <a:effectLst/>
                          <a:latin typeface="Calibri"/>
                          <a:ea typeface="Times New Roman"/>
                          <a:cs typeface="Arial"/>
                        </a:rPr>
                        <a:t>Mikó</a:t>
                      </a:r>
                      <a:r>
                        <a:rPr lang="en-US" sz="1800" dirty="0">
                          <a:solidFill>
                            <a:schemeClr val="tx1"/>
                          </a:solidFill>
                          <a:effectLst/>
                          <a:latin typeface="Calibri"/>
                          <a:ea typeface="Times New Roman"/>
                          <a:cs typeface="Arial"/>
                        </a:rPr>
                        <a:t>"</a:t>
                      </a:r>
                      <a:endParaRPr lang="en-US" sz="1800" dirty="0">
                        <a:solidFill>
                          <a:schemeClr val="tx1"/>
                        </a:solidFill>
                        <a:effectLst/>
                        <a:latin typeface="Times New Roman"/>
                        <a:ea typeface="Times New Roman"/>
                      </a:endParaRPr>
                    </a:p>
                  </a:txBody>
                  <a:tcPr marL="17780" marR="8890" marT="0" marB="0" anchor="ctr">
                    <a:solidFill>
                      <a:schemeClr val="bg2"/>
                    </a:solidFill>
                  </a:tcPr>
                </a:tc>
                <a:tc>
                  <a:txBody>
                    <a:bodyPr/>
                    <a:lstStyle/>
                    <a:p>
                      <a:pPr marL="0" marR="0" algn="ctr">
                        <a:spcBef>
                          <a:spcPts val="0"/>
                        </a:spcBef>
                        <a:spcAft>
                          <a:spcPts val="0"/>
                        </a:spcAft>
                      </a:pPr>
                      <a:r>
                        <a:rPr lang="en-US" sz="1800" b="1" dirty="0">
                          <a:solidFill>
                            <a:schemeClr val="tx1"/>
                          </a:solidFill>
                          <a:effectLst/>
                          <a:latin typeface="Calibri"/>
                          <a:ea typeface="Times New Roman"/>
                          <a:cs typeface="Arial"/>
                        </a:rPr>
                        <a:t>M</a:t>
                      </a:r>
                      <a:endParaRPr lang="en-US" sz="1800" dirty="0">
                        <a:solidFill>
                          <a:schemeClr val="tx1"/>
                        </a:solidFill>
                        <a:effectLst/>
                        <a:latin typeface="Times New Roman"/>
                        <a:ea typeface="Times New Roman"/>
                      </a:endParaRPr>
                    </a:p>
                  </a:txBody>
                  <a:tcPr marL="17780" marR="68580" marT="0" marB="0" anchor="ctr">
                    <a:solidFill>
                      <a:schemeClr val="bg2"/>
                    </a:solidFill>
                  </a:tcPr>
                </a:tc>
                <a:tc>
                  <a:txBody>
                    <a:bodyPr/>
                    <a:lstStyle/>
                    <a:p>
                      <a:pPr marL="0" marR="0">
                        <a:spcBef>
                          <a:spcPts val="0"/>
                        </a:spcBef>
                        <a:spcAft>
                          <a:spcPts val="0"/>
                        </a:spcAft>
                      </a:pPr>
                      <a:r>
                        <a:rPr lang="en-US" sz="1800" dirty="0" err="1">
                          <a:solidFill>
                            <a:schemeClr val="tx1"/>
                          </a:solidFill>
                          <a:effectLst/>
                          <a:latin typeface="Calibri"/>
                          <a:ea typeface="Times New Roman"/>
                          <a:cs typeface="Arial"/>
                        </a:rPr>
                        <a:t>Biró</a:t>
                      </a:r>
                      <a:r>
                        <a:rPr lang="en-US" sz="1800" dirty="0">
                          <a:solidFill>
                            <a:schemeClr val="tx1"/>
                          </a:solidFill>
                          <a:effectLst/>
                          <a:latin typeface="Calibri"/>
                          <a:ea typeface="Times New Roman"/>
                          <a:cs typeface="Arial"/>
                        </a:rPr>
                        <a:t> </a:t>
                      </a:r>
                      <a:r>
                        <a:rPr lang="en-US" sz="1800" dirty="0" err="1">
                          <a:solidFill>
                            <a:schemeClr val="tx1"/>
                          </a:solidFill>
                          <a:effectLst/>
                          <a:latin typeface="Calibri"/>
                          <a:ea typeface="Times New Roman"/>
                          <a:cs typeface="Arial"/>
                        </a:rPr>
                        <a:t>Judit</a:t>
                      </a:r>
                      <a:endParaRPr lang="en-US" sz="1800" dirty="0">
                        <a:solidFill>
                          <a:schemeClr val="tx1"/>
                        </a:solidFill>
                        <a:effectLst/>
                        <a:latin typeface="Times New Roman"/>
                        <a:ea typeface="Times New Roman"/>
                      </a:endParaRPr>
                    </a:p>
                  </a:txBody>
                  <a:tcPr marL="17780" marR="8890" marT="0" marB="0" anchor="ctr">
                    <a:solidFill>
                      <a:schemeClr val="bg2"/>
                    </a:solidFill>
                  </a:tcPr>
                </a:tc>
              </a:tr>
            </a:tbl>
          </a:graphicData>
        </a:graphic>
      </p:graphicFrame>
      <p:sp>
        <p:nvSpPr>
          <p:cNvPr id="50180" name="AutoShape 10">
            <a:hlinkClick r:id="rId2" action="ppaction://hlinksldjump"/>
          </p:cNvPr>
          <p:cNvSpPr>
            <a:spLocks noChangeArrowheads="1"/>
          </p:cNvSpPr>
          <p:nvPr/>
        </p:nvSpPr>
        <p:spPr bwMode="auto">
          <a:xfrm>
            <a:off x="8566150" y="6400799"/>
            <a:ext cx="577850" cy="381000"/>
          </a:xfrm>
          <a:prstGeom prst="leftArrow">
            <a:avLst>
              <a:gd name="adj1" fmla="val 50000"/>
              <a:gd name="adj2" fmla="val 37917"/>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extLst>
      <p:ext uri="{BB962C8B-B14F-4D97-AF65-F5344CB8AC3E}">
        <p14:creationId xmlns:p14="http://schemas.microsoft.com/office/powerpoint/2010/main" val="2554407383"/>
      </p:ext>
    </p:extLst>
  </p:cSld>
  <p:clrMapOvr>
    <a:masterClrMapping/>
  </p:clrMapOvr>
  <p:transition spd="slow" advClick="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0" y="228600"/>
            <a:ext cx="9906000" cy="670893"/>
          </a:xfrm>
        </p:spPr>
        <p:txBody>
          <a:bodyPr/>
          <a:lstStyle/>
          <a:p>
            <a:pPr lvl="2" algn="ctr" eaLnBrk="1" hangingPunct="1"/>
            <a:r>
              <a:rPr lang="ro-RO" altLang="ro-RO" sz="2800" b="1" kern="1200" dirty="0">
                <a:solidFill>
                  <a:srgbClr val="FFFF99"/>
                </a:solidFill>
                <a:latin typeface="Tahoma" pitchFamily="34" charset="0"/>
                <a:ea typeface="+mj-ea"/>
                <a:cs typeface="Tahoma" pitchFamily="34" charset="0"/>
              </a:rPr>
              <a:t>RESURSE UMANE</a:t>
            </a:r>
            <a:r>
              <a:rPr lang="en-US" altLang="ro-RO" sz="2800" b="1" kern="1200" dirty="0">
                <a:solidFill>
                  <a:srgbClr val="FFFF99"/>
                </a:solidFill>
                <a:latin typeface="Tahoma" pitchFamily="34" charset="0"/>
                <a:ea typeface="+mj-ea"/>
                <a:cs typeface="Tahoma" pitchFamily="34" charset="0"/>
              </a:rPr>
              <a:t/>
            </a:r>
            <a:br>
              <a:rPr lang="en-US" altLang="ro-RO" sz="2800" b="1" kern="1200" dirty="0">
                <a:solidFill>
                  <a:srgbClr val="FFFF99"/>
                </a:solidFill>
                <a:latin typeface="Tahoma" pitchFamily="34" charset="0"/>
                <a:ea typeface="+mj-ea"/>
                <a:cs typeface="Tahoma" pitchFamily="34" charset="0"/>
              </a:rPr>
            </a:br>
            <a:r>
              <a:rPr lang="en-US" sz="2800" b="1" kern="1200" dirty="0">
                <a:solidFill>
                  <a:srgbClr val="FFFF99"/>
                </a:solidFill>
                <a:latin typeface="Tahoma" pitchFamily="34" charset="0"/>
                <a:ea typeface="+mj-ea"/>
                <a:cs typeface="Tahoma" pitchFamily="34" charset="0"/>
              </a:rPr>
              <a:t>EXAMENUL DE DEFINITIVARE / </a:t>
            </a:r>
            <a:r>
              <a:rPr lang="hu-HU" sz="2800" b="1" kern="1200" dirty="0">
                <a:solidFill>
                  <a:srgbClr val="FFFF99"/>
                </a:solidFill>
                <a:latin typeface="Tahoma" pitchFamily="34" charset="0"/>
                <a:ea typeface="+mj-ea"/>
                <a:cs typeface="Tahoma" pitchFamily="34" charset="0"/>
              </a:rPr>
              <a:t>TITULARIZARE</a:t>
            </a:r>
            <a:endParaRPr lang="ro-RO" altLang="ro-RO" sz="2800" b="1" kern="1200" dirty="0">
              <a:solidFill>
                <a:srgbClr val="FFFF99"/>
              </a:solidFill>
              <a:latin typeface="Tahoma" pitchFamily="34" charset="0"/>
              <a:ea typeface="+mj-ea"/>
              <a:cs typeface="Tahoma" pitchFamily="34" charset="0"/>
            </a:endParaRPr>
          </a:p>
        </p:txBody>
      </p:sp>
      <p:sp>
        <p:nvSpPr>
          <p:cNvPr id="61"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E017B565-00F2-4220-942B-19923EFDADCC}" type="slidenum">
              <a:rPr lang="ro-RO" sz="1000">
                <a:solidFill>
                  <a:schemeClr val="tx2">
                    <a:shade val="50000"/>
                  </a:schemeClr>
                </a:solidFill>
              </a:rPr>
              <a:pPr algn="r" eaLnBrk="1" hangingPunct="1">
                <a:defRPr/>
              </a:pPr>
              <a:t>58</a:t>
            </a:fld>
            <a:endParaRPr lang="ro-RO" sz="1000">
              <a:solidFill>
                <a:schemeClr val="tx2">
                  <a:shade val="50000"/>
                </a:schemeClr>
              </a:solidFill>
            </a:endParaRPr>
          </a:p>
        </p:txBody>
      </p:sp>
      <p:sp>
        <p:nvSpPr>
          <p:cNvPr id="50180" name="AutoShape 10">
            <a:hlinkClick r:id="rId2" action="ppaction://hlinksldjump"/>
          </p:cNvPr>
          <p:cNvSpPr>
            <a:spLocks noChangeArrowheads="1"/>
          </p:cNvSpPr>
          <p:nvPr/>
        </p:nvSpPr>
        <p:spPr bwMode="auto">
          <a:xfrm rot="10800000">
            <a:off x="8832850" y="6324601"/>
            <a:ext cx="577850" cy="381000"/>
          </a:xfrm>
          <a:prstGeom prst="leftArrow">
            <a:avLst>
              <a:gd name="adj1" fmla="val 50000"/>
              <a:gd name="adj2" fmla="val 37917"/>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4" name="Dreptunghi 3"/>
          <p:cNvSpPr/>
          <p:nvPr/>
        </p:nvSpPr>
        <p:spPr>
          <a:xfrm>
            <a:off x="304800" y="1087825"/>
            <a:ext cx="7071167" cy="369332"/>
          </a:xfrm>
          <a:prstGeom prst="rect">
            <a:avLst/>
          </a:prstGeom>
          <a:ln>
            <a:solidFill>
              <a:schemeClr val="tx1"/>
            </a:solidFill>
          </a:ln>
        </p:spPr>
        <p:txBody>
          <a:bodyPr wrap="none">
            <a:spAutoFit/>
          </a:bodyPr>
          <a:lstStyle/>
          <a:p>
            <a:r>
              <a:rPr lang="ro-RO" altLang="ro-RO" dirty="0">
                <a:solidFill>
                  <a:srgbClr val="FFFF99"/>
                </a:solidFill>
                <a:latin typeface="Tahoma" pitchFamily="34" charset="0"/>
              </a:rPr>
              <a:t>RESURSE </a:t>
            </a:r>
            <a:r>
              <a:rPr lang="ro-RO" altLang="ro-RO" dirty="0" smtClean="0">
                <a:solidFill>
                  <a:srgbClr val="FFFF99"/>
                </a:solidFill>
                <a:latin typeface="Tahoma" pitchFamily="34" charset="0"/>
              </a:rPr>
              <a:t>UMANE</a:t>
            </a:r>
            <a:r>
              <a:rPr lang="en-US" altLang="ro-RO" dirty="0" smtClean="0">
                <a:solidFill>
                  <a:srgbClr val="FFFF99"/>
                </a:solidFill>
                <a:latin typeface="Tahoma" pitchFamily="34" charset="0"/>
              </a:rPr>
              <a:t> – MATEMATIC</a:t>
            </a:r>
            <a:r>
              <a:rPr lang="ro-RO" altLang="ro-RO" dirty="0" smtClean="0">
                <a:solidFill>
                  <a:srgbClr val="FFFF99"/>
                </a:solidFill>
                <a:latin typeface="Tahoma" pitchFamily="34" charset="0"/>
              </a:rPr>
              <a:t>Ă – AN ŞCOLAR 2013-2014</a:t>
            </a:r>
            <a:endParaRPr lang="ro-RO" dirty="0"/>
          </a:p>
        </p:txBody>
      </p:sp>
      <p:graphicFrame>
        <p:nvGraphicFramePr>
          <p:cNvPr id="8" name="Chart 7"/>
          <p:cNvGraphicFramePr>
            <a:graphicFrameLocks/>
          </p:cNvGraphicFramePr>
          <p:nvPr>
            <p:extLst>
              <p:ext uri="{D42A27DB-BD31-4B8C-83A1-F6EECF244321}">
                <p14:modId xmlns:p14="http://schemas.microsoft.com/office/powerpoint/2010/main" val="3684807753"/>
              </p:ext>
            </p:extLst>
          </p:nvPr>
        </p:nvGraphicFramePr>
        <p:xfrm>
          <a:off x="152400" y="1653846"/>
          <a:ext cx="4495800" cy="48259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3730897069"/>
              </p:ext>
            </p:extLst>
          </p:nvPr>
        </p:nvGraphicFramePr>
        <p:xfrm>
          <a:off x="4343400" y="1752600"/>
          <a:ext cx="5410200" cy="46688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6441395"/>
      </p:ext>
    </p:extLst>
  </p:cSld>
  <p:clrMapOvr>
    <a:masterClrMapping/>
  </p:clrMapOvr>
  <p:transition spd="slow" advClick="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0" y="228600"/>
            <a:ext cx="9906000" cy="670893"/>
          </a:xfrm>
        </p:spPr>
        <p:txBody>
          <a:bodyPr/>
          <a:lstStyle/>
          <a:p>
            <a:pPr lvl="2" algn="ctr" eaLnBrk="1" hangingPunct="1"/>
            <a:r>
              <a:rPr lang="ro-RO" altLang="ro-RO" sz="2800" b="1" kern="1200" dirty="0">
                <a:solidFill>
                  <a:srgbClr val="FFFF99"/>
                </a:solidFill>
                <a:latin typeface="Tahoma" pitchFamily="34" charset="0"/>
                <a:ea typeface="+mj-ea"/>
                <a:cs typeface="Tahoma" pitchFamily="34" charset="0"/>
              </a:rPr>
              <a:t>RESURSE UMANE</a:t>
            </a:r>
            <a:r>
              <a:rPr lang="en-US" altLang="ro-RO" sz="2800" b="1" kern="1200" dirty="0">
                <a:solidFill>
                  <a:srgbClr val="FFFF99"/>
                </a:solidFill>
                <a:latin typeface="Tahoma" pitchFamily="34" charset="0"/>
                <a:ea typeface="+mj-ea"/>
                <a:cs typeface="Tahoma" pitchFamily="34" charset="0"/>
              </a:rPr>
              <a:t/>
            </a:r>
            <a:br>
              <a:rPr lang="en-US" altLang="ro-RO" sz="2800" b="1" kern="1200" dirty="0">
                <a:solidFill>
                  <a:srgbClr val="FFFF99"/>
                </a:solidFill>
                <a:latin typeface="Tahoma" pitchFamily="34" charset="0"/>
                <a:ea typeface="+mj-ea"/>
                <a:cs typeface="Tahoma" pitchFamily="34" charset="0"/>
              </a:rPr>
            </a:br>
            <a:r>
              <a:rPr lang="en-US" sz="2800" b="1" kern="1200" dirty="0">
                <a:solidFill>
                  <a:srgbClr val="FFFF99"/>
                </a:solidFill>
                <a:latin typeface="Tahoma" pitchFamily="34" charset="0"/>
                <a:ea typeface="+mj-ea"/>
                <a:cs typeface="Tahoma" pitchFamily="34" charset="0"/>
              </a:rPr>
              <a:t>EXAMENUL DE DEFINITIVARE / </a:t>
            </a:r>
            <a:r>
              <a:rPr lang="hu-HU" sz="2800" b="1" kern="1200" dirty="0">
                <a:solidFill>
                  <a:srgbClr val="FFFF99"/>
                </a:solidFill>
                <a:latin typeface="Tahoma" pitchFamily="34" charset="0"/>
                <a:ea typeface="+mj-ea"/>
                <a:cs typeface="Tahoma" pitchFamily="34" charset="0"/>
              </a:rPr>
              <a:t>TITULARIZARE</a:t>
            </a:r>
            <a:endParaRPr lang="ro-RO" altLang="ro-RO" sz="2800" b="1" kern="1200" dirty="0">
              <a:solidFill>
                <a:srgbClr val="FFFF99"/>
              </a:solidFill>
              <a:latin typeface="Tahoma" pitchFamily="34" charset="0"/>
              <a:ea typeface="+mj-ea"/>
              <a:cs typeface="Tahoma" pitchFamily="34" charset="0"/>
            </a:endParaRPr>
          </a:p>
        </p:txBody>
      </p:sp>
      <p:sp>
        <p:nvSpPr>
          <p:cNvPr id="61"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E017B565-00F2-4220-942B-19923EFDADCC}" type="slidenum">
              <a:rPr lang="ro-RO" sz="1000">
                <a:solidFill>
                  <a:schemeClr val="tx2">
                    <a:shade val="50000"/>
                  </a:schemeClr>
                </a:solidFill>
              </a:rPr>
              <a:pPr algn="r" eaLnBrk="1" hangingPunct="1">
                <a:defRPr/>
              </a:pPr>
              <a:t>59</a:t>
            </a:fld>
            <a:endParaRPr lang="ro-RO" sz="1000">
              <a:solidFill>
                <a:schemeClr val="tx2">
                  <a:shade val="50000"/>
                </a:schemeClr>
              </a:solidFill>
            </a:endParaRPr>
          </a:p>
        </p:txBody>
      </p:sp>
      <p:sp>
        <p:nvSpPr>
          <p:cNvPr id="50180" name="AutoShape 10">
            <a:hlinkClick r:id="rId2" action="ppaction://hlinksldjump"/>
          </p:cNvPr>
          <p:cNvSpPr>
            <a:spLocks noChangeArrowheads="1"/>
          </p:cNvSpPr>
          <p:nvPr/>
        </p:nvSpPr>
        <p:spPr bwMode="auto">
          <a:xfrm rot="10800000">
            <a:off x="8686800" y="6476999"/>
            <a:ext cx="577850" cy="381000"/>
          </a:xfrm>
          <a:prstGeom prst="leftArrow">
            <a:avLst>
              <a:gd name="adj1" fmla="val 50000"/>
              <a:gd name="adj2" fmla="val 37917"/>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graphicFrame>
        <p:nvGraphicFramePr>
          <p:cNvPr id="9" name="Chart 8"/>
          <p:cNvGraphicFramePr>
            <a:graphicFrameLocks/>
          </p:cNvGraphicFramePr>
          <p:nvPr>
            <p:extLst>
              <p:ext uri="{D42A27DB-BD31-4B8C-83A1-F6EECF244321}">
                <p14:modId xmlns:p14="http://schemas.microsoft.com/office/powerpoint/2010/main" val="1290460053"/>
              </p:ext>
            </p:extLst>
          </p:nvPr>
        </p:nvGraphicFramePr>
        <p:xfrm>
          <a:off x="304800" y="1646238"/>
          <a:ext cx="9372600" cy="4775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reptunghi 3"/>
          <p:cNvSpPr/>
          <p:nvPr/>
        </p:nvSpPr>
        <p:spPr>
          <a:xfrm>
            <a:off x="304800" y="1230868"/>
            <a:ext cx="7071167" cy="369332"/>
          </a:xfrm>
          <a:prstGeom prst="rect">
            <a:avLst/>
          </a:prstGeom>
          <a:ln>
            <a:solidFill>
              <a:schemeClr val="tx1"/>
            </a:solidFill>
          </a:ln>
        </p:spPr>
        <p:txBody>
          <a:bodyPr wrap="none">
            <a:spAutoFit/>
          </a:bodyPr>
          <a:lstStyle/>
          <a:p>
            <a:r>
              <a:rPr lang="ro-RO" altLang="ro-RO" dirty="0">
                <a:solidFill>
                  <a:srgbClr val="FFFF99"/>
                </a:solidFill>
                <a:latin typeface="Tahoma" pitchFamily="34" charset="0"/>
              </a:rPr>
              <a:t>RESURSE </a:t>
            </a:r>
            <a:r>
              <a:rPr lang="ro-RO" altLang="ro-RO" dirty="0" smtClean="0">
                <a:solidFill>
                  <a:srgbClr val="FFFF99"/>
                </a:solidFill>
                <a:latin typeface="Tahoma" pitchFamily="34" charset="0"/>
              </a:rPr>
              <a:t>UMANE</a:t>
            </a:r>
            <a:r>
              <a:rPr lang="en-US" altLang="ro-RO" dirty="0" smtClean="0">
                <a:solidFill>
                  <a:srgbClr val="FFFF99"/>
                </a:solidFill>
                <a:latin typeface="Tahoma" pitchFamily="34" charset="0"/>
              </a:rPr>
              <a:t> – MATEMATIC</a:t>
            </a:r>
            <a:r>
              <a:rPr lang="ro-RO" altLang="ro-RO" dirty="0" smtClean="0">
                <a:solidFill>
                  <a:srgbClr val="FFFF99"/>
                </a:solidFill>
                <a:latin typeface="Tahoma" pitchFamily="34" charset="0"/>
              </a:rPr>
              <a:t>Ă – AN ŞCOLAR 2013-2014</a:t>
            </a:r>
            <a:endParaRPr lang="ro-RO" dirty="0"/>
          </a:p>
        </p:txBody>
      </p:sp>
    </p:spTree>
    <p:extLst>
      <p:ext uri="{BB962C8B-B14F-4D97-AF65-F5344CB8AC3E}">
        <p14:creationId xmlns:p14="http://schemas.microsoft.com/office/powerpoint/2010/main" val="3608685600"/>
      </p:ext>
    </p:extLst>
  </p:cSld>
  <p:clrMapOvr>
    <a:masterClrMapping/>
  </p:clrMapOvr>
  <p:transition spd="slow"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C57ADF6E-0CE4-4849-BF52-92CC48C59676}" type="slidenum">
              <a:rPr lang="ro-RO" sz="1000">
                <a:solidFill>
                  <a:schemeClr val="tx2">
                    <a:shade val="50000"/>
                  </a:schemeClr>
                </a:solidFill>
              </a:rPr>
              <a:pPr algn="r" eaLnBrk="1" hangingPunct="1">
                <a:defRPr/>
              </a:pPr>
              <a:t>6</a:t>
            </a:fld>
            <a:endParaRPr lang="ro-RO" sz="1000">
              <a:solidFill>
                <a:schemeClr val="tx2">
                  <a:shade val="50000"/>
                </a:schemeClr>
              </a:solidFill>
            </a:endParaRPr>
          </a:p>
        </p:txBody>
      </p:sp>
      <p:sp>
        <p:nvSpPr>
          <p:cNvPr id="19460" name="AutoShape 10">
            <a:hlinkClick r:id="rId2" action="ppaction://hlinksldjump"/>
          </p:cNvPr>
          <p:cNvSpPr>
            <a:spLocks noChangeArrowheads="1"/>
          </p:cNvSpPr>
          <p:nvPr/>
        </p:nvSpPr>
        <p:spPr bwMode="auto">
          <a:xfrm rot="10800000">
            <a:off x="9034628" y="167481"/>
            <a:ext cx="577850" cy="381000"/>
          </a:xfrm>
          <a:prstGeom prst="leftArrow">
            <a:avLst>
              <a:gd name="adj1" fmla="val 50000"/>
              <a:gd name="adj2" fmla="val 37917"/>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112519" name="Rectangle 903"/>
          <p:cNvSpPr>
            <a:spLocks noChangeArrowheads="1"/>
          </p:cNvSpPr>
          <p:nvPr/>
        </p:nvSpPr>
        <p:spPr bwMode="auto">
          <a:xfrm>
            <a:off x="1701800" y="167481"/>
            <a:ext cx="7543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ro-RO" sz="3200" dirty="0">
                <a:solidFill>
                  <a:srgbClr val="FFFF99"/>
                </a:solidFill>
                <a:effectLst>
                  <a:outerShdw blurRad="38100" dist="38100" dir="2700000" algn="tl">
                    <a:srgbClr val="000000"/>
                  </a:outerShdw>
                </a:effectLst>
                <a:latin typeface="Tahoma" pitchFamily="34" charset="0"/>
              </a:rPr>
              <a:t>EVALUAREA NAŢIONALĂ</a:t>
            </a:r>
            <a:r>
              <a:rPr lang="en-GB" sz="3200" dirty="0">
                <a:solidFill>
                  <a:srgbClr val="FFFF99"/>
                </a:solidFill>
                <a:effectLst>
                  <a:outerShdw blurRad="38100" dist="38100" dir="2700000" algn="tl">
                    <a:srgbClr val="000000"/>
                  </a:outerShdw>
                </a:effectLst>
                <a:latin typeface="Tahoma" pitchFamily="34" charset="0"/>
              </a:rPr>
              <a:t> </a:t>
            </a:r>
            <a:r>
              <a:rPr lang="en-GB" sz="3200" dirty="0" smtClean="0">
                <a:solidFill>
                  <a:srgbClr val="FFFF99"/>
                </a:solidFill>
                <a:effectLst>
                  <a:outerShdw blurRad="38100" dist="38100" dir="2700000" algn="tl">
                    <a:srgbClr val="000000"/>
                  </a:outerShdw>
                </a:effectLst>
                <a:latin typeface="Tahoma" pitchFamily="34" charset="0"/>
              </a:rPr>
              <a:t>2014</a:t>
            </a:r>
            <a:endParaRPr lang="en-GB" sz="3200" dirty="0">
              <a:solidFill>
                <a:srgbClr val="FFFF99"/>
              </a:solidFill>
              <a:effectLst>
                <a:outerShdw blurRad="38100" dist="38100" dir="2700000" algn="tl">
                  <a:srgbClr val="000000"/>
                </a:outerShdw>
              </a:effectLst>
              <a:latin typeface="Tahoma"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825607686"/>
              </p:ext>
            </p:extLst>
          </p:nvPr>
        </p:nvGraphicFramePr>
        <p:xfrm>
          <a:off x="838200" y="782338"/>
          <a:ext cx="8839200" cy="5847062"/>
        </p:xfrm>
        <a:graphic>
          <a:graphicData uri="http://schemas.openxmlformats.org/drawingml/2006/table">
            <a:tbl>
              <a:tblPr/>
              <a:tblGrid>
                <a:gridCol w="1532550"/>
                <a:gridCol w="2614347"/>
                <a:gridCol w="2636885"/>
                <a:gridCol w="2055418"/>
              </a:tblGrid>
              <a:tr h="1070919">
                <a:tc>
                  <a:txBody>
                    <a:bodyPr/>
                    <a:lstStyle/>
                    <a:p>
                      <a:pPr algn="l" fontAlgn="b">
                        <a:lnSpc>
                          <a:spcPct val="150000"/>
                        </a:lnSpc>
                      </a:pPr>
                      <a:endParaRPr lang="ro-RO" sz="16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lnSpc>
                          <a:spcPct val="150000"/>
                        </a:lnSpc>
                      </a:pPr>
                      <a:r>
                        <a:rPr lang="ro-RO" sz="1600" b="1" i="0" u="none" strike="noStrike" dirty="0">
                          <a:solidFill>
                            <a:srgbClr val="000000"/>
                          </a:solidFill>
                          <a:effectLst/>
                          <a:latin typeface="Calibri"/>
                        </a:rPr>
                        <a:t>SIMULARE JUDEȚEANĂ_NOIEMBRIE 2013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lnSpc>
                          <a:spcPct val="150000"/>
                        </a:lnSpc>
                      </a:pPr>
                      <a:r>
                        <a:rPr lang="ro-RO" sz="1600" b="1" i="0" u="none" strike="noStrike" dirty="0">
                          <a:solidFill>
                            <a:srgbClr val="000000"/>
                          </a:solidFill>
                          <a:effectLst/>
                          <a:latin typeface="Calibri"/>
                        </a:rPr>
                        <a:t>SIMULARE NAȚIONALĂ_FEBRUARIE 2014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lnSpc>
                          <a:spcPct val="150000"/>
                        </a:lnSpc>
                      </a:pPr>
                      <a:r>
                        <a:rPr lang="ro-RO" sz="1600" b="1" i="0" u="none" strike="noStrike" dirty="0">
                          <a:solidFill>
                            <a:srgbClr val="000000"/>
                          </a:solidFill>
                          <a:effectLst/>
                          <a:latin typeface="Calibri"/>
                        </a:rPr>
                        <a:t>EVALUARE NAȚIONALĂ_IUNIE 2014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334662">
                <a:tc>
                  <a:txBody>
                    <a:bodyPr/>
                    <a:lstStyle/>
                    <a:p>
                      <a:pPr algn="ctr" fontAlgn="b">
                        <a:lnSpc>
                          <a:spcPct val="200000"/>
                        </a:lnSpc>
                      </a:pPr>
                      <a:r>
                        <a:rPr lang="ro-RO" sz="1600" b="1" i="0" u="none" strike="noStrike" dirty="0">
                          <a:solidFill>
                            <a:srgbClr val="000000"/>
                          </a:solidFill>
                          <a:effectLst/>
                          <a:latin typeface="Calibri"/>
                        </a:rPr>
                        <a:t>Înscriși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lnSpc>
                          <a:spcPct val="200000"/>
                        </a:lnSpc>
                      </a:pPr>
                      <a:r>
                        <a:rPr lang="ro-RO" sz="2400" b="1" i="0" u="none" strike="noStrike" dirty="0">
                          <a:solidFill>
                            <a:srgbClr val="FFFF99"/>
                          </a:solidFill>
                          <a:effectLst/>
                          <a:latin typeface="Calibri"/>
                        </a:rPr>
                        <a:t>1894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200000"/>
                        </a:lnSpc>
                      </a:pPr>
                      <a:r>
                        <a:rPr lang="ro-RO" sz="2400" b="1" i="0" u="none" strike="noStrike" dirty="0">
                          <a:solidFill>
                            <a:srgbClr val="FA4532"/>
                          </a:solidFill>
                          <a:effectLst/>
                          <a:latin typeface="Calibri"/>
                        </a:rPr>
                        <a:t>2039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200000"/>
                        </a:lnSpc>
                      </a:pPr>
                      <a:r>
                        <a:rPr lang="ro-RO" sz="2400" b="1" i="0" u="none" strike="noStrike">
                          <a:solidFill>
                            <a:srgbClr val="FFFF99"/>
                          </a:solidFill>
                          <a:effectLst/>
                          <a:latin typeface="Calibri"/>
                        </a:rPr>
                        <a:t>1558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4662">
                <a:tc>
                  <a:txBody>
                    <a:bodyPr/>
                    <a:lstStyle/>
                    <a:p>
                      <a:pPr algn="ctr" fontAlgn="ctr">
                        <a:lnSpc>
                          <a:spcPct val="200000"/>
                        </a:lnSpc>
                      </a:pPr>
                      <a:r>
                        <a:rPr lang="ro-RO" sz="1600" b="1" i="0" u="none" strike="noStrike" dirty="0">
                          <a:solidFill>
                            <a:srgbClr val="000000"/>
                          </a:solidFill>
                          <a:effectLst/>
                          <a:latin typeface="Calibri"/>
                        </a:rPr>
                        <a:t>Neprezentați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lnSpc>
                          <a:spcPct val="200000"/>
                        </a:lnSpc>
                      </a:pPr>
                      <a:r>
                        <a:rPr lang="ro-RO" sz="2400" b="1" i="0" u="none" strike="noStrike" dirty="0">
                          <a:solidFill>
                            <a:srgbClr val="FFFF99"/>
                          </a:solidFill>
                          <a:effectLst/>
                          <a:latin typeface="Calibri"/>
                        </a:rPr>
                        <a:t>103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200000"/>
                        </a:lnSpc>
                      </a:pPr>
                      <a:r>
                        <a:rPr lang="ro-RO" sz="2400" b="1" i="0" u="none" strike="noStrike" dirty="0">
                          <a:solidFill>
                            <a:srgbClr val="FFFF99"/>
                          </a:solidFill>
                          <a:effectLst/>
                          <a:latin typeface="Calibri"/>
                        </a:rPr>
                        <a:t>179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200000"/>
                        </a:lnSpc>
                      </a:pPr>
                      <a:r>
                        <a:rPr lang="ro-RO" sz="2400" b="1" i="0" u="none" strike="noStrike" dirty="0">
                          <a:solidFill>
                            <a:srgbClr val="FFFF99"/>
                          </a:solidFill>
                          <a:effectLst/>
                          <a:latin typeface="Calibri"/>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4662">
                <a:tc>
                  <a:txBody>
                    <a:bodyPr/>
                    <a:lstStyle/>
                    <a:p>
                      <a:pPr algn="ctr" fontAlgn="ctr">
                        <a:lnSpc>
                          <a:spcPct val="200000"/>
                        </a:lnSpc>
                      </a:pPr>
                      <a:r>
                        <a:rPr lang="ro-RO" sz="1600" b="1" i="0" u="none" strike="noStrike" dirty="0">
                          <a:solidFill>
                            <a:srgbClr val="000000"/>
                          </a:solidFill>
                          <a:effectLst/>
                          <a:latin typeface="Calibri"/>
                        </a:rPr>
                        <a:t>Prezenți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lnSpc>
                          <a:spcPct val="200000"/>
                        </a:lnSpc>
                      </a:pPr>
                      <a:r>
                        <a:rPr lang="ro-RO" sz="2400" b="1" i="0" u="none" strike="noStrike" dirty="0">
                          <a:solidFill>
                            <a:srgbClr val="FFFF99"/>
                          </a:solidFill>
                          <a:effectLst/>
                          <a:latin typeface="Calibri"/>
                        </a:rPr>
                        <a:t>1791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200000"/>
                        </a:lnSpc>
                      </a:pPr>
                      <a:r>
                        <a:rPr lang="ro-RO" sz="2400" b="1" i="0" u="none" strike="noStrike" dirty="0">
                          <a:solidFill>
                            <a:srgbClr val="FFFF99"/>
                          </a:solidFill>
                          <a:effectLst/>
                          <a:latin typeface="Calibri"/>
                        </a:rPr>
                        <a:t>1860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200000"/>
                        </a:lnSpc>
                      </a:pPr>
                      <a:r>
                        <a:rPr lang="ro-RO" sz="2400" b="1" i="0" u="none" strike="noStrike" dirty="0">
                          <a:solidFill>
                            <a:srgbClr val="FA4532"/>
                          </a:solidFill>
                          <a:effectLst/>
                          <a:latin typeface="Calibri"/>
                        </a:rPr>
                        <a:t>1522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1116">
                <a:tc>
                  <a:txBody>
                    <a:bodyPr/>
                    <a:lstStyle/>
                    <a:p>
                      <a:pPr algn="ctr" fontAlgn="ctr">
                        <a:lnSpc>
                          <a:spcPct val="200000"/>
                        </a:lnSpc>
                      </a:pPr>
                      <a:r>
                        <a:rPr lang="ro-RO" sz="1600" b="1" i="0" u="none" strike="noStrike" dirty="0" err="1">
                          <a:solidFill>
                            <a:srgbClr val="000000"/>
                          </a:solidFill>
                          <a:effectLst/>
                          <a:latin typeface="Calibri"/>
                        </a:rPr>
                        <a:t>Nr.note</a:t>
                      </a:r>
                      <a:r>
                        <a:rPr lang="ro-RO" sz="1600" b="1" i="0" u="none" strike="noStrike" dirty="0">
                          <a:solidFill>
                            <a:srgbClr val="000000"/>
                          </a:solidFill>
                          <a:effectLst/>
                          <a:latin typeface="Calibri"/>
                        </a:rPr>
                        <a:t> sub 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lnSpc>
                          <a:spcPct val="200000"/>
                        </a:lnSpc>
                      </a:pPr>
                      <a:r>
                        <a:rPr lang="ro-RO" sz="2400" b="1" i="0" u="none" strike="noStrike" dirty="0">
                          <a:solidFill>
                            <a:srgbClr val="FFFF99"/>
                          </a:solidFill>
                          <a:effectLst/>
                          <a:latin typeface="Calibri"/>
                        </a:rPr>
                        <a:t>1243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200000"/>
                        </a:lnSpc>
                      </a:pPr>
                      <a:r>
                        <a:rPr lang="ro-RO" sz="2400" b="1" i="0" u="none" strike="noStrike" dirty="0">
                          <a:solidFill>
                            <a:srgbClr val="FFFF99"/>
                          </a:solidFill>
                          <a:effectLst/>
                          <a:latin typeface="Calibri"/>
                        </a:rPr>
                        <a:t>1335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200000"/>
                        </a:lnSpc>
                      </a:pPr>
                      <a:r>
                        <a:rPr lang="ro-RO" sz="2400" b="1" i="0" u="none" strike="noStrike" dirty="0">
                          <a:solidFill>
                            <a:srgbClr val="FFFF99"/>
                          </a:solidFill>
                          <a:effectLst/>
                          <a:latin typeface="Calibri"/>
                        </a:rPr>
                        <a:t>404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5459">
                <a:tc>
                  <a:txBody>
                    <a:bodyPr/>
                    <a:lstStyle/>
                    <a:p>
                      <a:pPr algn="ctr" fontAlgn="ctr">
                        <a:lnSpc>
                          <a:spcPct val="200000"/>
                        </a:lnSpc>
                      </a:pPr>
                      <a:r>
                        <a:rPr lang="ro-RO" sz="1600" b="1" i="0" u="none" strike="noStrike" dirty="0" err="1">
                          <a:solidFill>
                            <a:srgbClr val="000000"/>
                          </a:solidFill>
                          <a:effectLst/>
                          <a:latin typeface="Calibri"/>
                        </a:rPr>
                        <a:t>Nr.note</a:t>
                      </a:r>
                      <a:r>
                        <a:rPr lang="ro-RO" sz="1600" b="1" i="0" u="none" strike="noStrike" dirty="0">
                          <a:solidFill>
                            <a:srgbClr val="000000"/>
                          </a:solidFill>
                          <a:effectLst/>
                          <a:latin typeface="Calibri"/>
                        </a:rPr>
                        <a:t> peste 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lnSpc>
                          <a:spcPct val="200000"/>
                        </a:lnSpc>
                      </a:pPr>
                      <a:r>
                        <a:rPr lang="ro-RO" sz="2400" b="1" i="0" u="none" strike="noStrike" dirty="0">
                          <a:solidFill>
                            <a:srgbClr val="FFFF99"/>
                          </a:solidFill>
                          <a:effectLst/>
                          <a:latin typeface="Calibri"/>
                        </a:rPr>
                        <a:t>548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200000"/>
                        </a:lnSpc>
                      </a:pPr>
                      <a:r>
                        <a:rPr lang="ro-RO" sz="2400" b="1" i="0" u="none" strike="noStrike" dirty="0">
                          <a:solidFill>
                            <a:srgbClr val="FFFF99"/>
                          </a:solidFill>
                          <a:effectLst/>
                          <a:latin typeface="Calibri"/>
                        </a:rPr>
                        <a:t>525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200000"/>
                        </a:lnSpc>
                      </a:pPr>
                      <a:r>
                        <a:rPr lang="ro-RO" sz="2400" b="1" i="0" u="none" strike="noStrike" dirty="0">
                          <a:solidFill>
                            <a:srgbClr val="FFFF99"/>
                          </a:solidFill>
                          <a:effectLst/>
                          <a:latin typeface="Calibri"/>
                        </a:rPr>
                        <a:t>1118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5459">
                <a:tc>
                  <a:txBody>
                    <a:bodyPr/>
                    <a:lstStyle/>
                    <a:p>
                      <a:pPr algn="ctr" fontAlgn="ctr">
                        <a:lnSpc>
                          <a:spcPct val="100000"/>
                        </a:lnSpc>
                      </a:pPr>
                      <a:r>
                        <a:rPr lang="ro-RO" sz="1600" b="1" i="0" u="none" strike="noStrike" dirty="0">
                          <a:solidFill>
                            <a:srgbClr val="000000"/>
                          </a:solidFill>
                          <a:effectLst/>
                          <a:latin typeface="Calibri"/>
                        </a:rPr>
                        <a:t>Procent de promovare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lnSpc>
                          <a:spcPct val="100000"/>
                        </a:lnSpc>
                      </a:pPr>
                      <a:r>
                        <a:rPr lang="ro-RO" sz="2400" b="1" i="0" u="none" strike="noStrike" dirty="0">
                          <a:solidFill>
                            <a:srgbClr val="000000"/>
                          </a:solidFill>
                          <a:effectLst/>
                          <a:latin typeface="Calibri"/>
                        </a:rPr>
                        <a:t>30,60%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lnSpc>
                          <a:spcPct val="100000"/>
                        </a:lnSpc>
                      </a:pPr>
                      <a:r>
                        <a:rPr lang="ro-RO" sz="2400" b="1" i="0" u="none" strike="noStrike" dirty="0">
                          <a:solidFill>
                            <a:srgbClr val="000000"/>
                          </a:solidFill>
                          <a:effectLst/>
                          <a:latin typeface="Calibri"/>
                        </a:rPr>
                        <a:t>28,23%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lnSpc>
                          <a:spcPct val="100000"/>
                        </a:lnSpc>
                      </a:pPr>
                      <a:r>
                        <a:rPr lang="ro-RO" sz="2400" b="1" i="0" u="none" strike="noStrike" dirty="0">
                          <a:solidFill>
                            <a:srgbClr val="000000"/>
                          </a:solidFill>
                          <a:effectLst/>
                          <a:latin typeface="Calibri"/>
                        </a:rPr>
                        <a:t>73,46%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535459">
                <a:tc>
                  <a:txBody>
                    <a:bodyPr/>
                    <a:lstStyle/>
                    <a:p>
                      <a:pPr algn="ctr" fontAlgn="ctr">
                        <a:lnSpc>
                          <a:spcPct val="100000"/>
                        </a:lnSpc>
                      </a:pPr>
                      <a:r>
                        <a:rPr lang="ro-RO" sz="1600" b="1" i="0" u="none" strike="noStrike" dirty="0">
                          <a:solidFill>
                            <a:srgbClr val="000000"/>
                          </a:solidFill>
                          <a:effectLst/>
                          <a:latin typeface="Calibri"/>
                        </a:rPr>
                        <a:t>Media notelor obținute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lnSpc>
                          <a:spcPct val="100000"/>
                        </a:lnSpc>
                      </a:pPr>
                      <a:r>
                        <a:rPr lang="ro-RO" sz="2400" b="1" i="0" u="none" strike="noStrike" dirty="0">
                          <a:solidFill>
                            <a:srgbClr val="000000"/>
                          </a:solidFill>
                          <a:effectLst/>
                          <a:latin typeface="Calibri"/>
                        </a:rPr>
                        <a:t>4,072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lnSpc>
                          <a:spcPct val="100000"/>
                        </a:lnSpc>
                      </a:pPr>
                      <a:r>
                        <a:rPr lang="ro-RO" sz="2400" b="1" i="0" u="none" strike="noStrike" dirty="0">
                          <a:solidFill>
                            <a:srgbClr val="000000"/>
                          </a:solidFill>
                          <a:effectLst/>
                          <a:latin typeface="Calibri"/>
                        </a:rPr>
                        <a:t>4,067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lnSpc>
                          <a:spcPct val="100000"/>
                        </a:lnSpc>
                      </a:pPr>
                      <a:r>
                        <a:rPr lang="ro-RO" sz="2400" b="1" i="0" u="none" strike="noStrike" dirty="0">
                          <a:solidFill>
                            <a:srgbClr val="000000"/>
                          </a:solidFill>
                          <a:effectLst/>
                          <a:latin typeface="Calibri"/>
                        </a:rPr>
                        <a:t>6,270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bl>
          </a:graphicData>
        </a:graphic>
      </p:graphicFrame>
      <p:sp>
        <p:nvSpPr>
          <p:cNvPr id="6" name="Rectangle 289"/>
          <p:cNvSpPr>
            <a:spLocks noGrp="1" noChangeArrowheads="1"/>
          </p:cNvSpPr>
          <p:nvPr>
            <p:ph type="title" idx="4294967295"/>
          </p:nvPr>
        </p:nvSpPr>
        <p:spPr>
          <a:xfrm>
            <a:off x="152400" y="914400"/>
            <a:ext cx="2209800" cy="609600"/>
          </a:xfrm>
          <a:ln>
            <a:solidFill>
              <a:schemeClr val="tx1"/>
            </a:solidFill>
          </a:ln>
        </p:spPr>
        <p:txBody>
          <a:bodyPr/>
          <a:lstStyle/>
          <a:p>
            <a:pPr algn="ctr" eaLnBrk="1" hangingPunct="1"/>
            <a:r>
              <a:rPr lang="ro-RO" altLang="ro-RO" sz="2400" b="1" dirty="0" smtClean="0">
                <a:latin typeface="Tahoma" pitchFamily="34" charset="0"/>
              </a:rPr>
              <a:t>MATEMATICĂ</a:t>
            </a:r>
          </a:p>
        </p:txBody>
      </p:sp>
    </p:spTree>
  </p:cSld>
  <p:clrMapOvr>
    <a:masterClrMapping/>
  </p:clrMapOvr>
  <p:transition spd="slow"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0" y="228600"/>
            <a:ext cx="9906000" cy="670893"/>
          </a:xfrm>
        </p:spPr>
        <p:txBody>
          <a:bodyPr/>
          <a:lstStyle/>
          <a:p>
            <a:pPr lvl="2" algn="ctr" eaLnBrk="1" hangingPunct="1"/>
            <a:r>
              <a:rPr lang="ro-RO" altLang="ro-RO" sz="2800" b="1" kern="1200" dirty="0">
                <a:solidFill>
                  <a:srgbClr val="FFFF99"/>
                </a:solidFill>
                <a:latin typeface="Tahoma" pitchFamily="34" charset="0"/>
                <a:ea typeface="+mj-ea"/>
                <a:cs typeface="Tahoma" pitchFamily="34" charset="0"/>
              </a:rPr>
              <a:t>RESURSE UMANE</a:t>
            </a:r>
            <a:r>
              <a:rPr lang="en-US" altLang="ro-RO" sz="2800" b="1" kern="1200" dirty="0">
                <a:solidFill>
                  <a:srgbClr val="FFFF99"/>
                </a:solidFill>
                <a:latin typeface="Tahoma" pitchFamily="34" charset="0"/>
                <a:ea typeface="+mj-ea"/>
                <a:cs typeface="Tahoma" pitchFamily="34" charset="0"/>
              </a:rPr>
              <a:t/>
            </a:r>
            <a:br>
              <a:rPr lang="en-US" altLang="ro-RO" sz="2800" b="1" kern="1200" dirty="0">
                <a:solidFill>
                  <a:srgbClr val="FFFF99"/>
                </a:solidFill>
                <a:latin typeface="Tahoma" pitchFamily="34" charset="0"/>
                <a:ea typeface="+mj-ea"/>
                <a:cs typeface="Tahoma" pitchFamily="34" charset="0"/>
              </a:rPr>
            </a:br>
            <a:r>
              <a:rPr lang="en-US" sz="2800" b="1" kern="1200" dirty="0">
                <a:solidFill>
                  <a:srgbClr val="FFFF99"/>
                </a:solidFill>
                <a:latin typeface="Tahoma" pitchFamily="34" charset="0"/>
                <a:ea typeface="+mj-ea"/>
                <a:cs typeface="Tahoma" pitchFamily="34" charset="0"/>
              </a:rPr>
              <a:t>EXAMENUL DE DEFINITIVARE / </a:t>
            </a:r>
            <a:r>
              <a:rPr lang="hu-HU" sz="2800" b="1" kern="1200" dirty="0">
                <a:solidFill>
                  <a:srgbClr val="FFFF99"/>
                </a:solidFill>
                <a:latin typeface="Tahoma" pitchFamily="34" charset="0"/>
                <a:ea typeface="+mj-ea"/>
                <a:cs typeface="Tahoma" pitchFamily="34" charset="0"/>
              </a:rPr>
              <a:t>TITULARIZARE</a:t>
            </a:r>
            <a:endParaRPr lang="ro-RO" altLang="ro-RO" sz="2800" b="1" kern="1200" dirty="0">
              <a:solidFill>
                <a:srgbClr val="FFFF99"/>
              </a:solidFill>
              <a:latin typeface="Tahoma" pitchFamily="34" charset="0"/>
              <a:ea typeface="+mj-ea"/>
              <a:cs typeface="Tahoma" pitchFamily="34" charset="0"/>
            </a:endParaRPr>
          </a:p>
        </p:txBody>
      </p:sp>
      <p:sp>
        <p:nvSpPr>
          <p:cNvPr id="61"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E017B565-00F2-4220-942B-19923EFDADCC}" type="slidenum">
              <a:rPr lang="ro-RO" sz="1000">
                <a:solidFill>
                  <a:schemeClr val="tx2">
                    <a:shade val="50000"/>
                  </a:schemeClr>
                </a:solidFill>
              </a:rPr>
              <a:pPr algn="r" eaLnBrk="1" hangingPunct="1">
                <a:defRPr/>
              </a:pPr>
              <a:t>60</a:t>
            </a:fld>
            <a:endParaRPr lang="ro-RO" sz="1000">
              <a:solidFill>
                <a:schemeClr val="tx2">
                  <a:shade val="50000"/>
                </a:schemeClr>
              </a:solidFill>
            </a:endParaRPr>
          </a:p>
        </p:txBody>
      </p:sp>
      <p:sp>
        <p:nvSpPr>
          <p:cNvPr id="50180" name="AutoShape 10">
            <a:hlinkClick r:id="rId2" action="ppaction://hlinksldjump"/>
          </p:cNvPr>
          <p:cNvSpPr>
            <a:spLocks noChangeArrowheads="1"/>
          </p:cNvSpPr>
          <p:nvPr/>
        </p:nvSpPr>
        <p:spPr bwMode="auto">
          <a:xfrm rot="10800000">
            <a:off x="8832850" y="6210300"/>
            <a:ext cx="577850" cy="381000"/>
          </a:xfrm>
          <a:prstGeom prst="leftArrow">
            <a:avLst>
              <a:gd name="adj1" fmla="val 50000"/>
              <a:gd name="adj2" fmla="val 37917"/>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4" name="Dreptunghi 3"/>
          <p:cNvSpPr/>
          <p:nvPr/>
        </p:nvSpPr>
        <p:spPr>
          <a:xfrm>
            <a:off x="457200" y="1284514"/>
            <a:ext cx="5824030" cy="369332"/>
          </a:xfrm>
          <a:prstGeom prst="rect">
            <a:avLst/>
          </a:prstGeom>
          <a:ln>
            <a:solidFill>
              <a:schemeClr val="tx1"/>
            </a:solidFill>
          </a:ln>
        </p:spPr>
        <p:txBody>
          <a:bodyPr wrap="none">
            <a:spAutoFit/>
          </a:bodyPr>
          <a:lstStyle/>
          <a:p>
            <a:r>
              <a:rPr lang="ro-RO" altLang="ro-RO" dirty="0">
                <a:solidFill>
                  <a:srgbClr val="FFFF99"/>
                </a:solidFill>
                <a:latin typeface="Tahoma" pitchFamily="34" charset="0"/>
              </a:rPr>
              <a:t>RESURSE </a:t>
            </a:r>
            <a:r>
              <a:rPr lang="ro-RO" altLang="ro-RO" dirty="0" smtClean="0">
                <a:solidFill>
                  <a:srgbClr val="FFFF99"/>
                </a:solidFill>
                <a:latin typeface="Tahoma" pitchFamily="34" charset="0"/>
              </a:rPr>
              <a:t>UMANE – pensionări  în următorii 6 ani</a:t>
            </a:r>
            <a:endParaRPr lang="ro-RO" dirty="0"/>
          </a:p>
        </p:txBody>
      </p:sp>
      <p:graphicFrame>
        <p:nvGraphicFramePr>
          <p:cNvPr id="7" name="Chart 6"/>
          <p:cNvGraphicFramePr>
            <a:graphicFrameLocks/>
          </p:cNvGraphicFramePr>
          <p:nvPr>
            <p:extLst>
              <p:ext uri="{D42A27DB-BD31-4B8C-83A1-F6EECF244321}">
                <p14:modId xmlns:p14="http://schemas.microsoft.com/office/powerpoint/2010/main" val="3683620159"/>
              </p:ext>
            </p:extLst>
          </p:nvPr>
        </p:nvGraphicFramePr>
        <p:xfrm>
          <a:off x="228600" y="1469180"/>
          <a:ext cx="4724400" cy="48554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4001085950"/>
              </p:ext>
            </p:extLst>
          </p:nvPr>
        </p:nvGraphicFramePr>
        <p:xfrm>
          <a:off x="4819650" y="1752600"/>
          <a:ext cx="4838700" cy="4419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6287207"/>
      </p:ext>
    </p:extLst>
  </p:cSld>
  <p:clrMapOvr>
    <a:masterClrMapping/>
  </p:clrMapOvr>
  <p:transition spd="slow" advClick="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0" y="228600"/>
            <a:ext cx="9906000" cy="670893"/>
          </a:xfrm>
        </p:spPr>
        <p:txBody>
          <a:bodyPr/>
          <a:lstStyle/>
          <a:p>
            <a:pPr lvl="2" algn="ctr" eaLnBrk="1" hangingPunct="1"/>
            <a:r>
              <a:rPr lang="ro-RO" altLang="ro-RO" sz="2800" b="1" kern="1200" dirty="0">
                <a:solidFill>
                  <a:srgbClr val="FFFF99"/>
                </a:solidFill>
                <a:latin typeface="Tahoma" pitchFamily="34" charset="0"/>
                <a:ea typeface="+mj-ea"/>
                <a:cs typeface="Tahoma" pitchFamily="34" charset="0"/>
              </a:rPr>
              <a:t>RESURSE UMANE</a:t>
            </a:r>
            <a:r>
              <a:rPr lang="en-US" altLang="ro-RO" sz="2800" b="1" kern="1200" dirty="0">
                <a:solidFill>
                  <a:srgbClr val="FFFF99"/>
                </a:solidFill>
                <a:latin typeface="Tahoma" pitchFamily="34" charset="0"/>
                <a:ea typeface="+mj-ea"/>
                <a:cs typeface="Tahoma" pitchFamily="34" charset="0"/>
              </a:rPr>
              <a:t/>
            </a:r>
            <a:br>
              <a:rPr lang="en-US" altLang="ro-RO" sz="2800" b="1" kern="1200" dirty="0">
                <a:solidFill>
                  <a:srgbClr val="FFFF99"/>
                </a:solidFill>
                <a:latin typeface="Tahoma" pitchFamily="34" charset="0"/>
                <a:ea typeface="+mj-ea"/>
                <a:cs typeface="Tahoma" pitchFamily="34" charset="0"/>
              </a:rPr>
            </a:br>
            <a:r>
              <a:rPr lang="en-US" sz="2800" b="1" kern="1200" dirty="0">
                <a:solidFill>
                  <a:srgbClr val="FFFF99"/>
                </a:solidFill>
                <a:latin typeface="Tahoma" pitchFamily="34" charset="0"/>
                <a:ea typeface="+mj-ea"/>
                <a:cs typeface="Tahoma" pitchFamily="34" charset="0"/>
              </a:rPr>
              <a:t>EXAMENUL DE DEFINITIVARE / </a:t>
            </a:r>
            <a:r>
              <a:rPr lang="hu-HU" sz="2800" b="1" kern="1200" dirty="0">
                <a:solidFill>
                  <a:srgbClr val="FFFF99"/>
                </a:solidFill>
                <a:latin typeface="Tahoma" pitchFamily="34" charset="0"/>
                <a:ea typeface="+mj-ea"/>
                <a:cs typeface="Tahoma" pitchFamily="34" charset="0"/>
              </a:rPr>
              <a:t>TITULARIZARE</a:t>
            </a:r>
            <a:endParaRPr lang="ro-RO" altLang="ro-RO" sz="2800" b="1" kern="1200" dirty="0">
              <a:solidFill>
                <a:srgbClr val="FFFF99"/>
              </a:solidFill>
              <a:latin typeface="Tahoma" pitchFamily="34" charset="0"/>
              <a:ea typeface="+mj-ea"/>
              <a:cs typeface="Tahoma" pitchFamily="34" charset="0"/>
            </a:endParaRPr>
          </a:p>
        </p:txBody>
      </p:sp>
      <p:sp>
        <p:nvSpPr>
          <p:cNvPr id="61"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E017B565-00F2-4220-942B-19923EFDADCC}" type="slidenum">
              <a:rPr lang="ro-RO" sz="1000">
                <a:solidFill>
                  <a:schemeClr val="tx2">
                    <a:shade val="50000"/>
                  </a:schemeClr>
                </a:solidFill>
              </a:rPr>
              <a:pPr algn="r" eaLnBrk="1" hangingPunct="1">
                <a:defRPr/>
              </a:pPr>
              <a:t>61</a:t>
            </a:fld>
            <a:endParaRPr lang="ro-RO" sz="1000">
              <a:solidFill>
                <a:schemeClr val="tx2">
                  <a:shade val="50000"/>
                </a:schemeClr>
              </a:solidFill>
            </a:endParaRPr>
          </a:p>
        </p:txBody>
      </p:sp>
      <p:sp>
        <p:nvSpPr>
          <p:cNvPr id="50180" name="AutoShape 10">
            <a:hlinkClick r:id="rId2" action="ppaction://hlinksldjump"/>
          </p:cNvPr>
          <p:cNvSpPr>
            <a:spLocks noChangeArrowheads="1"/>
          </p:cNvSpPr>
          <p:nvPr/>
        </p:nvSpPr>
        <p:spPr bwMode="auto">
          <a:xfrm rot="10800000">
            <a:off x="9099550" y="1066799"/>
            <a:ext cx="577850" cy="381000"/>
          </a:xfrm>
          <a:prstGeom prst="leftArrow">
            <a:avLst>
              <a:gd name="adj1" fmla="val 50000"/>
              <a:gd name="adj2" fmla="val 37917"/>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4" name="Dreptunghi 3"/>
          <p:cNvSpPr/>
          <p:nvPr/>
        </p:nvSpPr>
        <p:spPr>
          <a:xfrm>
            <a:off x="377370" y="1257299"/>
            <a:ext cx="7623630" cy="1384995"/>
          </a:xfrm>
          <a:prstGeom prst="rect">
            <a:avLst/>
          </a:prstGeom>
          <a:ln>
            <a:solidFill>
              <a:schemeClr val="tx1"/>
            </a:solidFill>
          </a:ln>
        </p:spPr>
        <p:txBody>
          <a:bodyPr wrap="square">
            <a:spAutoFit/>
          </a:bodyPr>
          <a:lstStyle/>
          <a:p>
            <a:r>
              <a:rPr lang="en-US" sz="2000" dirty="0">
                <a:solidFill>
                  <a:srgbClr val="FFFF99"/>
                </a:solidFill>
                <a:latin typeface="Tahoma" pitchFamily="34" charset="0"/>
              </a:rPr>
              <a:t>EXAMENUL DE </a:t>
            </a:r>
            <a:r>
              <a:rPr lang="ro-RO" sz="2000" dirty="0" smtClean="0">
                <a:solidFill>
                  <a:srgbClr val="FFFF99"/>
                </a:solidFill>
                <a:latin typeface="Tahoma" pitchFamily="34" charset="0"/>
              </a:rPr>
              <a:t> </a:t>
            </a:r>
            <a:r>
              <a:rPr lang="en-US" sz="2400" u="sng" dirty="0" smtClean="0">
                <a:solidFill>
                  <a:srgbClr val="FFFF99"/>
                </a:solidFill>
                <a:latin typeface="Tahoma" pitchFamily="34" charset="0"/>
              </a:rPr>
              <a:t>DEFINITIVARE</a:t>
            </a:r>
            <a:r>
              <a:rPr lang="ro-RO" sz="2000" dirty="0" smtClean="0">
                <a:solidFill>
                  <a:srgbClr val="FFFF99"/>
                </a:solidFill>
                <a:latin typeface="Tahoma" pitchFamily="34" charset="0"/>
              </a:rPr>
              <a:t> -  MATEMATICĂ</a:t>
            </a:r>
          </a:p>
          <a:p>
            <a:r>
              <a:rPr lang="ro-RO" sz="2000" dirty="0" smtClean="0">
                <a:latin typeface="Tahoma" pitchFamily="34" charset="0"/>
              </a:rPr>
              <a:t>Înscrişi:  11</a:t>
            </a:r>
          </a:p>
          <a:p>
            <a:r>
              <a:rPr lang="ro-RO" sz="2000" dirty="0" smtClean="0">
                <a:latin typeface="Tahoma" pitchFamily="34" charset="0"/>
              </a:rPr>
              <a:t>Prezenţi: 8</a:t>
            </a:r>
          </a:p>
          <a:p>
            <a:r>
              <a:rPr lang="ro-RO" sz="2000" dirty="0" smtClean="0">
                <a:latin typeface="Tahoma" pitchFamily="34" charset="0"/>
              </a:rPr>
              <a:t>Promovaţi:  8</a:t>
            </a:r>
            <a:endParaRPr lang="ro-RO" sz="2000" dirty="0"/>
          </a:p>
        </p:txBody>
      </p:sp>
      <p:graphicFrame>
        <p:nvGraphicFramePr>
          <p:cNvPr id="11" name="Chart 10"/>
          <p:cNvGraphicFramePr>
            <a:graphicFrameLocks/>
          </p:cNvGraphicFramePr>
          <p:nvPr>
            <p:extLst>
              <p:ext uri="{D42A27DB-BD31-4B8C-83A1-F6EECF244321}">
                <p14:modId xmlns:p14="http://schemas.microsoft.com/office/powerpoint/2010/main" val="1845910905"/>
              </p:ext>
            </p:extLst>
          </p:nvPr>
        </p:nvGraphicFramePr>
        <p:xfrm>
          <a:off x="377370" y="2547756"/>
          <a:ext cx="8868229" cy="30148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719091531"/>
              </p:ext>
            </p:extLst>
          </p:nvPr>
        </p:nvGraphicFramePr>
        <p:xfrm>
          <a:off x="377369" y="5828301"/>
          <a:ext cx="9011105" cy="760095"/>
        </p:xfrm>
        <a:graphic>
          <a:graphicData uri="http://schemas.openxmlformats.org/drawingml/2006/table">
            <a:tbl>
              <a:tblPr/>
              <a:tblGrid>
                <a:gridCol w="1768234"/>
                <a:gridCol w="690043"/>
                <a:gridCol w="690043"/>
                <a:gridCol w="690043"/>
                <a:gridCol w="690043"/>
                <a:gridCol w="690043"/>
                <a:gridCol w="690043"/>
                <a:gridCol w="690043"/>
                <a:gridCol w="690043"/>
                <a:gridCol w="690043"/>
                <a:gridCol w="330810"/>
                <a:gridCol w="701674"/>
              </a:tblGrid>
              <a:tr h="190500">
                <a:tc>
                  <a:txBody>
                    <a:bodyPr/>
                    <a:lstStyle/>
                    <a:p>
                      <a:pPr algn="l" fontAlgn="b"/>
                      <a:r>
                        <a:rPr lang="ro-RO" sz="1600" b="1" i="0" u="none" strike="noStrike" dirty="0" smtClean="0">
                          <a:solidFill>
                            <a:srgbClr val="FFFF00"/>
                          </a:solidFill>
                          <a:effectLst/>
                          <a:latin typeface="Arial"/>
                        </a:rPr>
                        <a:t>Numeric</a:t>
                      </a:r>
                      <a:endParaRPr lang="en-US" sz="1600" b="1" i="0" u="none" strike="noStrike" dirty="0">
                        <a:solidFill>
                          <a:srgbClr val="FFFF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1" i="0" u="none" strike="noStrike">
                          <a:effectLst/>
                          <a:latin typeface="Arial"/>
                        </a:rPr>
                        <a:t>1-1.99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1" i="0" u="none" strike="noStrike">
                          <a:effectLst/>
                          <a:latin typeface="Arial"/>
                        </a:rPr>
                        <a:t>2-2.99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1" i="0" u="none" strike="noStrike">
                          <a:effectLst/>
                          <a:latin typeface="Arial"/>
                        </a:rPr>
                        <a:t>3-3.99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1" i="0" u="none" strike="noStrike">
                          <a:effectLst/>
                          <a:latin typeface="Arial"/>
                        </a:rPr>
                        <a:t>4-4.99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1" i="0" u="none" strike="noStrike">
                          <a:effectLst/>
                          <a:latin typeface="Arial"/>
                        </a:rPr>
                        <a:t>5-5.99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1" i="0" u="none" strike="noStrike">
                          <a:effectLst/>
                          <a:latin typeface="Arial"/>
                        </a:rPr>
                        <a:t>6-6.99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1" i="0" u="none" strike="noStrike">
                          <a:effectLst/>
                          <a:latin typeface="Arial"/>
                        </a:rPr>
                        <a:t>7-7.99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1" i="0" u="none" strike="noStrike">
                          <a:effectLst/>
                          <a:latin typeface="Arial"/>
                        </a:rPr>
                        <a:t>8-8.99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1" i="0" u="none" strike="noStrike">
                          <a:effectLst/>
                          <a:latin typeface="Arial"/>
                        </a:rPr>
                        <a:t>9-9.99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b="1" i="0" u="none" strike="noStrike" dirty="0">
                          <a:effectLst/>
                          <a:latin typeface="Arial"/>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o-RO" sz="1600" b="1" i="0" u="none" strike="noStrike" dirty="0" smtClean="0">
                          <a:solidFill>
                            <a:srgbClr val="FFFF00"/>
                          </a:solidFill>
                          <a:effectLst/>
                          <a:latin typeface="Arial"/>
                        </a:rPr>
                        <a:t>TOTAL</a:t>
                      </a:r>
                      <a:endParaRPr lang="en-US" sz="1600" b="1" i="0" u="none" strike="noStrike" dirty="0">
                        <a:solidFill>
                          <a:srgbClr val="FFFF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l" fontAlgn="b"/>
                      <a:r>
                        <a:rPr lang="en-US" sz="1600" b="1" i="0" u="none" strike="noStrike" dirty="0" err="1">
                          <a:solidFill>
                            <a:srgbClr val="FFFF00"/>
                          </a:solidFill>
                          <a:effectLst/>
                          <a:latin typeface="Arial"/>
                        </a:rPr>
                        <a:t>Nivel</a:t>
                      </a:r>
                      <a:r>
                        <a:rPr lang="en-US" sz="1600" b="1" i="0" u="none" strike="noStrike" dirty="0">
                          <a:solidFill>
                            <a:srgbClr val="FFFF00"/>
                          </a:solidFill>
                          <a:effectLst/>
                          <a:latin typeface="Arial"/>
                        </a:rPr>
                        <a:t> </a:t>
                      </a:r>
                      <a:r>
                        <a:rPr lang="en-US" sz="1600" b="1" i="0" u="none" strike="noStrike" dirty="0" err="1">
                          <a:solidFill>
                            <a:srgbClr val="FFFF00"/>
                          </a:solidFill>
                          <a:effectLst/>
                          <a:latin typeface="Arial"/>
                        </a:rPr>
                        <a:t>Naţional</a:t>
                      </a:r>
                      <a:endParaRPr lang="en-US" sz="1600" b="1" i="0" u="none" strike="noStrike" dirty="0">
                        <a:solidFill>
                          <a:srgbClr val="FFFF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effectLst/>
                          <a:latin typeface="Arial"/>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effectLst/>
                          <a:latin typeface="Arial"/>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effectLst/>
                          <a:latin typeface="Arial"/>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effectLst/>
                          <a:latin typeface="Arial"/>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effectLst/>
                          <a:latin typeface="Arial"/>
                        </a:rPr>
                        <a:t>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effectLst/>
                          <a:latin typeface="Arial"/>
                        </a:rPr>
                        <a:t>36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effectLst/>
                          <a:latin typeface="Arial"/>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effectLst/>
                          <a:latin typeface="Arial"/>
                        </a:rPr>
                        <a:t>187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effectLst/>
                          <a:latin typeface="Arial"/>
                        </a:rPr>
                        <a:t>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effectLst/>
                          <a:latin typeface="Arial"/>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o-RO" sz="1600" b="1" i="0" u="none" strike="noStrike" dirty="0" smtClean="0">
                          <a:solidFill>
                            <a:srgbClr val="FFFF00"/>
                          </a:solidFill>
                          <a:effectLst/>
                          <a:latin typeface="Arial"/>
                        </a:rPr>
                        <a:t>315</a:t>
                      </a:r>
                      <a:endParaRPr lang="en-US" sz="1600" b="1" i="0" u="none" strike="noStrike" dirty="0">
                        <a:solidFill>
                          <a:srgbClr val="FFFF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l" fontAlgn="b"/>
                      <a:r>
                        <a:rPr lang="en-US" sz="1600" b="1" i="0" u="none" strike="noStrike" dirty="0" err="1">
                          <a:solidFill>
                            <a:srgbClr val="FFFF00"/>
                          </a:solidFill>
                          <a:effectLst/>
                          <a:latin typeface="Arial"/>
                        </a:rPr>
                        <a:t>Judeţul</a:t>
                      </a:r>
                      <a:r>
                        <a:rPr lang="en-US" sz="1600" b="1" i="0" u="none" strike="noStrike" dirty="0">
                          <a:solidFill>
                            <a:srgbClr val="FFFF00"/>
                          </a:solidFill>
                          <a:effectLst/>
                          <a:latin typeface="Arial"/>
                        </a:rPr>
                        <a:t> </a:t>
                      </a:r>
                      <a:r>
                        <a:rPr lang="en-US" sz="1600" b="1" i="0" u="none" strike="noStrike" dirty="0" err="1">
                          <a:solidFill>
                            <a:srgbClr val="FFFF00"/>
                          </a:solidFill>
                          <a:effectLst/>
                          <a:latin typeface="Arial"/>
                        </a:rPr>
                        <a:t>Covasna</a:t>
                      </a:r>
                      <a:endParaRPr lang="en-US" sz="1600" b="1" i="0" u="none" strike="noStrike" dirty="0">
                        <a:solidFill>
                          <a:srgbClr val="FFFF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effectLst/>
                          <a:latin typeface="Arial"/>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effectLst/>
                          <a:latin typeface="Arial"/>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effectLst/>
                          <a:latin typeface="Arial"/>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effectLst/>
                          <a:latin typeface="Arial"/>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effectLst/>
                          <a:latin typeface="Arial"/>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effectLst/>
                          <a:latin typeface="Arial"/>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effectLst/>
                          <a:latin typeface="Arial"/>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effectLst/>
                          <a:latin typeface="Arial"/>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effectLst/>
                          <a:latin typeface="Arial"/>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effectLst/>
                          <a:latin typeface="Arial"/>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o-RO" sz="1600" b="1" i="0" u="none" strike="noStrike" dirty="0" smtClean="0">
                          <a:solidFill>
                            <a:srgbClr val="FFFF00"/>
                          </a:solidFill>
                          <a:effectLst/>
                          <a:latin typeface="Arial"/>
                        </a:rPr>
                        <a:t>8</a:t>
                      </a:r>
                      <a:endParaRPr lang="en-US" sz="1600" b="1" i="0" u="none" strike="noStrike" dirty="0">
                        <a:solidFill>
                          <a:srgbClr val="FFFF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92378520"/>
      </p:ext>
    </p:extLst>
  </p:cSld>
  <p:clrMapOvr>
    <a:masterClrMapping/>
  </p:clrMapOvr>
  <p:transition spd="slow" advClick="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0" y="228600"/>
            <a:ext cx="9906000" cy="670893"/>
          </a:xfrm>
        </p:spPr>
        <p:txBody>
          <a:bodyPr/>
          <a:lstStyle/>
          <a:p>
            <a:pPr lvl="2" algn="ctr" eaLnBrk="1" hangingPunct="1"/>
            <a:r>
              <a:rPr lang="ro-RO" altLang="ro-RO" sz="2800" b="1" kern="1200" dirty="0">
                <a:solidFill>
                  <a:srgbClr val="FFFF99"/>
                </a:solidFill>
                <a:latin typeface="Tahoma" pitchFamily="34" charset="0"/>
                <a:ea typeface="+mj-ea"/>
                <a:cs typeface="Tahoma" pitchFamily="34" charset="0"/>
              </a:rPr>
              <a:t>RESURSE UMANE</a:t>
            </a:r>
            <a:r>
              <a:rPr lang="en-US" altLang="ro-RO" sz="2800" b="1" kern="1200" dirty="0">
                <a:solidFill>
                  <a:srgbClr val="FFFF99"/>
                </a:solidFill>
                <a:latin typeface="Tahoma" pitchFamily="34" charset="0"/>
                <a:ea typeface="+mj-ea"/>
                <a:cs typeface="Tahoma" pitchFamily="34" charset="0"/>
              </a:rPr>
              <a:t/>
            </a:r>
            <a:br>
              <a:rPr lang="en-US" altLang="ro-RO" sz="2800" b="1" kern="1200" dirty="0">
                <a:solidFill>
                  <a:srgbClr val="FFFF99"/>
                </a:solidFill>
                <a:latin typeface="Tahoma" pitchFamily="34" charset="0"/>
                <a:ea typeface="+mj-ea"/>
                <a:cs typeface="Tahoma" pitchFamily="34" charset="0"/>
              </a:rPr>
            </a:br>
            <a:r>
              <a:rPr lang="en-US" sz="2800" b="1" kern="1200" dirty="0">
                <a:solidFill>
                  <a:srgbClr val="FFFF99"/>
                </a:solidFill>
                <a:latin typeface="Tahoma" pitchFamily="34" charset="0"/>
                <a:ea typeface="+mj-ea"/>
                <a:cs typeface="Tahoma" pitchFamily="34" charset="0"/>
              </a:rPr>
              <a:t>EXAMENUL DE DEFINITIVARE / </a:t>
            </a:r>
            <a:r>
              <a:rPr lang="hu-HU" sz="2800" b="1" kern="1200" dirty="0">
                <a:solidFill>
                  <a:srgbClr val="FFFF99"/>
                </a:solidFill>
                <a:latin typeface="Tahoma" pitchFamily="34" charset="0"/>
                <a:ea typeface="+mj-ea"/>
                <a:cs typeface="Tahoma" pitchFamily="34" charset="0"/>
              </a:rPr>
              <a:t>TITULARIZARE</a:t>
            </a:r>
            <a:endParaRPr lang="ro-RO" altLang="ro-RO" sz="2800" b="1" kern="1200" dirty="0">
              <a:solidFill>
                <a:srgbClr val="FFFF99"/>
              </a:solidFill>
              <a:latin typeface="Tahoma" pitchFamily="34" charset="0"/>
              <a:ea typeface="+mj-ea"/>
              <a:cs typeface="Tahoma" pitchFamily="34" charset="0"/>
            </a:endParaRPr>
          </a:p>
        </p:txBody>
      </p:sp>
      <p:sp>
        <p:nvSpPr>
          <p:cNvPr id="61"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E017B565-00F2-4220-942B-19923EFDADCC}" type="slidenum">
              <a:rPr lang="ro-RO" sz="1000">
                <a:solidFill>
                  <a:schemeClr val="tx2">
                    <a:shade val="50000"/>
                  </a:schemeClr>
                </a:solidFill>
              </a:rPr>
              <a:pPr algn="r" eaLnBrk="1" hangingPunct="1">
                <a:defRPr/>
              </a:pPr>
              <a:t>62</a:t>
            </a:fld>
            <a:endParaRPr lang="ro-RO" sz="1000">
              <a:solidFill>
                <a:schemeClr val="tx2">
                  <a:shade val="50000"/>
                </a:schemeClr>
              </a:solidFill>
            </a:endParaRPr>
          </a:p>
        </p:txBody>
      </p:sp>
      <p:sp>
        <p:nvSpPr>
          <p:cNvPr id="4" name="Dreptunghi 3"/>
          <p:cNvSpPr/>
          <p:nvPr/>
        </p:nvSpPr>
        <p:spPr>
          <a:xfrm>
            <a:off x="377370" y="1066800"/>
            <a:ext cx="7623630" cy="1077218"/>
          </a:xfrm>
          <a:prstGeom prst="rect">
            <a:avLst/>
          </a:prstGeom>
          <a:ln>
            <a:solidFill>
              <a:schemeClr val="tx1"/>
            </a:solidFill>
          </a:ln>
        </p:spPr>
        <p:txBody>
          <a:bodyPr wrap="square">
            <a:spAutoFit/>
          </a:bodyPr>
          <a:lstStyle/>
          <a:p>
            <a:r>
              <a:rPr lang="en-US" sz="2000" dirty="0">
                <a:solidFill>
                  <a:srgbClr val="FFFF99"/>
                </a:solidFill>
                <a:latin typeface="Tahoma" pitchFamily="34" charset="0"/>
              </a:rPr>
              <a:t>EXAMENUL DE </a:t>
            </a:r>
            <a:r>
              <a:rPr lang="ro-RO" sz="2000" dirty="0" smtClean="0">
                <a:solidFill>
                  <a:srgbClr val="FFFF99"/>
                </a:solidFill>
                <a:latin typeface="Tahoma" pitchFamily="34" charset="0"/>
              </a:rPr>
              <a:t> </a:t>
            </a:r>
            <a:r>
              <a:rPr lang="ro-RO" sz="2400" u="sng" dirty="0" smtClean="0">
                <a:solidFill>
                  <a:srgbClr val="FFFF99"/>
                </a:solidFill>
                <a:latin typeface="Tahoma" pitchFamily="34" charset="0"/>
              </a:rPr>
              <a:t>TITULARIZARE</a:t>
            </a:r>
            <a:r>
              <a:rPr lang="ro-RO" sz="2000" dirty="0" smtClean="0">
                <a:solidFill>
                  <a:srgbClr val="FFFF99"/>
                </a:solidFill>
                <a:latin typeface="Tahoma" pitchFamily="34" charset="0"/>
              </a:rPr>
              <a:t>-  MATEMATICĂ</a:t>
            </a:r>
          </a:p>
          <a:p>
            <a:r>
              <a:rPr lang="ro-RO" sz="2000" dirty="0" smtClean="0">
                <a:latin typeface="Tahoma" pitchFamily="34" charset="0"/>
              </a:rPr>
              <a:t>Prezenţi: 21</a:t>
            </a:r>
          </a:p>
          <a:p>
            <a:r>
              <a:rPr lang="ro-RO" sz="2000" dirty="0" smtClean="0">
                <a:latin typeface="Tahoma" pitchFamily="34" charset="0"/>
              </a:rPr>
              <a:t>Note peste 7:  15</a:t>
            </a:r>
            <a:endParaRPr lang="ro-RO" sz="2000" dirty="0"/>
          </a:p>
        </p:txBody>
      </p:sp>
      <p:graphicFrame>
        <p:nvGraphicFramePr>
          <p:cNvPr id="2" name="Table 1"/>
          <p:cNvGraphicFramePr>
            <a:graphicFrameLocks noGrp="1"/>
          </p:cNvGraphicFramePr>
          <p:nvPr>
            <p:extLst>
              <p:ext uri="{D42A27DB-BD31-4B8C-83A1-F6EECF244321}">
                <p14:modId xmlns:p14="http://schemas.microsoft.com/office/powerpoint/2010/main" val="3869047888"/>
              </p:ext>
            </p:extLst>
          </p:nvPr>
        </p:nvGraphicFramePr>
        <p:xfrm>
          <a:off x="377370" y="5791201"/>
          <a:ext cx="9147633" cy="797196"/>
        </p:xfrm>
        <a:graphic>
          <a:graphicData uri="http://schemas.openxmlformats.org/drawingml/2006/table">
            <a:tbl>
              <a:tblPr/>
              <a:tblGrid>
                <a:gridCol w="1728353"/>
                <a:gridCol w="674480"/>
                <a:gridCol w="674480"/>
                <a:gridCol w="674480"/>
                <a:gridCol w="674480"/>
                <a:gridCol w="674480"/>
                <a:gridCol w="674480"/>
                <a:gridCol w="674480"/>
                <a:gridCol w="674480"/>
                <a:gridCol w="674480"/>
                <a:gridCol w="434557"/>
                <a:gridCol w="914403"/>
              </a:tblGrid>
              <a:tr h="290466">
                <a:tc>
                  <a:txBody>
                    <a:bodyPr/>
                    <a:lstStyle/>
                    <a:p>
                      <a:pPr algn="l" fontAlgn="b"/>
                      <a:r>
                        <a:rPr lang="ro-RO" sz="1600" b="1" i="0" u="none" strike="noStrike" dirty="0" smtClean="0">
                          <a:solidFill>
                            <a:srgbClr val="FFFF00"/>
                          </a:solidFill>
                          <a:effectLst/>
                          <a:latin typeface="Arial"/>
                        </a:rPr>
                        <a:t>Numeric</a:t>
                      </a:r>
                      <a:endParaRPr lang="en-US" sz="1600" b="1" i="0" u="none" strike="noStrike" dirty="0">
                        <a:solidFill>
                          <a:srgbClr val="FFFF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1" i="0" u="none" strike="noStrike">
                          <a:effectLst/>
                          <a:latin typeface="Arial"/>
                        </a:rPr>
                        <a:t>1-1.99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1" i="0" u="none" strike="noStrike">
                          <a:effectLst/>
                          <a:latin typeface="Arial"/>
                        </a:rPr>
                        <a:t>2-2.99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1" i="0" u="none" strike="noStrike">
                          <a:effectLst/>
                          <a:latin typeface="Arial"/>
                        </a:rPr>
                        <a:t>3-3.99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1" i="0" u="none" strike="noStrike">
                          <a:effectLst/>
                          <a:latin typeface="Arial"/>
                        </a:rPr>
                        <a:t>4-4.99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1" i="0" u="none" strike="noStrike">
                          <a:effectLst/>
                          <a:latin typeface="Arial"/>
                        </a:rPr>
                        <a:t>5-5.99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1" i="0" u="none" strike="noStrike">
                          <a:effectLst/>
                          <a:latin typeface="Arial"/>
                        </a:rPr>
                        <a:t>6-6.99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1" i="0" u="none" strike="noStrike">
                          <a:effectLst/>
                          <a:latin typeface="Arial"/>
                        </a:rPr>
                        <a:t>7-7.99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1" i="0" u="none" strike="noStrike">
                          <a:effectLst/>
                          <a:latin typeface="Arial"/>
                        </a:rPr>
                        <a:t>8-8.99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1" i="0" u="none" strike="noStrike">
                          <a:effectLst/>
                          <a:latin typeface="Arial"/>
                        </a:rPr>
                        <a:t>9-9.99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b="1" i="0" u="none" strike="noStrike">
                          <a:effectLst/>
                          <a:latin typeface="Arial"/>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o-RO" sz="1600" b="1" i="0" u="none" strike="noStrike" dirty="0" smtClean="0">
                          <a:solidFill>
                            <a:srgbClr val="FFFF00"/>
                          </a:solidFill>
                          <a:effectLst/>
                          <a:latin typeface="Arial"/>
                        </a:rPr>
                        <a:t>TOTAL</a:t>
                      </a:r>
                      <a:endParaRPr lang="en-US" sz="1600" b="1" i="0" u="none" strike="noStrike" dirty="0">
                        <a:solidFill>
                          <a:srgbClr val="FFFF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l" fontAlgn="b"/>
                      <a:r>
                        <a:rPr lang="en-US" sz="1600" b="1" i="0" u="none" strike="noStrike" dirty="0" err="1">
                          <a:solidFill>
                            <a:srgbClr val="FFFF00"/>
                          </a:solidFill>
                          <a:effectLst/>
                          <a:latin typeface="Arial"/>
                        </a:rPr>
                        <a:t>Nivel</a:t>
                      </a:r>
                      <a:r>
                        <a:rPr lang="en-US" sz="1600" b="1" i="0" u="none" strike="noStrike" dirty="0">
                          <a:solidFill>
                            <a:srgbClr val="FFFF00"/>
                          </a:solidFill>
                          <a:effectLst/>
                          <a:latin typeface="Arial"/>
                        </a:rPr>
                        <a:t> </a:t>
                      </a:r>
                      <a:r>
                        <a:rPr lang="en-US" sz="1600" b="1" i="0" u="none" strike="noStrike" dirty="0" err="1">
                          <a:solidFill>
                            <a:srgbClr val="FFFF00"/>
                          </a:solidFill>
                          <a:effectLst/>
                          <a:latin typeface="Arial"/>
                        </a:rPr>
                        <a:t>Naţional</a:t>
                      </a:r>
                      <a:endParaRPr lang="en-US" sz="1600" b="1" i="0" u="none" strike="noStrike" dirty="0">
                        <a:solidFill>
                          <a:srgbClr val="FFFF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effectLst/>
                          <a:latin typeface="Arial"/>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effectLst/>
                          <a:latin typeface="Arial"/>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effectLst/>
                          <a:latin typeface="Arial"/>
                        </a:rPr>
                        <a:t>42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effectLst/>
                          <a:latin typeface="Arial"/>
                        </a:rPr>
                        <a:t>39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effectLst/>
                          <a:latin typeface="Arial"/>
                        </a:rPr>
                        <a:t>174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effectLst/>
                          <a:latin typeface="Arial"/>
                        </a:rPr>
                        <a:t>170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effectLst/>
                          <a:latin typeface="Arial"/>
                        </a:rPr>
                        <a:t>472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effectLst/>
                          <a:latin typeface="Arial"/>
                        </a:rPr>
                        <a:t>365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effectLst/>
                          <a:latin typeface="Arial"/>
                        </a:rPr>
                        <a:t>151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effectLst/>
                          <a:latin typeface="Arial"/>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rgbClr val="FFFF00"/>
                          </a:solidFill>
                          <a:effectLst/>
                          <a:latin typeface="Arial"/>
                        </a:rPr>
                        <a:t>1445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l" fontAlgn="b"/>
                      <a:r>
                        <a:rPr lang="en-US" sz="1600" b="1" i="0" u="none" strike="noStrike" dirty="0" err="1">
                          <a:solidFill>
                            <a:srgbClr val="FFFF00"/>
                          </a:solidFill>
                          <a:effectLst/>
                          <a:latin typeface="Arial"/>
                        </a:rPr>
                        <a:t>Judeţul</a:t>
                      </a:r>
                      <a:r>
                        <a:rPr lang="en-US" sz="1600" b="1" i="0" u="none" strike="noStrike" dirty="0">
                          <a:solidFill>
                            <a:srgbClr val="FFFF00"/>
                          </a:solidFill>
                          <a:effectLst/>
                          <a:latin typeface="Arial"/>
                        </a:rPr>
                        <a:t> </a:t>
                      </a:r>
                      <a:r>
                        <a:rPr lang="en-US" sz="1600" b="1" i="0" u="none" strike="noStrike" dirty="0" err="1">
                          <a:solidFill>
                            <a:srgbClr val="FFFF00"/>
                          </a:solidFill>
                          <a:effectLst/>
                          <a:latin typeface="Arial"/>
                        </a:rPr>
                        <a:t>Covasna</a:t>
                      </a:r>
                      <a:endParaRPr lang="en-US" sz="1600" b="1" i="0" u="none" strike="noStrike" dirty="0">
                        <a:solidFill>
                          <a:srgbClr val="FFFF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effectLst/>
                          <a:latin typeface="Arial"/>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effectLst/>
                          <a:latin typeface="Arial"/>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effectLst/>
                          <a:latin typeface="Arial"/>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effectLst/>
                          <a:latin typeface="Arial"/>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effectLst/>
                          <a:latin typeface="Arial"/>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effectLst/>
                          <a:latin typeface="Arial"/>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effectLst/>
                          <a:latin typeface="Arial"/>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effectLst/>
                          <a:latin typeface="Arial"/>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effectLst/>
                          <a:latin typeface="Arial"/>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effectLst/>
                          <a:latin typeface="Arial"/>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rgbClr val="FFFF00"/>
                          </a:solidFill>
                          <a:effectLst/>
                          <a:latin typeface="Arial"/>
                        </a:rPr>
                        <a:t>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AutoShape 10">
            <a:hlinkClick r:id="rId2" action="ppaction://hlinksldjump"/>
          </p:cNvPr>
          <p:cNvSpPr>
            <a:spLocks noChangeArrowheads="1"/>
          </p:cNvSpPr>
          <p:nvPr/>
        </p:nvSpPr>
        <p:spPr bwMode="auto">
          <a:xfrm>
            <a:off x="8956675" y="1384131"/>
            <a:ext cx="577850" cy="381000"/>
          </a:xfrm>
          <a:prstGeom prst="leftArrow">
            <a:avLst>
              <a:gd name="adj1" fmla="val 50000"/>
              <a:gd name="adj2" fmla="val 37917"/>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graphicFrame>
        <p:nvGraphicFramePr>
          <p:cNvPr id="9" name="Chart 8"/>
          <p:cNvGraphicFramePr>
            <a:graphicFrameLocks/>
          </p:cNvGraphicFramePr>
          <p:nvPr>
            <p:extLst>
              <p:ext uri="{D42A27DB-BD31-4B8C-83A1-F6EECF244321}">
                <p14:modId xmlns:p14="http://schemas.microsoft.com/office/powerpoint/2010/main" val="2412305975"/>
              </p:ext>
            </p:extLst>
          </p:nvPr>
        </p:nvGraphicFramePr>
        <p:xfrm>
          <a:off x="904875" y="2057400"/>
          <a:ext cx="8096250" cy="3429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6102974"/>
      </p:ext>
    </p:extLst>
  </p:cSld>
  <p:clrMapOvr>
    <a:masterClrMapping/>
  </p:clrMapOvr>
  <p:transition spd="slow" advClick="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660400" y="228600"/>
            <a:ext cx="8337550" cy="1295400"/>
          </a:xfrm>
        </p:spPr>
        <p:txBody>
          <a:bodyPr>
            <a:normAutofit/>
          </a:bodyPr>
          <a:lstStyle/>
          <a:p>
            <a:pPr algn="ctr" eaLnBrk="1" hangingPunct="1">
              <a:defRPr/>
            </a:pPr>
            <a:r>
              <a:rPr lang="ro-RO" sz="2800" b="1" dirty="0" smtClean="0">
                <a:solidFill>
                  <a:srgbClr val="FFFF99"/>
                </a:solidFill>
                <a:latin typeface="Tahoma" pitchFamily="34" charset="0"/>
                <a:cs typeface="Tahoma" pitchFamily="34" charset="0"/>
              </a:rPr>
              <a:t>2. STRUCTURA ANULUI ŞCOLAR 2014-2015 </a:t>
            </a:r>
            <a:r>
              <a:rPr lang="ro-RO" sz="2000" b="1" dirty="0" smtClean="0">
                <a:effectLst>
                  <a:outerShdw blurRad="38100" dist="38100" dir="2700000" algn="tl">
                    <a:srgbClr val="000000"/>
                  </a:outerShdw>
                </a:effectLst>
                <a:latin typeface="Tahoma" pitchFamily="34" charset="0"/>
                <a:cs typeface="Tahoma" pitchFamily="34" charset="0"/>
              </a:rPr>
              <a:t>aprobată prin </a:t>
            </a:r>
            <a:r>
              <a:rPr lang="ro-RO" sz="2000" b="1" dirty="0">
                <a:solidFill>
                  <a:srgbClr val="E7E05B"/>
                </a:solidFill>
                <a:effectLst>
                  <a:outerShdw blurRad="38100" dist="38100" dir="2700000" algn="tl">
                    <a:srgbClr val="C0C0C0"/>
                  </a:outerShdw>
                </a:effectLst>
                <a:latin typeface="Tahoma" pitchFamily="34" charset="0"/>
                <a:cs typeface="Tahoma" pitchFamily="34" charset="0"/>
              </a:rPr>
              <a:t>OME</a:t>
            </a:r>
            <a:r>
              <a:rPr lang="en-US" sz="2000" b="1" dirty="0">
                <a:solidFill>
                  <a:srgbClr val="E7E05B"/>
                </a:solidFill>
                <a:effectLst>
                  <a:outerShdw blurRad="38100" dist="38100" dir="2700000" algn="tl">
                    <a:srgbClr val="C0C0C0"/>
                  </a:outerShdw>
                </a:effectLst>
                <a:latin typeface="Tahoma" pitchFamily="34" charset="0"/>
                <a:cs typeface="Tahoma" pitchFamily="34" charset="0"/>
              </a:rPr>
              <a:t>N </a:t>
            </a:r>
            <a:r>
              <a:rPr lang="ro-RO" sz="2000" b="1" dirty="0">
                <a:solidFill>
                  <a:srgbClr val="E7E05B"/>
                </a:solidFill>
                <a:effectLst>
                  <a:outerShdw blurRad="38100" dist="38100" dir="2700000" algn="tl">
                    <a:srgbClr val="C0C0C0"/>
                  </a:outerShdw>
                </a:effectLst>
                <a:latin typeface="Tahoma" pitchFamily="34" charset="0"/>
                <a:cs typeface="Tahoma" pitchFamily="34" charset="0"/>
              </a:rPr>
              <a:t>nr. </a:t>
            </a:r>
            <a:r>
              <a:rPr lang="en-US" sz="2000" b="1" dirty="0" smtClean="0">
                <a:solidFill>
                  <a:srgbClr val="E7E05B"/>
                </a:solidFill>
                <a:effectLst>
                  <a:outerShdw blurRad="38100" dist="38100" dir="2700000" algn="tl">
                    <a:srgbClr val="C0C0C0"/>
                  </a:outerShdw>
                </a:effectLst>
                <a:latin typeface="Tahoma" pitchFamily="34" charset="0"/>
                <a:cs typeface="Tahoma" pitchFamily="34" charset="0"/>
              </a:rPr>
              <a:t>3637/19.06.2014</a:t>
            </a:r>
            <a:endParaRPr lang="en-US" sz="2000" b="1" dirty="0" smtClean="0">
              <a:solidFill>
                <a:srgbClr val="E7E05B"/>
              </a:solidFill>
              <a:effectLst>
                <a:outerShdw blurRad="38100" dist="38100" dir="2700000" algn="tl">
                  <a:srgbClr val="000000"/>
                </a:outerShdw>
              </a:effectLst>
              <a:latin typeface="Tahoma" pitchFamily="34" charset="0"/>
              <a:cs typeface="Tahoma" pitchFamily="34" charset="0"/>
            </a:endParaRPr>
          </a:p>
        </p:txBody>
      </p:sp>
      <p:sp>
        <p:nvSpPr>
          <p:cNvPr id="7" name="Rectangle 5"/>
          <p:cNvSpPr>
            <a:spLocks noGrp="1" noChangeArrowheads="1"/>
          </p:cNvSpPr>
          <p:nvPr>
            <p:ph type="sldNum" sz="quarter" idx="12"/>
          </p:nvPr>
        </p:nvSpPr>
        <p:spPr/>
        <p:txBody>
          <a:bodyPr/>
          <a:lstStyle/>
          <a:p>
            <a:pPr>
              <a:defRPr/>
            </a:pPr>
            <a:fld id="{C6A21EC5-1933-4304-89C4-7C896175460C}" type="slidenum">
              <a:rPr lang="ro-RO"/>
              <a:pPr>
                <a:defRPr/>
              </a:pPr>
              <a:t>63</a:t>
            </a:fld>
            <a:endParaRPr lang="ro-RO"/>
          </a:p>
        </p:txBody>
      </p:sp>
      <p:sp>
        <p:nvSpPr>
          <p:cNvPr id="52229" name="AutoShape 4">
            <a:hlinkClick r:id="rId2" action="ppaction://hlinksldjump"/>
          </p:cNvPr>
          <p:cNvSpPr>
            <a:spLocks noChangeArrowheads="1"/>
          </p:cNvSpPr>
          <p:nvPr/>
        </p:nvSpPr>
        <p:spPr bwMode="auto">
          <a:xfrm>
            <a:off x="8420100" y="6248400"/>
            <a:ext cx="577850" cy="304800"/>
          </a:xfrm>
          <a:prstGeom prst="rightArrow">
            <a:avLst>
              <a:gd name="adj1" fmla="val 50000"/>
              <a:gd name="adj2" fmla="val 47396"/>
            </a:avLst>
          </a:prstGeom>
          <a:solidFill>
            <a:srgbClr val="993366"/>
          </a:solidFill>
          <a:ln w="9525">
            <a:solidFill>
              <a:schemeClr val="tx1"/>
            </a:solidFill>
            <a:miter lim="800000"/>
            <a:headEnd/>
            <a:tailEnd/>
          </a:ln>
        </p:spPr>
        <p:txBody>
          <a:bodyPr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2" name="Dreptunghi 1"/>
          <p:cNvSpPr/>
          <p:nvPr/>
        </p:nvSpPr>
        <p:spPr>
          <a:xfrm>
            <a:off x="228600" y="1444109"/>
            <a:ext cx="9525000" cy="4616648"/>
          </a:xfrm>
          <a:prstGeom prst="rect">
            <a:avLst/>
          </a:prstGeom>
        </p:spPr>
        <p:txBody>
          <a:bodyPr wrap="square">
            <a:spAutoFit/>
          </a:bodyPr>
          <a:lstStyle/>
          <a:p>
            <a:pPr>
              <a:spcBef>
                <a:spcPts val="600"/>
              </a:spcBef>
              <a:spcAft>
                <a:spcPts val="600"/>
              </a:spcAft>
            </a:pPr>
            <a:r>
              <a:rPr lang="ro-RO" sz="2200" dirty="0">
                <a:latin typeface="Tahoma" pitchFamily="34" charset="0"/>
              </a:rPr>
              <a:t>Art.1 </a:t>
            </a:r>
            <a:r>
              <a:rPr lang="en-US" sz="2200" dirty="0" smtClean="0">
                <a:latin typeface="Tahoma" pitchFamily="34" charset="0"/>
              </a:rPr>
              <a:t>.(1) </a:t>
            </a:r>
            <a:r>
              <a:rPr lang="en-US" sz="2200" dirty="0" err="1" smtClean="0">
                <a:latin typeface="Tahoma" pitchFamily="34" charset="0"/>
              </a:rPr>
              <a:t>Anul</a:t>
            </a:r>
            <a:r>
              <a:rPr lang="en-US" sz="2200" dirty="0" smtClean="0">
                <a:latin typeface="Tahoma" pitchFamily="34" charset="0"/>
              </a:rPr>
              <a:t> </a:t>
            </a:r>
            <a:r>
              <a:rPr lang="en-US" sz="2200" dirty="0" err="1">
                <a:latin typeface="Tahoma" pitchFamily="34" charset="0"/>
              </a:rPr>
              <a:t>şcolar</a:t>
            </a:r>
            <a:r>
              <a:rPr lang="en-US" sz="2200" dirty="0">
                <a:latin typeface="Tahoma" pitchFamily="34" charset="0"/>
              </a:rPr>
              <a:t> </a:t>
            </a:r>
            <a:r>
              <a:rPr lang="en-US" sz="2200" dirty="0" smtClean="0">
                <a:latin typeface="Tahoma" pitchFamily="34" charset="0"/>
              </a:rPr>
              <a:t>2014-2015 </a:t>
            </a:r>
            <a:r>
              <a:rPr lang="en-US" sz="2200" b="0" dirty="0">
                <a:latin typeface="Tahoma" pitchFamily="34" charset="0"/>
              </a:rPr>
              <a:t>are</a:t>
            </a:r>
            <a:r>
              <a:rPr lang="en-US" sz="2200" dirty="0">
                <a:latin typeface="Tahoma" pitchFamily="34" charset="0"/>
              </a:rPr>
              <a:t> 36 de </a:t>
            </a:r>
            <a:r>
              <a:rPr lang="en-US" sz="2200" dirty="0" err="1">
                <a:latin typeface="Tahoma" pitchFamily="34" charset="0"/>
              </a:rPr>
              <a:t>săptămâni</a:t>
            </a:r>
            <a:r>
              <a:rPr lang="en-US" sz="2200" dirty="0">
                <a:latin typeface="Tahoma" pitchFamily="34" charset="0"/>
              </a:rPr>
              <a:t> </a:t>
            </a:r>
            <a:r>
              <a:rPr lang="en-US" sz="2200" b="0" dirty="0">
                <a:latin typeface="Tahoma" pitchFamily="34" charset="0"/>
              </a:rPr>
              <a:t>de </a:t>
            </a:r>
            <a:r>
              <a:rPr lang="en-US" sz="2200" b="0" dirty="0" err="1">
                <a:latin typeface="Tahoma" pitchFamily="34" charset="0"/>
              </a:rPr>
              <a:t>cursuri</a:t>
            </a:r>
            <a:r>
              <a:rPr lang="en-US" sz="2200" b="0" dirty="0">
                <a:latin typeface="Tahoma" pitchFamily="34" charset="0"/>
              </a:rPr>
              <a:t>, </a:t>
            </a:r>
            <a:r>
              <a:rPr lang="en-US" sz="2200" b="0" dirty="0" smtClean="0">
                <a:latin typeface="Tahoma" pitchFamily="34" charset="0"/>
              </a:rPr>
              <a:t>        	     </a:t>
            </a:r>
            <a:r>
              <a:rPr lang="en-US" sz="2200" b="0" dirty="0" err="1" smtClean="0">
                <a:latin typeface="Tahoma" pitchFamily="34" charset="0"/>
              </a:rPr>
              <a:t>însumând</a:t>
            </a:r>
            <a:r>
              <a:rPr lang="en-US" sz="2200" b="0" dirty="0" smtClean="0">
                <a:latin typeface="Tahoma" pitchFamily="34" charset="0"/>
              </a:rPr>
              <a:t> </a:t>
            </a:r>
            <a:r>
              <a:rPr lang="en-US" sz="2200" dirty="0" smtClean="0">
                <a:latin typeface="Tahoma" pitchFamily="34" charset="0"/>
              </a:rPr>
              <a:t>177 </a:t>
            </a:r>
            <a:r>
              <a:rPr lang="en-US" sz="2200" dirty="0">
                <a:latin typeface="Tahoma" pitchFamily="34" charset="0"/>
              </a:rPr>
              <a:t>de </a:t>
            </a:r>
            <a:r>
              <a:rPr lang="en-US" sz="2200" dirty="0" err="1">
                <a:latin typeface="Tahoma" pitchFamily="34" charset="0"/>
              </a:rPr>
              <a:t>zile</a:t>
            </a:r>
            <a:r>
              <a:rPr lang="en-US" sz="2200" dirty="0">
                <a:latin typeface="Tahoma" pitchFamily="34" charset="0"/>
              </a:rPr>
              <a:t> </a:t>
            </a:r>
            <a:r>
              <a:rPr lang="en-US" sz="2200" dirty="0" err="1">
                <a:latin typeface="Tahoma" pitchFamily="34" charset="0"/>
              </a:rPr>
              <a:t>lucrătoare</a:t>
            </a:r>
            <a:r>
              <a:rPr lang="en-US" sz="2200" dirty="0">
                <a:latin typeface="Tahoma" pitchFamily="34" charset="0"/>
              </a:rPr>
              <a:t>. </a:t>
            </a:r>
          </a:p>
          <a:p>
            <a:pPr>
              <a:spcBef>
                <a:spcPts val="600"/>
              </a:spcBef>
              <a:spcAft>
                <a:spcPts val="600"/>
              </a:spcAft>
            </a:pPr>
            <a:r>
              <a:rPr lang="en-US" sz="2200" dirty="0">
                <a:latin typeface="Tahoma" pitchFamily="34" charset="0"/>
              </a:rPr>
              <a:t> </a:t>
            </a:r>
            <a:r>
              <a:rPr lang="en-US" sz="2200" dirty="0" smtClean="0">
                <a:latin typeface="Tahoma" pitchFamily="34" charset="0"/>
              </a:rPr>
              <a:t>         (2) </a:t>
            </a:r>
            <a:r>
              <a:rPr lang="en-US" sz="2200" b="0" dirty="0" err="1" smtClean="0">
                <a:latin typeface="Tahoma" pitchFamily="34" charset="0"/>
              </a:rPr>
              <a:t>Prin</a:t>
            </a:r>
            <a:r>
              <a:rPr lang="en-US" sz="2200" b="0" dirty="0" smtClean="0">
                <a:latin typeface="Tahoma" pitchFamily="34" charset="0"/>
              </a:rPr>
              <a:t> </a:t>
            </a:r>
            <a:r>
              <a:rPr lang="en-US" sz="2200" b="0" dirty="0" err="1">
                <a:latin typeface="Tahoma" pitchFamily="34" charset="0"/>
              </a:rPr>
              <a:t>excepţie</a:t>
            </a:r>
            <a:r>
              <a:rPr lang="en-US" sz="2200" b="0" dirty="0">
                <a:latin typeface="Tahoma" pitchFamily="34" charset="0"/>
              </a:rPr>
              <a:t> de la </a:t>
            </a:r>
            <a:r>
              <a:rPr lang="en-US" sz="2200" b="0" dirty="0" err="1">
                <a:latin typeface="Tahoma" pitchFamily="34" charset="0"/>
              </a:rPr>
              <a:t>prevederile</a:t>
            </a:r>
            <a:r>
              <a:rPr lang="en-US" sz="2200" b="0" dirty="0">
                <a:latin typeface="Tahoma" pitchFamily="34" charset="0"/>
              </a:rPr>
              <a:t> </a:t>
            </a:r>
            <a:r>
              <a:rPr lang="en-US" sz="2200" b="0" dirty="0" err="1">
                <a:latin typeface="Tahoma" pitchFamily="34" charset="0"/>
              </a:rPr>
              <a:t>alin</a:t>
            </a:r>
            <a:r>
              <a:rPr lang="en-US" sz="2200" b="0" dirty="0">
                <a:latin typeface="Tahoma" pitchFamily="34" charset="0"/>
              </a:rPr>
              <a:t>. (1) se </a:t>
            </a:r>
            <a:r>
              <a:rPr lang="en-US" sz="2200" b="0" dirty="0" err="1">
                <a:latin typeface="Tahoma" pitchFamily="34" charset="0"/>
              </a:rPr>
              <a:t>stabilesc</a:t>
            </a:r>
            <a:r>
              <a:rPr lang="en-US" sz="2200" b="0" dirty="0">
                <a:latin typeface="Tahoma" pitchFamily="34" charset="0"/>
              </a:rPr>
              <a:t> </a:t>
            </a:r>
            <a:r>
              <a:rPr lang="en-US" sz="2200" b="0" dirty="0" err="1">
                <a:latin typeface="Tahoma" pitchFamily="34" charset="0"/>
              </a:rPr>
              <a:t>următoarele</a:t>
            </a:r>
            <a:r>
              <a:rPr lang="en-US" sz="2200" b="0" dirty="0">
                <a:latin typeface="Tahoma" pitchFamily="34" charset="0"/>
              </a:rPr>
              <a:t>: </a:t>
            </a:r>
          </a:p>
          <a:p>
            <a:pPr marL="1371600" lvl="2" indent="-457200">
              <a:spcBef>
                <a:spcPts val="600"/>
              </a:spcBef>
              <a:spcAft>
                <a:spcPts val="600"/>
              </a:spcAft>
              <a:buFont typeface="+mj-lt"/>
              <a:buAutoNum type="alphaLcParenR"/>
            </a:pPr>
            <a:r>
              <a:rPr lang="en-US" sz="2200" dirty="0" err="1" smtClean="0">
                <a:latin typeface="Tahoma" pitchFamily="34" charset="0"/>
              </a:rPr>
              <a:t>pentru</a:t>
            </a:r>
            <a:r>
              <a:rPr lang="en-US" sz="2200" dirty="0" smtClean="0">
                <a:latin typeface="Tahoma" pitchFamily="34" charset="0"/>
              </a:rPr>
              <a:t> </a:t>
            </a:r>
            <a:r>
              <a:rPr lang="en-US" sz="2200" dirty="0" err="1">
                <a:latin typeface="Tahoma" pitchFamily="34" charset="0"/>
              </a:rPr>
              <a:t>clasele</a:t>
            </a:r>
            <a:r>
              <a:rPr lang="en-US" sz="2200" dirty="0">
                <a:latin typeface="Tahoma" pitchFamily="34" charset="0"/>
              </a:rPr>
              <a:t> </a:t>
            </a:r>
            <a:r>
              <a:rPr lang="en-US" sz="2200" dirty="0" err="1">
                <a:latin typeface="Tahoma" pitchFamily="34" charset="0"/>
              </a:rPr>
              <a:t>terminale</a:t>
            </a:r>
            <a:r>
              <a:rPr lang="en-US" sz="2200" dirty="0">
                <a:latin typeface="Tahoma" pitchFamily="34" charset="0"/>
              </a:rPr>
              <a:t> din </a:t>
            </a:r>
            <a:r>
              <a:rPr lang="en-US" sz="2200" dirty="0" err="1">
                <a:latin typeface="Tahoma" pitchFamily="34" charset="0"/>
              </a:rPr>
              <a:t>învăţământul</a:t>
            </a:r>
            <a:r>
              <a:rPr lang="en-US" sz="2200" dirty="0">
                <a:latin typeface="Tahoma" pitchFamily="34" charset="0"/>
              </a:rPr>
              <a:t> </a:t>
            </a:r>
            <a:r>
              <a:rPr lang="en-US" sz="2200" dirty="0" err="1">
                <a:latin typeface="Tahoma" pitchFamily="34" charset="0"/>
              </a:rPr>
              <a:t>liceal</a:t>
            </a:r>
            <a:r>
              <a:rPr lang="en-US" sz="2200" dirty="0">
                <a:latin typeface="Tahoma" pitchFamily="34" charset="0"/>
              </a:rPr>
              <a:t>, </a:t>
            </a:r>
            <a:r>
              <a:rPr lang="en-US" sz="2200" b="0" dirty="0" err="1">
                <a:latin typeface="Tahoma" pitchFamily="34" charset="0"/>
              </a:rPr>
              <a:t>anul</a:t>
            </a:r>
            <a:r>
              <a:rPr lang="en-US" sz="2200" b="0" dirty="0">
                <a:latin typeface="Tahoma" pitchFamily="34" charset="0"/>
              </a:rPr>
              <a:t> </a:t>
            </a:r>
            <a:r>
              <a:rPr lang="en-US" sz="2200" b="0" dirty="0" err="1">
                <a:latin typeface="Tahoma" pitchFamily="34" charset="0"/>
              </a:rPr>
              <a:t>şcolar</a:t>
            </a:r>
            <a:r>
              <a:rPr lang="en-US" sz="2200" b="0" dirty="0">
                <a:latin typeface="Tahoma" pitchFamily="34" charset="0"/>
              </a:rPr>
              <a:t> are 37 de </a:t>
            </a:r>
            <a:r>
              <a:rPr lang="en-US" sz="2200" b="0" dirty="0" err="1">
                <a:latin typeface="Tahoma" pitchFamily="34" charset="0"/>
              </a:rPr>
              <a:t>săptămâni</a:t>
            </a:r>
            <a:r>
              <a:rPr lang="en-US" sz="2200" b="0" dirty="0">
                <a:latin typeface="Tahoma" pitchFamily="34" charset="0"/>
              </a:rPr>
              <a:t> din care </a:t>
            </a:r>
            <a:r>
              <a:rPr lang="en-US" sz="2200" b="0" dirty="0" err="1">
                <a:latin typeface="Tahoma" pitchFamily="34" charset="0"/>
              </a:rPr>
              <a:t>durata</a:t>
            </a:r>
            <a:r>
              <a:rPr lang="en-US" sz="2200" b="0" dirty="0">
                <a:latin typeface="Tahoma" pitchFamily="34" charset="0"/>
              </a:rPr>
              <a:t> </a:t>
            </a:r>
            <a:r>
              <a:rPr lang="en-US" sz="2200" b="0" dirty="0" err="1">
                <a:latin typeface="Tahoma" pitchFamily="34" charset="0"/>
              </a:rPr>
              <a:t>cursurilor</a:t>
            </a:r>
            <a:r>
              <a:rPr lang="en-US" sz="2200" b="0" dirty="0">
                <a:latin typeface="Tahoma" pitchFamily="34" charset="0"/>
              </a:rPr>
              <a:t> </a:t>
            </a:r>
            <a:r>
              <a:rPr lang="en-US" sz="2200" b="0" dirty="0" err="1">
                <a:latin typeface="Tahoma" pitchFamily="34" charset="0"/>
              </a:rPr>
              <a:t>este</a:t>
            </a:r>
            <a:r>
              <a:rPr lang="en-US" sz="2200" b="0" dirty="0">
                <a:latin typeface="Tahoma" pitchFamily="34" charset="0"/>
              </a:rPr>
              <a:t> de 33 de </a:t>
            </a:r>
            <a:r>
              <a:rPr lang="en-US" sz="2200" b="0" dirty="0" err="1">
                <a:latin typeface="Tahoma" pitchFamily="34" charset="0"/>
              </a:rPr>
              <a:t>săptămâni</a:t>
            </a:r>
            <a:r>
              <a:rPr lang="en-US" sz="2200" b="0" dirty="0">
                <a:latin typeface="Tahoma" pitchFamily="34" charset="0"/>
              </a:rPr>
              <a:t>, 4 </a:t>
            </a:r>
            <a:r>
              <a:rPr lang="en-US" sz="2200" b="0" dirty="0" err="1">
                <a:latin typeface="Tahoma" pitchFamily="34" charset="0"/>
              </a:rPr>
              <a:t>săptămâni</a:t>
            </a:r>
            <a:r>
              <a:rPr lang="en-US" sz="2200" b="0" dirty="0">
                <a:latin typeface="Tahoma" pitchFamily="34" charset="0"/>
              </a:rPr>
              <a:t> </a:t>
            </a:r>
            <a:r>
              <a:rPr lang="en-US" sz="2200" b="0" dirty="0" err="1">
                <a:latin typeface="Tahoma" pitchFamily="34" charset="0"/>
              </a:rPr>
              <a:t>fiind</a:t>
            </a:r>
            <a:r>
              <a:rPr lang="en-US" sz="2200" b="0" dirty="0">
                <a:latin typeface="Tahoma" pitchFamily="34" charset="0"/>
              </a:rPr>
              <a:t> dedicate </a:t>
            </a:r>
            <a:r>
              <a:rPr lang="en-US" sz="2200" b="0" dirty="0" err="1">
                <a:latin typeface="Tahoma" pitchFamily="34" charset="0"/>
              </a:rPr>
              <a:t>desfăşurării</a:t>
            </a:r>
            <a:r>
              <a:rPr lang="en-US" sz="2200" b="0" dirty="0">
                <a:latin typeface="Tahoma" pitchFamily="34" charset="0"/>
              </a:rPr>
              <a:t> </a:t>
            </a:r>
            <a:r>
              <a:rPr lang="en-US" sz="2200" b="0" dirty="0" err="1">
                <a:latin typeface="Tahoma" pitchFamily="34" charset="0"/>
              </a:rPr>
              <a:t>examenului</a:t>
            </a:r>
            <a:r>
              <a:rPr lang="en-US" sz="2200" b="0" dirty="0">
                <a:latin typeface="Tahoma" pitchFamily="34" charset="0"/>
              </a:rPr>
              <a:t> </a:t>
            </a:r>
            <a:r>
              <a:rPr lang="en-US" sz="2200" b="0" dirty="0" err="1">
                <a:latin typeface="Tahoma" pitchFamily="34" charset="0"/>
              </a:rPr>
              <a:t>naţional</a:t>
            </a:r>
            <a:r>
              <a:rPr lang="en-US" sz="2200" b="0" dirty="0">
                <a:latin typeface="Tahoma" pitchFamily="34" charset="0"/>
              </a:rPr>
              <a:t> de </a:t>
            </a:r>
            <a:r>
              <a:rPr lang="en-US" sz="2200" b="0" dirty="0" err="1">
                <a:latin typeface="Tahoma" pitchFamily="34" charset="0"/>
              </a:rPr>
              <a:t>bacalaureat</a:t>
            </a:r>
            <a:r>
              <a:rPr lang="en-US" sz="2200" dirty="0">
                <a:latin typeface="Tahoma" pitchFamily="34" charset="0"/>
              </a:rPr>
              <a:t>. </a:t>
            </a:r>
            <a:r>
              <a:rPr lang="en-US" sz="2200" dirty="0" err="1">
                <a:latin typeface="Tahoma" pitchFamily="34" charset="0"/>
              </a:rPr>
              <a:t>Cursurile</a:t>
            </a:r>
            <a:r>
              <a:rPr lang="en-US" sz="2200" dirty="0">
                <a:latin typeface="Tahoma" pitchFamily="34" charset="0"/>
              </a:rPr>
              <a:t> </a:t>
            </a:r>
            <a:r>
              <a:rPr lang="en-US" sz="2200" dirty="0" err="1">
                <a:latin typeface="Tahoma" pitchFamily="34" charset="0"/>
              </a:rPr>
              <a:t>claselor</a:t>
            </a:r>
            <a:r>
              <a:rPr lang="en-US" sz="2200" dirty="0">
                <a:latin typeface="Tahoma" pitchFamily="34" charset="0"/>
              </a:rPr>
              <a:t> </a:t>
            </a:r>
            <a:r>
              <a:rPr lang="en-US" sz="2200" dirty="0" err="1">
                <a:latin typeface="Tahoma" pitchFamily="34" charset="0"/>
              </a:rPr>
              <a:t>terminale</a:t>
            </a:r>
            <a:r>
              <a:rPr lang="en-US" sz="2200" dirty="0">
                <a:latin typeface="Tahoma" pitchFamily="34" charset="0"/>
              </a:rPr>
              <a:t> </a:t>
            </a:r>
            <a:r>
              <a:rPr lang="en-US" sz="2200" b="0" dirty="0">
                <a:latin typeface="Tahoma" pitchFamily="34" charset="0"/>
              </a:rPr>
              <a:t>se </a:t>
            </a:r>
            <a:r>
              <a:rPr lang="en-US" sz="2200" b="0" dirty="0" err="1">
                <a:latin typeface="Tahoma" pitchFamily="34" charset="0"/>
              </a:rPr>
              <a:t>încheie</a:t>
            </a:r>
            <a:r>
              <a:rPr lang="en-US" sz="2200" b="0" dirty="0">
                <a:latin typeface="Tahoma" pitchFamily="34" charset="0"/>
              </a:rPr>
              <a:t> </a:t>
            </a:r>
            <a:r>
              <a:rPr lang="en-US" sz="2200" b="0" dirty="0" err="1">
                <a:latin typeface="Tahoma" pitchFamily="34" charset="0"/>
              </a:rPr>
              <a:t>în</a:t>
            </a:r>
            <a:r>
              <a:rPr lang="en-US" sz="2200" b="0" dirty="0">
                <a:latin typeface="Tahoma" pitchFamily="34" charset="0"/>
              </a:rPr>
              <a:t> data de </a:t>
            </a:r>
            <a:r>
              <a:rPr lang="en-US" sz="2200" dirty="0" smtClean="0">
                <a:latin typeface="Tahoma" pitchFamily="34" charset="0"/>
              </a:rPr>
              <a:t>29 </a:t>
            </a:r>
            <a:r>
              <a:rPr lang="en-US" sz="2200" dirty="0" err="1">
                <a:latin typeface="Tahoma" pitchFamily="34" charset="0"/>
              </a:rPr>
              <a:t>mai</a:t>
            </a:r>
            <a:r>
              <a:rPr lang="en-US" sz="2200" dirty="0">
                <a:latin typeface="Tahoma" pitchFamily="34" charset="0"/>
              </a:rPr>
              <a:t> </a:t>
            </a:r>
            <a:r>
              <a:rPr lang="en-US" sz="2200" dirty="0" smtClean="0">
                <a:latin typeface="Tahoma" pitchFamily="34" charset="0"/>
              </a:rPr>
              <a:t>2015; </a:t>
            </a:r>
            <a:endParaRPr lang="en-US" sz="2200" dirty="0">
              <a:latin typeface="Tahoma" pitchFamily="34" charset="0"/>
            </a:endParaRPr>
          </a:p>
          <a:p>
            <a:pPr marL="1371600" lvl="2" indent="-457200">
              <a:spcBef>
                <a:spcPts val="600"/>
              </a:spcBef>
              <a:spcAft>
                <a:spcPts val="600"/>
              </a:spcAft>
              <a:buFont typeface="+mj-lt"/>
              <a:buAutoNum type="alphaLcParenR"/>
            </a:pPr>
            <a:r>
              <a:rPr lang="en-US" sz="2200" dirty="0" err="1" smtClean="0">
                <a:latin typeface="Tahoma" pitchFamily="34" charset="0"/>
              </a:rPr>
              <a:t>pentru</a:t>
            </a:r>
            <a:r>
              <a:rPr lang="en-US" sz="2200" dirty="0" smtClean="0">
                <a:latin typeface="Tahoma" pitchFamily="34" charset="0"/>
              </a:rPr>
              <a:t> </a:t>
            </a:r>
            <a:r>
              <a:rPr lang="en-US" sz="2200" dirty="0" err="1">
                <a:latin typeface="Tahoma" pitchFamily="34" charset="0"/>
              </a:rPr>
              <a:t>clasa</a:t>
            </a:r>
            <a:r>
              <a:rPr lang="en-US" sz="2200" dirty="0">
                <a:latin typeface="Tahoma" pitchFamily="34" charset="0"/>
              </a:rPr>
              <a:t> a VIII-a, </a:t>
            </a:r>
            <a:r>
              <a:rPr lang="en-US" sz="2200" b="0" dirty="0" err="1">
                <a:latin typeface="Tahoma" pitchFamily="34" charset="0"/>
              </a:rPr>
              <a:t>anul</a:t>
            </a:r>
            <a:r>
              <a:rPr lang="en-US" sz="2200" b="0" dirty="0">
                <a:latin typeface="Tahoma" pitchFamily="34" charset="0"/>
              </a:rPr>
              <a:t> </a:t>
            </a:r>
            <a:r>
              <a:rPr lang="en-US" sz="2200" b="0" dirty="0" err="1">
                <a:latin typeface="Tahoma" pitchFamily="34" charset="0"/>
              </a:rPr>
              <a:t>şcolar</a:t>
            </a:r>
            <a:r>
              <a:rPr lang="en-US" sz="2200" b="0" dirty="0">
                <a:latin typeface="Tahoma" pitchFamily="34" charset="0"/>
              </a:rPr>
              <a:t> are 36 de </a:t>
            </a:r>
            <a:r>
              <a:rPr lang="en-US" sz="2200" b="0" dirty="0" err="1">
                <a:latin typeface="Tahoma" pitchFamily="34" charset="0"/>
              </a:rPr>
              <a:t>săptămâni</a:t>
            </a:r>
            <a:r>
              <a:rPr lang="en-US" sz="2200" b="0" dirty="0">
                <a:latin typeface="Tahoma" pitchFamily="34" charset="0"/>
              </a:rPr>
              <a:t> din care </a:t>
            </a:r>
            <a:r>
              <a:rPr lang="en-US" sz="2200" b="0" dirty="0" err="1">
                <a:latin typeface="Tahoma" pitchFamily="34" charset="0"/>
              </a:rPr>
              <a:t>durata</a:t>
            </a:r>
            <a:r>
              <a:rPr lang="en-US" sz="2200" b="0" dirty="0">
                <a:latin typeface="Tahoma" pitchFamily="34" charset="0"/>
              </a:rPr>
              <a:t> </a:t>
            </a:r>
            <a:r>
              <a:rPr lang="en-US" sz="2200" b="0" dirty="0" err="1">
                <a:latin typeface="Tahoma" pitchFamily="34" charset="0"/>
              </a:rPr>
              <a:t>cursurilor</a:t>
            </a:r>
            <a:r>
              <a:rPr lang="en-US" sz="2200" b="0" dirty="0">
                <a:latin typeface="Tahoma" pitchFamily="34" charset="0"/>
              </a:rPr>
              <a:t> </a:t>
            </a:r>
            <a:r>
              <a:rPr lang="en-US" sz="2200" b="0" dirty="0" err="1">
                <a:latin typeface="Tahoma" pitchFamily="34" charset="0"/>
              </a:rPr>
              <a:t>este</a:t>
            </a:r>
            <a:r>
              <a:rPr lang="en-US" sz="2200" b="0" dirty="0">
                <a:latin typeface="Tahoma" pitchFamily="34" charset="0"/>
              </a:rPr>
              <a:t> de 35 de </a:t>
            </a:r>
            <a:r>
              <a:rPr lang="en-US" sz="2200" b="0" dirty="0" err="1">
                <a:latin typeface="Tahoma" pitchFamily="34" charset="0"/>
              </a:rPr>
              <a:t>săptămâni</a:t>
            </a:r>
            <a:r>
              <a:rPr lang="en-US" sz="2200" b="0" dirty="0">
                <a:latin typeface="Tahoma" pitchFamily="34" charset="0"/>
              </a:rPr>
              <a:t>, o </a:t>
            </a:r>
            <a:r>
              <a:rPr lang="en-US" sz="2200" b="0" dirty="0" err="1">
                <a:latin typeface="Tahoma" pitchFamily="34" charset="0"/>
              </a:rPr>
              <a:t>săptămână</a:t>
            </a:r>
            <a:r>
              <a:rPr lang="en-US" sz="2200" b="0" dirty="0">
                <a:latin typeface="Tahoma" pitchFamily="34" charset="0"/>
              </a:rPr>
              <a:t> </a:t>
            </a:r>
            <a:r>
              <a:rPr lang="en-US" sz="2200" b="0" dirty="0" err="1">
                <a:latin typeface="Tahoma" pitchFamily="34" charset="0"/>
              </a:rPr>
              <a:t>fiind</a:t>
            </a:r>
            <a:r>
              <a:rPr lang="en-US" sz="2200" b="0" dirty="0">
                <a:latin typeface="Tahoma" pitchFamily="34" charset="0"/>
              </a:rPr>
              <a:t> </a:t>
            </a:r>
            <a:r>
              <a:rPr lang="en-US" sz="2200" b="0" dirty="0" err="1">
                <a:latin typeface="Tahoma" pitchFamily="34" charset="0"/>
              </a:rPr>
              <a:t>dedicată</a:t>
            </a:r>
            <a:r>
              <a:rPr lang="en-US" sz="2200" b="0" dirty="0">
                <a:latin typeface="Tahoma" pitchFamily="34" charset="0"/>
              </a:rPr>
              <a:t> </a:t>
            </a:r>
            <a:r>
              <a:rPr lang="en-US" sz="2200" b="0" dirty="0" err="1">
                <a:latin typeface="Tahoma" pitchFamily="34" charset="0"/>
              </a:rPr>
              <a:t>desfăşurării</a:t>
            </a:r>
            <a:r>
              <a:rPr lang="en-US" sz="2200" b="0" dirty="0">
                <a:latin typeface="Tahoma" pitchFamily="34" charset="0"/>
              </a:rPr>
              <a:t> </a:t>
            </a:r>
            <a:r>
              <a:rPr lang="en-US" sz="2200" b="0" dirty="0" err="1">
                <a:latin typeface="Tahoma" pitchFamily="34" charset="0"/>
              </a:rPr>
              <a:t>evaluării</a:t>
            </a:r>
            <a:r>
              <a:rPr lang="en-US" sz="2200" b="0" dirty="0">
                <a:latin typeface="Tahoma" pitchFamily="34" charset="0"/>
              </a:rPr>
              <a:t> </a:t>
            </a:r>
            <a:r>
              <a:rPr lang="en-US" sz="2200" b="0" dirty="0" err="1">
                <a:latin typeface="Tahoma" pitchFamily="34" charset="0"/>
              </a:rPr>
              <a:t>naţionale</a:t>
            </a:r>
            <a:r>
              <a:rPr lang="en-US" sz="2200" dirty="0">
                <a:latin typeface="Tahoma" pitchFamily="34" charset="0"/>
              </a:rPr>
              <a:t>. </a:t>
            </a:r>
            <a:r>
              <a:rPr lang="en-US" sz="2200" dirty="0" err="1">
                <a:latin typeface="Tahoma" pitchFamily="34" charset="0"/>
              </a:rPr>
              <a:t>Cursurile</a:t>
            </a:r>
            <a:r>
              <a:rPr lang="en-US" sz="2200" dirty="0">
                <a:latin typeface="Tahoma" pitchFamily="34" charset="0"/>
              </a:rPr>
              <a:t> </a:t>
            </a:r>
            <a:r>
              <a:rPr lang="en-US" sz="2200" dirty="0" err="1">
                <a:latin typeface="Tahoma" pitchFamily="34" charset="0"/>
              </a:rPr>
              <a:t>claselor</a:t>
            </a:r>
            <a:r>
              <a:rPr lang="en-US" sz="2200" dirty="0">
                <a:latin typeface="Tahoma" pitchFamily="34" charset="0"/>
              </a:rPr>
              <a:t> a VIII-a se </a:t>
            </a:r>
            <a:r>
              <a:rPr lang="en-US" sz="2200" dirty="0" err="1">
                <a:latin typeface="Tahoma" pitchFamily="34" charset="0"/>
              </a:rPr>
              <a:t>încheie</a:t>
            </a:r>
            <a:r>
              <a:rPr lang="en-US" sz="2200" dirty="0">
                <a:latin typeface="Tahoma" pitchFamily="34" charset="0"/>
              </a:rPr>
              <a:t> </a:t>
            </a:r>
            <a:r>
              <a:rPr lang="en-US" sz="2200" dirty="0" err="1">
                <a:latin typeface="Tahoma" pitchFamily="34" charset="0"/>
              </a:rPr>
              <a:t>în</a:t>
            </a:r>
            <a:r>
              <a:rPr lang="en-US" sz="2200" dirty="0">
                <a:latin typeface="Tahoma" pitchFamily="34" charset="0"/>
              </a:rPr>
              <a:t> data de </a:t>
            </a:r>
            <a:r>
              <a:rPr lang="en-US" sz="2200" dirty="0" smtClean="0">
                <a:latin typeface="Tahoma" pitchFamily="34" charset="0"/>
              </a:rPr>
              <a:t>12 </a:t>
            </a:r>
            <a:r>
              <a:rPr lang="en-US" sz="2200" dirty="0" err="1">
                <a:latin typeface="Tahoma" pitchFamily="34" charset="0"/>
              </a:rPr>
              <a:t>iunie</a:t>
            </a:r>
            <a:r>
              <a:rPr lang="en-US" sz="2200" dirty="0">
                <a:latin typeface="Tahoma" pitchFamily="34" charset="0"/>
              </a:rPr>
              <a:t> </a:t>
            </a:r>
            <a:r>
              <a:rPr lang="en-US" sz="2200" dirty="0" smtClean="0">
                <a:latin typeface="Tahoma" pitchFamily="34" charset="0"/>
              </a:rPr>
              <a:t>2015; </a:t>
            </a:r>
            <a:endParaRPr lang="ro-RO" sz="2200" dirty="0">
              <a:latin typeface="Tahoma" pitchFamily="34" charset="0"/>
            </a:endParaRPr>
          </a:p>
        </p:txBody>
      </p:sp>
    </p:spTree>
  </p:cSld>
  <p:clrMapOvr>
    <a:masterClrMapping/>
  </p:clrMapOvr>
  <p:transition spd="slow" advClick="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bwMode="auto">
          <a:xfrm>
            <a:off x="152400" y="4525144"/>
            <a:ext cx="9296400" cy="202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7F8FA9"/>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4A66AC"/>
              </a:buClr>
              <a:buSzPct val="100000"/>
              <a:buFont typeface="Arial"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buFontTx/>
              <a:buNone/>
            </a:pPr>
            <a:r>
              <a:rPr lang="ro-RO" sz="2400" dirty="0" smtClean="0">
                <a:latin typeface="Tahoma" pitchFamily="34" charset="0"/>
                <a:cs typeface="Tahoma" pitchFamily="34" charset="0"/>
              </a:rPr>
              <a:t>Art.5</a:t>
            </a:r>
            <a:r>
              <a:rPr lang="ro-RO" sz="2400" b="0" dirty="0" smtClean="0">
                <a:latin typeface="Tahoma" pitchFamily="34" charset="0"/>
                <a:cs typeface="Tahoma" pitchFamily="34" charset="0"/>
              </a:rPr>
              <a:t> (1) </a:t>
            </a:r>
            <a:r>
              <a:rPr lang="ro-RO" sz="2400" dirty="0" smtClean="0">
                <a:latin typeface="Tahoma" pitchFamily="34" charset="0"/>
                <a:cs typeface="Tahoma" pitchFamily="34" charset="0"/>
              </a:rPr>
              <a:t>Tezele din semestrul I </a:t>
            </a:r>
            <a:r>
              <a:rPr lang="ro-RO" sz="2400" b="0" dirty="0" smtClean="0">
                <a:latin typeface="Tahoma" pitchFamily="34" charset="0"/>
                <a:cs typeface="Tahoma" pitchFamily="34" charset="0"/>
              </a:rPr>
              <a:t>al anului şcolar 2014-2015 se </a:t>
            </a:r>
            <a:r>
              <a:rPr lang="en-US" sz="2400" b="0" dirty="0" smtClean="0">
                <a:latin typeface="Tahoma" pitchFamily="34" charset="0"/>
                <a:cs typeface="Tahoma" pitchFamily="34" charset="0"/>
              </a:rPr>
              <a:t>	</a:t>
            </a:r>
            <a:r>
              <a:rPr lang="ro-RO" sz="2400" b="0" dirty="0" smtClean="0">
                <a:latin typeface="Tahoma" pitchFamily="34" charset="0"/>
                <a:cs typeface="Tahoma" pitchFamily="34" charset="0"/>
              </a:rPr>
              <a:t>susţin, de regulă,  până la data de </a:t>
            </a:r>
            <a:r>
              <a:rPr lang="en-US" sz="2400" dirty="0" smtClean="0">
                <a:latin typeface="Tahoma" pitchFamily="34" charset="0"/>
                <a:cs typeface="Tahoma" pitchFamily="34" charset="0"/>
              </a:rPr>
              <a:t>19</a:t>
            </a:r>
            <a:r>
              <a:rPr lang="ro-RO" sz="2400" dirty="0" smtClean="0">
                <a:latin typeface="Tahoma" pitchFamily="34" charset="0"/>
                <a:cs typeface="Tahoma" pitchFamily="34" charset="0"/>
              </a:rPr>
              <a:t> decembrie 2014</a:t>
            </a:r>
            <a:r>
              <a:rPr lang="ro-RO" sz="2400" b="0" dirty="0" smtClean="0">
                <a:latin typeface="Tahoma" pitchFamily="34" charset="0"/>
                <a:cs typeface="Tahoma" pitchFamily="34" charset="0"/>
              </a:rPr>
              <a:t>. </a:t>
            </a:r>
            <a:endParaRPr lang="en-US" sz="2400" b="0" dirty="0" smtClean="0">
              <a:latin typeface="Tahoma" pitchFamily="34" charset="0"/>
              <a:cs typeface="Tahoma" pitchFamily="34" charset="0"/>
            </a:endParaRPr>
          </a:p>
          <a:p>
            <a:pPr>
              <a:buFontTx/>
              <a:buNone/>
            </a:pPr>
            <a:r>
              <a:rPr lang="en-US" sz="2400" b="0" dirty="0" smtClean="0">
                <a:latin typeface="Tahoma" pitchFamily="34" charset="0"/>
                <a:cs typeface="Tahoma" pitchFamily="34" charset="0"/>
              </a:rPr>
              <a:t>   		</a:t>
            </a:r>
            <a:r>
              <a:rPr lang="ro-RO" sz="2400" b="0" dirty="0" smtClean="0">
                <a:latin typeface="Tahoma" pitchFamily="34" charset="0"/>
                <a:cs typeface="Tahoma" pitchFamily="34" charset="0"/>
              </a:rPr>
              <a:t>(2) </a:t>
            </a:r>
            <a:r>
              <a:rPr lang="ro-RO" sz="2400" dirty="0" smtClean="0">
                <a:latin typeface="Tahoma" pitchFamily="34" charset="0"/>
                <a:cs typeface="Tahoma" pitchFamily="34" charset="0"/>
              </a:rPr>
              <a:t>Tezele din semestrul al II-lea</a:t>
            </a:r>
            <a:r>
              <a:rPr lang="ro-RO" sz="2400" b="0" dirty="0" smtClean="0">
                <a:latin typeface="Tahoma" pitchFamily="34" charset="0"/>
                <a:cs typeface="Tahoma" pitchFamily="34" charset="0"/>
              </a:rPr>
              <a:t> al anului şcolar 2014-</a:t>
            </a:r>
            <a:r>
              <a:rPr lang="en-US" sz="2400" b="0" dirty="0" smtClean="0">
                <a:latin typeface="Tahoma" pitchFamily="34" charset="0"/>
                <a:cs typeface="Tahoma" pitchFamily="34" charset="0"/>
              </a:rPr>
              <a:t>	</a:t>
            </a:r>
            <a:r>
              <a:rPr lang="ro-RO" sz="2400" b="0" dirty="0" smtClean="0">
                <a:latin typeface="Tahoma" pitchFamily="34" charset="0"/>
                <a:cs typeface="Tahoma" pitchFamily="34" charset="0"/>
              </a:rPr>
              <a:t>2015 se susţin, de regulă,  până la data de </a:t>
            </a:r>
            <a:r>
              <a:rPr lang="ro-RO" sz="2400" dirty="0" smtClean="0">
                <a:latin typeface="Tahoma" pitchFamily="34" charset="0"/>
                <a:cs typeface="Tahoma" pitchFamily="34" charset="0"/>
              </a:rPr>
              <a:t>2</a:t>
            </a:r>
            <a:r>
              <a:rPr lang="en-US" sz="2400" dirty="0" smtClean="0">
                <a:latin typeface="Tahoma" pitchFamily="34" charset="0"/>
                <a:cs typeface="Tahoma" pitchFamily="34" charset="0"/>
              </a:rPr>
              <a:t>2</a:t>
            </a:r>
            <a:r>
              <a:rPr lang="ro-RO" sz="2400" dirty="0" smtClean="0">
                <a:latin typeface="Tahoma" pitchFamily="34" charset="0"/>
                <a:cs typeface="Tahoma" pitchFamily="34" charset="0"/>
              </a:rPr>
              <a:t> mai 2015</a:t>
            </a:r>
            <a:r>
              <a:rPr lang="ro-RO" sz="2400" b="0" dirty="0" smtClean="0">
                <a:latin typeface="Tahoma" pitchFamily="34" charset="0"/>
                <a:cs typeface="Tahoma" pitchFamily="34" charset="0"/>
              </a:rPr>
              <a:t>.</a:t>
            </a:r>
          </a:p>
        </p:txBody>
      </p:sp>
      <p:sp>
        <p:nvSpPr>
          <p:cNvPr id="11267" name="Rectangle 2"/>
          <p:cNvSpPr>
            <a:spLocks noGrp="1" noChangeArrowheads="1"/>
          </p:cNvSpPr>
          <p:nvPr>
            <p:ph type="title"/>
          </p:nvPr>
        </p:nvSpPr>
        <p:spPr>
          <a:xfrm>
            <a:off x="660400" y="304800"/>
            <a:ext cx="8337550" cy="990600"/>
          </a:xfrm>
        </p:spPr>
        <p:txBody>
          <a:bodyPr>
            <a:normAutofit/>
          </a:bodyPr>
          <a:lstStyle/>
          <a:p>
            <a:pPr algn="ctr" eaLnBrk="1" hangingPunct="1">
              <a:defRPr/>
            </a:pPr>
            <a:r>
              <a:rPr lang="ro-RO" sz="2800" b="1" dirty="0" smtClean="0">
                <a:solidFill>
                  <a:srgbClr val="FFFF99"/>
                </a:solidFill>
                <a:latin typeface="Tahoma" pitchFamily="34" charset="0"/>
                <a:cs typeface="Tahoma" pitchFamily="34" charset="0"/>
              </a:rPr>
              <a:t>STRUCTURA ANULUI ŞCOLAR 2014-2015</a:t>
            </a:r>
            <a:endParaRPr lang="en-US" sz="2000" b="1" dirty="0" smtClean="0">
              <a:solidFill>
                <a:srgbClr val="E7E05B"/>
              </a:solidFill>
              <a:effectLst>
                <a:outerShdw blurRad="38100" dist="38100" dir="2700000" algn="tl">
                  <a:srgbClr val="000000"/>
                </a:outerShdw>
              </a:effectLst>
              <a:latin typeface="Tahoma" pitchFamily="34" charset="0"/>
              <a:cs typeface="Tahoma" pitchFamily="34" charset="0"/>
            </a:endParaRPr>
          </a:p>
        </p:txBody>
      </p:sp>
      <p:sp>
        <p:nvSpPr>
          <p:cNvPr id="7" name="Rectangle 5"/>
          <p:cNvSpPr>
            <a:spLocks noGrp="1" noChangeArrowheads="1"/>
          </p:cNvSpPr>
          <p:nvPr>
            <p:ph type="sldNum" sz="quarter" idx="12"/>
          </p:nvPr>
        </p:nvSpPr>
        <p:spPr/>
        <p:txBody>
          <a:bodyPr/>
          <a:lstStyle/>
          <a:p>
            <a:pPr>
              <a:defRPr/>
            </a:pPr>
            <a:fld id="{C6A21EC5-1933-4304-89C4-7C896175460C}" type="slidenum">
              <a:rPr lang="ro-RO"/>
              <a:pPr>
                <a:defRPr/>
              </a:pPr>
              <a:t>64</a:t>
            </a:fld>
            <a:endParaRPr lang="ro-RO"/>
          </a:p>
        </p:txBody>
      </p:sp>
      <p:sp>
        <p:nvSpPr>
          <p:cNvPr id="52229" name="AutoShape 4">
            <a:hlinkClick r:id="rId2" action="ppaction://hlinksldjump"/>
          </p:cNvPr>
          <p:cNvSpPr>
            <a:spLocks noChangeArrowheads="1"/>
          </p:cNvSpPr>
          <p:nvPr/>
        </p:nvSpPr>
        <p:spPr bwMode="auto">
          <a:xfrm>
            <a:off x="8420100" y="6248400"/>
            <a:ext cx="577850" cy="304800"/>
          </a:xfrm>
          <a:prstGeom prst="rightArrow">
            <a:avLst>
              <a:gd name="adj1" fmla="val 50000"/>
              <a:gd name="adj2" fmla="val 47396"/>
            </a:avLst>
          </a:prstGeom>
          <a:solidFill>
            <a:srgbClr val="993366"/>
          </a:solidFill>
          <a:ln w="9525">
            <a:solidFill>
              <a:schemeClr val="tx1"/>
            </a:solidFill>
            <a:miter lim="800000"/>
            <a:headEnd/>
            <a:tailEnd/>
          </a:ln>
        </p:spPr>
        <p:txBody>
          <a:bodyPr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4" name="Substituent conținut 3"/>
          <p:cNvSpPr>
            <a:spLocks noGrp="1"/>
          </p:cNvSpPr>
          <p:nvPr>
            <p:ph idx="1"/>
          </p:nvPr>
        </p:nvSpPr>
        <p:spPr>
          <a:xfrm>
            <a:off x="228600" y="1219200"/>
            <a:ext cx="9296399" cy="3657600"/>
          </a:xfrm>
        </p:spPr>
        <p:txBody>
          <a:bodyPr/>
          <a:lstStyle/>
          <a:p>
            <a:pPr>
              <a:buFontTx/>
              <a:buNone/>
            </a:pPr>
            <a:r>
              <a:rPr lang="ro-RO" sz="2400" b="1" dirty="0">
                <a:latin typeface="Tahoma" pitchFamily="34" charset="0"/>
                <a:cs typeface="Tahoma" pitchFamily="34" charset="0"/>
              </a:rPr>
              <a:t>Art.4  </a:t>
            </a:r>
            <a:r>
              <a:rPr lang="ro-RO" sz="2400" dirty="0">
                <a:latin typeface="Tahoma" pitchFamily="34" charset="0"/>
                <a:cs typeface="Tahoma" pitchFamily="34" charset="0"/>
              </a:rPr>
              <a:t>(1)</a:t>
            </a:r>
            <a:r>
              <a:rPr lang="ro-RO" sz="2400" b="1" dirty="0">
                <a:latin typeface="Tahoma" pitchFamily="34" charset="0"/>
                <a:cs typeface="Tahoma" pitchFamily="34" charset="0"/>
              </a:rPr>
              <a:t> </a:t>
            </a:r>
            <a:r>
              <a:rPr lang="ro-RO" sz="2400" dirty="0">
                <a:latin typeface="Tahoma" pitchFamily="34" charset="0"/>
                <a:cs typeface="Tahoma" pitchFamily="34" charset="0"/>
              </a:rPr>
              <a:t>Săptămâna </a:t>
            </a:r>
            <a:r>
              <a:rPr lang="en-US" sz="2400" dirty="0" smtClean="0">
                <a:latin typeface="Tahoma" pitchFamily="34" charset="0"/>
                <a:cs typeface="Tahoma" pitchFamily="34" charset="0"/>
              </a:rPr>
              <a:t>6</a:t>
            </a:r>
            <a:r>
              <a:rPr lang="ro-RO" sz="2400" b="1" dirty="0" smtClean="0">
                <a:latin typeface="Tahoma" pitchFamily="34" charset="0"/>
                <a:cs typeface="Tahoma" pitchFamily="34" charset="0"/>
              </a:rPr>
              <a:t>–1</a:t>
            </a:r>
            <a:r>
              <a:rPr lang="en-US" sz="2400" b="1" dirty="0" smtClean="0">
                <a:latin typeface="Tahoma" pitchFamily="34" charset="0"/>
                <a:cs typeface="Tahoma" pitchFamily="34" charset="0"/>
              </a:rPr>
              <a:t>0</a:t>
            </a:r>
            <a:r>
              <a:rPr lang="ro-RO" sz="2400" b="1" dirty="0" smtClean="0">
                <a:latin typeface="Tahoma" pitchFamily="34" charset="0"/>
                <a:cs typeface="Tahoma" pitchFamily="34" charset="0"/>
              </a:rPr>
              <a:t> </a:t>
            </a:r>
            <a:r>
              <a:rPr lang="ro-RO" sz="2400" b="1" dirty="0">
                <a:latin typeface="Tahoma" pitchFamily="34" charset="0"/>
                <a:cs typeface="Tahoma" pitchFamily="34" charset="0"/>
              </a:rPr>
              <a:t>aprilie </a:t>
            </a:r>
            <a:r>
              <a:rPr lang="ro-RO" sz="2400" b="1" dirty="0" smtClean="0">
                <a:latin typeface="Tahoma" pitchFamily="34" charset="0"/>
                <a:cs typeface="Tahoma" pitchFamily="34" charset="0"/>
              </a:rPr>
              <a:t>2015 </a:t>
            </a:r>
            <a:r>
              <a:rPr lang="ro-RO" sz="2400" dirty="0">
                <a:latin typeface="Tahoma" pitchFamily="34" charset="0"/>
                <a:cs typeface="Tahoma" pitchFamily="34" charset="0"/>
              </a:rPr>
              <a:t>din semestrul al doilea </a:t>
            </a:r>
            <a:r>
              <a:rPr lang="en-US" sz="2400" dirty="0" smtClean="0">
                <a:latin typeface="Tahoma" pitchFamily="34" charset="0"/>
                <a:cs typeface="Tahoma" pitchFamily="34" charset="0"/>
              </a:rPr>
              <a:t>   	</a:t>
            </a:r>
            <a:r>
              <a:rPr lang="ro-RO" sz="2400" dirty="0" smtClean="0">
                <a:latin typeface="Tahoma" pitchFamily="34" charset="0"/>
                <a:cs typeface="Tahoma" pitchFamily="34" charset="0"/>
              </a:rPr>
              <a:t>este </a:t>
            </a:r>
            <a:r>
              <a:rPr lang="ro-RO" sz="2400" dirty="0">
                <a:latin typeface="Tahoma" pitchFamily="34" charset="0"/>
                <a:cs typeface="Tahoma" pitchFamily="34" charset="0"/>
              </a:rPr>
              <a:t>săptămână dedicată activităților extracurriculare și </a:t>
            </a:r>
            <a:r>
              <a:rPr lang="en-US" sz="2400" dirty="0" smtClean="0">
                <a:latin typeface="Tahoma" pitchFamily="34" charset="0"/>
                <a:cs typeface="Tahoma" pitchFamily="34" charset="0"/>
              </a:rPr>
              <a:t>	</a:t>
            </a:r>
            <a:r>
              <a:rPr lang="ro-RO" sz="2400" dirty="0" smtClean="0">
                <a:latin typeface="Tahoma" pitchFamily="34" charset="0"/>
                <a:cs typeface="Tahoma" pitchFamily="34" charset="0"/>
              </a:rPr>
              <a:t>extrașcolare</a:t>
            </a:r>
            <a:r>
              <a:rPr lang="ro-RO" sz="2400" dirty="0">
                <a:latin typeface="Tahoma" pitchFamily="34" charset="0"/>
                <a:cs typeface="Tahoma" pitchFamily="34" charset="0"/>
              </a:rPr>
              <a:t>, în cadrul programului numit „Şcoala altfel: Să </a:t>
            </a:r>
            <a:r>
              <a:rPr lang="en-US" sz="2400" dirty="0" smtClean="0">
                <a:latin typeface="Tahoma" pitchFamily="34" charset="0"/>
                <a:cs typeface="Tahoma" pitchFamily="34" charset="0"/>
              </a:rPr>
              <a:t>	</a:t>
            </a:r>
            <a:r>
              <a:rPr lang="ro-RO" sz="2400" dirty="0" smtClean="0">
                <a:latin typeface="Tahoma" pitchFamily="34" charset="0"/>
                <a:cs typeface="Tahoma" pitchFamily="34" charset="0"/>
              </a:rPr>
              <a:t>știi </a:t>
            </a:r>
            <a:r>
              <a:rPr lang="ro-RO" sz="2400" dirty="0">
                <a:latin typeface="Tahoma" pitchFamily="34" charset="0"/>
                <a:cs typeface="Tahoma" pitchFamily="34" charset="0"/>
              </a:rPr>
              <a:t>mai multe, să fii mai bun!”, având un orar specific.</a:t>
            </a:r>
            <a:endParaRPr lang="en-US" sz="2400" dirty="0">
              <a:latin typeface="Tahoma" pitchFamily="34" charset="0"/>
              <a:cs typeface="Tahoma" pitchFamily="34" charset="0"/>
            </a:endParaRPr>
          </a:p>
          <a:p>
            <a:pPr>
              <a:buFontTx/>
              <a:buNone/>
            </a:pPr>
            <a:r>
              <a:rPr lang="en-US" sz="2400" dirty="0">
                <a:latin typeface="Tahoma" pitchFamily="34" charset="0"/>
                <a:cs typeface="Tahoma" pitchFamily="34" charset="0"/>
              </a:rPr>
              <a:t>    </a:t>
            </a:r>
            <a:r>
              <a:rPr lang="en-US" sz="2400" dirty="0" smtClean="0">
                <a:latin typeface="Tahoma" pitchFamily="34" charset="0"/>
                <a:cs typeface="Tahoma" pitchFamily="34" charset="0"/>
              </a:rPr>
              <a:t>		</a:t>
            </a:r>
            <a:r>
              <a:rPr lang="ro-RO" sz="2400" dirty="0" smtClean="0">
                <a:latin typeface="Tahoma" pitchFamily="34" charset="0"/>
                <a:cs typeface="Tahoma" pitchFamily="34" charset="0"/>
              </a:rPr>
              <a:t>(</a:t>
            </a:r>
            <a:r>
              <a:rPr lang="ro-RO" sz="2400" dirty="0">
                <a:latin typeface="Tahoma" pitchFamily="34" charset="0"/>
                <a:cs typeface="Tahoma" pitchFamily="34" charset="0"/>
              </a:rPr>
              <a:t>2) Tipurile de activități care se organizează în săptămâna </a:t>
            </a:r>
            <a:r>
              <a:rPr lang="en-US" sz="2400" dirty="0" smtClean="0">
                <a:latin typeface="Tahoma" pitchFamily="34" charset="0"/>
                <a:cs typeface="Tahoma" pitchFamily="34" charset="0"/>
              </a:rPr>
              <a:t>	</a:t>
            </a:r>
            <a:r>
              <a:rPr lang="ro-RO" sz="2400" dirty="0" smtClean="0">
                <a:latin typeface="Tahoma" pitchFamily="34" charset="0"/>
                <a:cs typeface="Tahoma" pitchFamily="34" charset="0"/>
              </a:rPr>
              <a:t>menționată </a:t>
            </a:r>
            <a:r>
              <a:rPr lang="ro-RO" sz="2400" dirty="0">
                <a:latin typeface="Tahoma" pitchFamily="34" charset="0"/>
                <a:cs typeface="Tahoma" pitchFamily="34" charset="0"/>
              </a:rPr>
              <a:t>la alin. (1), modalitățile de organizare și </a:t>
            </a:r>
            <a:r>
              <a:rPr lang="en-US" sz="2400" dirty="0" smtClean="0">
                <a:latin typeface="Tahoma" pitchFamily="34" charset="0"/>
                <a:cs typeface="Tahoma" pitchFamily="34" charset="0"/>
              </a:rPr>
              <a:t>	</a:t>
            </a:r>
            <a:r>
              <a:rPr lang="ro-RO" sz="2400" dirty="0" smtClean="0">
                <a:latin typeface="Tahoma" pitchFamily="34" charset="0"/>
                <a:cs typeface="Tahoma" pitchFamily="34" charset="0"/>
              </a:rPr>
              <a:t>responsabilitățile </a:t>
            </a:r>
            <a:r>
              <a:rPr lang="ro-RO" sz="2400" dirty="0">
                <a:latin typeface="Tahoma" pitchFamily="34" charset="0"/>
                <a:cs typeface="Tahoma" pitchFamily="34" charset="0"/>
              </a:rPr>
              <a:t>se stabilesc conform anexei, care face </a:t>
            </a:r>
            <a:r>
              <a:rPr lang="en-US" sz="2400" dirty="0" smtClean="0">
                <a:latin typeface="Tahoma" pitchFamily="34" charset="0"/>
                <a:cs typeface="Tahoma" pitchFamily="34" charset="0"/>
              </a:rPr>
              <a:t>	</a:t>
            </a:r>
            <a:r>
              <a:rPr lang="ro-RO" sz="2400" dirty="0" smtClean="0">
                <a:latin typeface="Tahoma" pitchFamily="34" charset="0"/>
                <a:cs typeface="Tahoma" pitchFamily="34" charset="0"/>
              </a:rPr>
              <a:t>parte </a:t>
            </a:r>
            <a:r>
              <a:rPr lang="ro-RO" sz="2400" dirty="0">
                <a:latin typeface="Tahoma" pitchFamily="34" charset="0"/>
                <a:cs typeface="Tahoma" pitchFamily="34" charset="0"/>
              </a:rPr>
              <a:t>integrantă din prezentul ordin</a:t>
            </a:r>
          </a:p>
        </p:txBody>
      </p:sp>
    </p:spTree>
    <p:extLst>
      <p:ext uri="{BB962C8B-B14F-4D97-AF65-F5344CB8AC3E}">
        <p14:creationId xmlns:p14="http://schemas.microsoft.com/office/powerpoint/2010/main" val="2413659819"/>
      </p:ext>
    </p:extLst>
  </p:cSld>
  <p:clrMapOvr>
    <a:masterClrMapping/>
  </p:clrMapOvr>
  <p:transition spd="slow" advClick="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sldNum" sz="quarter" idx="12"/>
          </p:nvPr>
        </p:nvSpPr>
        <p:spPr/>
        <p:txBody>
          <a:bodyPr/>
          <a:lstStyle/>
          <a:p>
            <a:pPr>
              <a:defRPr/>
            </a:pPr>
            <a:fld id="{98F03829-5890-462A-B08E-34B0D5F698AB}" type="slidenum">
              <a:rPr lang="ro-RO"/>
              <a:pPr>
                <a:defRPr/>
              </a:pPr>
              <a:t>65</a:t>
            </a:fld>
            <a:endParaRPr lang="ro-RO"/>
          </a:p>
        </p:txBody>
      </p:sp>
      <p:sp>
        <p:nvSpPr>
          <p:cNvPr id="12294" name="Rectangle 2"/>
          <p:cNvSpPr>
            <a:spLocks noChangeArrowheads="1"/>
          </p:cNvSpPr>
          <p:nvPr/>
        </p:nvSpPr>
        <p:spPr bwMode="auto">
          <a:xfrm>
            <a:off x="1230993" y="261257"/>
            <a:ext cx="75755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r>
              <a:rPr lang="ro-RO" sz="2800" dirty="0">
                <a:solidFill>
                  <a:srgbClr val="FFFF99"/>
                </a:solidFill>
                <a:latin typeface="Tahoma" pitchFamily="34" charset="0"/>
              </a:rPr>
              <a:t>STRUCTURA ANULUI ŞCOLAR </a:t>
            </a:r>
            <a:r>
              <a:rPr lang="ro-RO" sz="2800" dirty="0" smtClean="0">
                <a:solidFill>
                  <a:srgbClr val="FFFF99"/>
                </a:solidFill>
                <a:latin typeface="Tahoma" pitchFamily="34" charset="0"/>
              </a:rPr>
              <a:t>2014-2015</a:t>
            </a:r>
            <a:endParaRPr lang="en-US" sz="2000" dirty="0">
              <a:solidFill>
                <a:schemeClr val="tx2"/>
              </a:solidFill>
              <a:effectLst>
                <a:outerShdw blurRad="38100" dist="38100" dir="2700000" algn="tl">
                  <a:srgbClr val="000000"/>
                </a:outerShdw>
              </a:effectLst>
              <a:latin typeface="Tahoma" pitchFamily="34" charset="0"/>
            </a:endParaRPr>
          </a:p>
        </p:txBody>
      </p:sp>
      <p:graphicFrame>
        <p:nvGraphicFramePr>
          <p:cNvPr id="7" name="Group 28"/>
          <p:cNvGraphicFramePr>
            <a:graphicFrameLocks noGrp="1"/>
          </p:cNvGraphicFramePr>
          <p:nvPr>
            <p:ph idx="1"/>
            <p:extLst>
              <p:ext uri="{D42A27DB-BD31-4B8C-83A1-F6EECF244321}">
                <p14:modId xmlns:p14="http://schemas.microsoft.com/office/powerpoint/2010/main" val="3402200305"/>
              </p:ext>
            </p:extLst>
          </p:nvPr>
        </p:nvGraphicFramePr>
        <p:xfrm>
          <a:off x="304800" y="1045029"/>
          <a:ext cx="9315450" cy="4926648"/>
        </p:xfrm>
        <a:graphic>
          <a:graphicData uri="http://schemas.openxmlformats.org/drawingml/2006/table">
            <a:tbl>
              <a:tblPr/>
              <a:tblGrid>
                <a:gridCol w="1600200"/>
                <a:gridCol w="2743200"/>
                <a:gridCol w="4972050"/>
              </a:tblGrid>
              <a:tr h="688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err="1" smtClean="0">
                          <a:ln>
                            <a:noFill/>
                          </a:ln>
                          <a:solidFill>
                            <a:schemeClr val="tx1"/>
                          </a:solidFill>
                          <a:effectLst/>
                          <a:latin typeface="Arial" pitchFamily="34" charset="0"/>
                          <a:cs typeface="Arial" pitchFamily="34" charset="0"/>
                        </a:rPr>
                        <a:t>Semestrul</a:t>
                      </a:r>
                      <a:endParaRPr kumimoji="0" lang="en-US" sz="22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err="1" smtClean="0">
                          <a:ln>
                            <a:noFill/>
                          </a:ln>
                          <a:solidFill>
                            <a:schemeClr val="tx1"/>
                          </a:solidFill>
                          <a:effectLst/>
                          <a:latin typeface="Arial" pitchFamily="34" charset="0"/>
                          <a:cs typeface="Arial" pitchFamily="34" charset="0"/>
                        </a:rPr>
                        <a:t>Cursuri</a:t>
                      </a:r>
                      <a:endParaRPr kumimoji="0" lang="en-US" sz="22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err="1" smtClean="0">
                          <a:ln>
                            <a:noFill/>
                          </a:ln>
                          <a:solidFill>
                            <a:schemeClr val="tx1"/>
                          </a:solidFill>
                          <a:effectLst/>
                          <a:latin typeface="Arial" pitchFamily="34" charset="0"/>
                          <a:cs typeface="Arial" pitchFamily="34" charset="0"/>
                        </a:rPr>
                        <a:t>Vacan</a:t>
                      </a:r>
                      <a:r>
                        <a:rPr kumimoji="0" lang="ro-RO" sz="2200" b="1" i="0" u="none" strike="noStrike" cap="none" normalizeH="0" baseline="0" dirty="0" err="1" smtClean="0">
                          <a:ln>
                            <a:noFill/>
                          </a:ln>
                          <a:solidFill>
                            <a:schemeClr val="tx1"/>
                          </a:solidFill>
                          <a:effectLst/>
                          <a:latin typeface="Arial" pitchFamily="34" charset="0"/>
                          <a:cs typeface="Arial" pitchFamily="34" charset="0"/>
                        </a:rPr>
                        <a:t>ță</a:t>
                      </a:r>
                      <a:r>
                        <a:rPr kumimoji="0" lang="ro-RO" sz="2200" b="1" i="0" u="none" strike="noStrike" cap="none" normalizeH="0" baseline="0" dirty="0" smtClean="0">
                          <a:ln>
                            <a:noFill/>
                          </a:ln>
                          <a:solidFill>
                            <a:schemeClr val="tx1"/>
                          </a:solidFill>
                          <a:effectLst/>
                          <a:latin typeface="Arial" pitchFamily="34" charset="0"/>
                          <a:cs typeface="Arial" pitchFamily="34" charset="0"/>
                        </a:rPr>
                        <a:t> </a:t>
                      </a:r>
                      <a:endParaRPr kumimoji="0" lang="en-US" sz="22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6361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2200" b="1" i="0" u="none" strike="noStrike" cap="none" normalizeH="0" baseline="0" dirty="0" smtClean="0">
                          <a:ln>
                            <a:noFill/>
                          </a:ln>
                          <a:solidFill>
                            <a:schemeClr val="tx1"/>
                          </a:solidFill>
                          <a:effectLst/>
                          <a:latin typeface="Arial" pitchFamily="34" charset="0"/>
                          <a:cs typeface="Arial" pitchFamily="34" charset="0"/>
                        </a:rPr>
                        <a:t>I.</a:t>
                      </a:r>
                      <a:endParaRPr kumimoji="0" lang="en-US" sz="2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pitchFamily="34" charset="0"/>
                          <a:cs typeface="Arial" pitchFamily="34" charset="0"/>
                        </a:rPr>
                        <a:t>(18 s</a:t>
                      </a:r>
                      <a:r>
                        <a:rPr kumimoji="0" lang="ro-RO" sz="2200" b="1" i="0" u="none" strike="noStrike" cap="none" normalizeH="0" baseline="0" dirty="0" err="1" smtClean="0">
                          <a:ln>
                            <a:noFill/>
                          </a:ln>
                          <a:solidFill>
                            <a:schemeClr val="tx1"/>
                          </a:solidFill>
                          <a:effectLst/>
                          <a:latin typeface="Arial" pitchFamily="34" charset="0"/>
                          <a:cs typeface="Arial" pitchFamily="34" charset="0"/>
                        </a:rPr>
                        <a:t>ăpt</a:t>
                      </a:r>
                      <a:r>
                        <a:rPr kumimoji="0" lang="ro-RO" sz="2200" b="1" i="0" u="none" strike="noStrike" cap="none" normalizeH="0" baseline="0" dirty="0" smtClean="0">
                          <a:ln>
                            <a:noFill/>
                          </a:ln>
                          <a:solidFill>
                            <a:schemeClr val="tx1"/>
                          </a:solidFill>
                          <a:effectLst/>
                          <a:latin typeface="Arial" pitchFamily="34" charset="0"/>
                          <a:cs typeface="Arial" pitchFamily="34" charset="0"/>
                        </a:rPr>
                        <a:t>.)</a:t>
                      </a:r>
                      <a:endParaRPr kumimoji="0" lang="en-US" sz="22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2200" b="0" i="0" u="none" strike="noStrike" cap="none" normalizeH="0" baseline="0" dirty="0" smtClean="0">
                          <a:ln>
                            <a:noFill/>
                          </a:ln>
                          <a:solidFill>
                            <a:schemeClr val="tx1"/>
                          </a:solidFill>
                          <a:effectLst/>
                          <a:latin typeface="Arial" pitchFamily="34" charset="0"/>
                          <a:cs typeface="Arial" pitchFamily="34" charset="0"/>
                        </a:rPr>
                        <a:t>1</a:t>
                      </a:r>
                      <a:r>
                        <a:rPr kumimoji="0" lang="en-US" sz="2200" b="0" i="0" u="none" strike="noStrike" cap="none" normalizeH="0" baseline="0" dirty="0" smtClean="0">
                          <a:ln>
                            <a:noFill/>
                          </a:ln>
                          <a:solidFill>
                            <a:schemeClr val="tx1"/>
                          </a:solidFill>
                          <a:effectLst/>
                          <a:latin typeface="Arial" pitchFamily="34" charset="0"/>
                          <a:cs typeface="Arial" pitchFamily="34" charset="0"/>
                        </a:rPr>
                        <a:t>5</a:t>
                      </a:r>
                      <a:r>
                        <a:rPr kumimoji="0" lang="ro-RO" sz="2200" b="0" i="0" u="none" strike="noStrike" cap="none" normalizeH="0" baseline="0" dirty="0" smtClean="0">
                          <a:ln>
                            <a:noFill/>
                          </a:ln>
                          <a:solidFill>
                            <a:schemeClr val="tx1"/>
                          </a:solidFill>
                          <a:effectLst/>
                          <a:latin typeface="Arial" pitchFamily="34" charset="0"/>
                          <a:cs typeface="Arial" pitchFamily="34" charset="0"/>
                        </a:rPr>
                        <a:t>.09 – </a:t>
                      </a:r>
                      <a:r>
                        <a:rPr kumimoji="0" lang="en-US" sz="2200" b="0" i="0" u="none" strike="noStrike" cap="none" normalizeH="0" baseline="0" dirty="0" smtClean="0">
                          <a:ln>
                            <a:noFill/>
                          </a:ln>
                          <a:solidFill>
                            <a:schemeClr val="tx1"/>
                          </a:solidFill>
                          <a:effectLst/>
                          <a:latin typeface="Arial" pitchFamily="34" charset="0"/>
                          <a:cs typeface="Arial" pitchFamily="34" charset="0"/>
                        </a:rPr>
                        <a:t>19</a:t>
                      </a:r>
                      <a:r>
                        <a:rPr kumimoji="0" lang="ro-RO" sz="2200" b="0" i="0" u="none" strike="noStrike" cap="none" normalizeH="0" baseline="0" dirty="0" smtClean="0">
                          <a:ln>
                            <a:noFill/>
                          </a:ln>
                          <a:solidFill>
                            <a:schemeClr val="tx1"/>
                          </a:solidFill>
                          <a:effectLst/>
                          <a:latin typeface="Arial" pitchFamily="34" charset="0"/>
                          <a:cs typeface="Arial" pitchFamily="34" charset="0"/>
                        </a:rPr>
                        <a:t>.12.2014</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cs typeface="Arial" pitchFamily="34" charset="0"/>
                        </a:rPr>
                        <a:t>1</a:t>
                      </a:r>
                      <a:r>
                        <a:rPr kumimoji="0" lang="ro-RO" sz="2200" b="0" i="0" u="none" strike="noStrike" cap="none" normalizeH="0" baseline="0" dirty="0" smtClean="0">
                          <a:ln>
                            <a:noFill/>
                          </a:ln>
                          <a:solidFill>
                            <a:schemeClr val="tx1"/>
                          </a:solidFill>
                          <a:effectLst/>
                          <a:latin typeface="Arial" pitchFamily="34" charset="0"/>
                          <a:cs typeface="Arial" pitchFamily="34" charset="0"/>
                        </a:rPr>
                        <a:t> – </a:t>
                      </a:r>
                      <a:r>
                        <a:rPr kumimoji="0" lang="en-US" sz="2200" b="0" i="0" u="none" strike="noStrike" cap="none" normalizeH="0" baseline="0" dirty="0" smtClean="0">
                          <a:ln>
                            <a:noFill/>
                          </a:ln>
                          <a:solidFill>
                            <a:schemeClr val="tx1"/>
                          </a:solidFill>
                          <a:effectLst/>
                          <a:latin typeface="Arial" pitchFamily="34" charset="0"/>
                          <a:cs typeface="Arial" pitchFamily="34" charset="0"/>
                        </a:rPr>
                        <a:t>9</a:t>
                      </a:r>
                      <a:r>
                        <a:rPr kumimoji="0" lang="ro-RO" sz="2200" b="0" i="0" u="none" strike="noStrike" cap="none" normalizeH="0" baseline="0" dirty="0" smtClean="0">
                          <a:ln>
                            <a:noFill/>
                          </a:ln>
                          <a:solidFill>
                            <a:schemeClr val="tx1"/>
                          </a:solidFill>
                          <a:effectLst/>
                          <a:latin typeface="Arial" pitchFamily="34" charset="0"/>
                          <a:cs typeface="Arial" pitchFamily="34" charset="0"/>
                        </a:rPr>
                        <a:t>.</a:t>
                      </a:r>
                      <a:r>
                        <a:rPr kumimoji="0" lang="en-US" sz="2200" b="0" i="0" u="none" strike="noStrike" cap="none" normalizeH="0" baseline="0" dirty="0" smtClean="0">
                          <a:ln>
                            <a:noFill/>
                          </a:ln>
                          <a:solidFill>
                            <a:schemeClr val="tx1"/>
                          </a:solidFill>
                          <a:effectLst/>
                          <a:latin typeface="Arial" pitchFamily="34" charset="0"/>
                          <a:cs typeface="Arial" pitchFamily="34" charset="0"/>
                        </a:rPr>
                        <a:t>11.</a:t>
                      </a:r>
                      <a:r>
                        <a:rPr kumimoji="0" lang="ro-RO" sz="2200" b="0" i="0" u="none" strike="noStrike" cap="none" normalizeH="0" baseline="0" dirty="0" smtClean="0">
                          <a:ln>
                            <a:noFill/>
                          </a:ln>
                          <a:solidFill>
                            <a:schemeClr val="tx1"/>
                          </a:solidFill>
                          <a:effectLst/>
                          <a:latin typeface="Arial" pitchFamily="34" charset="0"/>
                          <a:cs typeface="Arial" pitchFamily="34" charset="0"/>
                        </a:rPr>
                        <a:t>2014, înv. primar şi  înv. preşcolar</a:t>
                      </a:r>
                    </a:p>
                    <a:p>
                      <a:pPr marL="0" marR="0" lvl="0" indent="0" algn="l" defTabSz="914400" rtl="0" eaLnBrk="1" fontAlgn="base" latinLnBrk="0" hangingPunct="1">
                        <a:lnSpc>
                          <a:spcPct val="100000"/>
                        </a:lnSpc>
                        <a:spcBef>
                          <a:spcPct val="0"/>
                        </a:spcBef>
                        <a:spcAft>
                          <a:spcPct val="0"/>
                        </a:spcAft>
                        <a:buClrTx/>
                        <a:buSzTx/>
                        <a:buFontTx/>
                        <a:buNone/>
                        <a:tabLst/>
                      </a:pPr>
                      <a:r>
                        <a:rPr kumimoji="0" lang="ro-RO" sz="2200" b="0" i="0" u="none" strike="noStrike" cap="none" normalizeH="0" baseline="0" dirty="0" smtClean="0">
                          <a:ln>
                            <a:noFill/>
                          </a:ln>
                          <a:solidFill>
                            <a:schemeClr val="tx1"/>
                          </a:solidFill>
                          <a:effectLst/>
                          <a:latin typeface="Arial" pitchFamily="34" charset="0"/>
                          <a:cs typeface="Arial" pitchFamily="34" charset="0"/>
                        </a:rPr>
                        <a:t>2</a:t>
                      </a:r>
                      <a:r>
                        <a:rPr kumimoji="0" lang="en-US" sz="2200" b="0" i="0" u="none" strike="noStrike" cap="none" normalizeH="0" baseline="0" dirty="0" smtClean="0">
                          <a:ln>
                            <a:noFill/>
                          </a:ln>
                          <a:solidFill>
                            <a:schemeClr val="tx1"/>
                          </a:solidFill>
                          <a:effectLst/>
                          <a:latin typeface="Arial" pitchFamily="34" charset="0"/>
                          <a:cs typeface="Arial" pitchFamily="34" charset="0"/>
                        </a:rPr>
                        <a:t>0</a:t>
                      </a:r>
                      <a:r>
                        <a:rPr kumimoji="0" lang="ro-RO" sz="2200" b="0" i="0" u="none" strike="noStrike" cap="none" normalizeH="0" baseline="0" dirty="0" smtClean="0">
                          <a:ln>
                            <a:noFill/>
                          </a:ln>
                          <a:solidFill>
                            <a:schemeClr val="tx1"/>
                          </a:solidFill>
                          <a:effectLst/>
                          <a:latin typeface="Arial" pitchFamily="34" charset="0"/>
                          <a:cs typeface="Arial" pitchFamily="34" charset="0"/>
                        </a:rPr>
                        <a:t>.12.2014 – </a:t>
                      </a:r>
                      <a:r>
                        <a:rPr kumimoji="0" lang="en-US" sz="2200" b="0" i="0" u="none" strike="noStrike" cap="none" normalizeH="0" baseline="0" dirty="0" smtClean="0">
                          <a:ln>
                            <a:noFill/>
                          </a:ln>
                          <a:solidFill>
                            <a:schemeClr val="tx1"/>
                          </a:solidFill>
                          <a:effectLst/>
                          <a:latin typeface="Arial" pitchFamily="34" charset="0"/>
                          <a:cs typeface="Arial" pitchFamily="34" charset="0"/>
                        </a:rPr>
                        <a:t>4</a:t>
                      </a:r>
                      <a:r>
                        <a:rPr kumimoji="0" lang="ro-RO" sz="2200" b="0" i="0" u="none" strike="noStrike" cap="none" normalizeH="0" baseline="0" dirty="0" smtClean="0">
                          <a:ln>
                            <a:noFill/>
                          </a:ln>
                          <a:solidFill>
                            <a:schemeClr val="tx1"/>
                          </a:solidFill>
                          <a:effectLst/>
                          <a:latin typeface="Arial" pitchFamily="34" charset="0"/>
                          <a:cs typeface="Arial" pitchFamily="34" charset="0"/>
                        </a:rPr>
                        <a:t>.01.2015 vacanța de iarnă</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5513">
                <a:tc vMerge="1">
                  <a:txBody>
                    <a:bodyPr/>
                    <a:lstStyle/>
                    <a:p>
                      <a:endParaRPr lang="ro-RO"/>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cs typeface="Arial" pitchFamily="34" charset="0"/>
                        </a:rPr>
                        <a:t>5</a:t>
                      </a:r>
                      <a:r>
                        <a:rPr kumimoji="0" lang="ro-RO" sz="2200" b="0" i="0" u="none" strike="noStrike" cap="none" normalizeH="0" baseline="0" dirty="0" smtClean="0">
                          <a:ln>
                            <a:noFill/>
                          </a:ln>
                          <a:solidFill>
                            <a:schemeClr val="tx1"/>
                          </a:solidFill>
                          <a:effectLst/>
                          <a:latin typeface="Arial" pitchFamily="34" charset="0"/>
                          <a:cs typeface="Arial" pitchFamily="34" charset="0"/>
                        </a:rPr>
                        <a:t>.01 – 3</a:t>
                      </a:r>
                      <a:r>
                        <a:rPr kumimoji="0" lang="en-US" sz="2200" b="0" i="0" u="none" strike="noStrike" cap="none" normalizeH="0" baseline="0" dirty="0" smtClean="0">
                          <a:ln>
                            <a:noFill/>
                          </a:ln>
                          <a:solidFill>
                            <a:schemeClr val="tx1"/>
                          </a:solidFill>
                          <a:effectLst/>
                          <a:latin typeface="Arial" pitchFamily="34" charset="0"/>
                          <a:cs typeface="Arial" pitchFamily="34" charset="0"/>
                        </a:rPr>
                        <a:t>0</a:t>
                      </a:r>
                      <a:r>
                        <a:rPr kumimoji="0" lang="ro-RO" sz="2200" b="0" i="0" u="none" strike="noStrike" cap="none" normalizeH="0" baseline="0" dirty="0" smtClean="0">
                          <a:ln>
                            <a:noFill/>
                          </a:ln>
                          <a:solidFill>
                            <a:schemeClr val="tx1"/>
                          </a:solidFill>
                          <a:effectLst/>
                          <a:latin typeface="Arial" pitchFamily="34" charset="0"/>
                          <a:cs typeface="Arial" pitchFamily="34" charset="0"/>
                        </a:rPr>
                        <a:t>.01.2015</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cs typeface="Arial" pitchFamily="34" charset="0"/>
                        </a:rPr>
                        <a:t>3</a:t>
                      </a:r>
                      <a:r>
                        <a:rPr kumimoji="0" lang="ro-RO" sz="2200" b="0" i="0" u="none" strike="noStrike" cap="none" normalizeH="0" baseline="0" dirty="0" smtClean="0">
                          <a:ln>
                            <a:noFill/>
                          </a:ln>
                          <a:solidFill>
                            <a:schemeClr val="tx1"/>
                          </a:solidFill>
                          <a:effectLst/>
                          <a:latin typeface="Arial" pitchFamily="34" charset="0"/>
                          <a:cs typeface="Arial" pitchFamily="34" charset="0"/>
                        </a:rPr>
                        <a:t>1.0</a:t>
                      </a:r>
                      <a:r>
                        <a:rPr kumimoji="0" lang="en-US" sz="2200" b="0" i="0" u="none" strike="noStrike" cap="none" normalizeH="0" baseline="0" dirty="0" smtClean="0">
                          <a:ln>
                            <a:noFill/>
                          </a:ln>
                          <a:solidFill>
                            <a:schemeClr val="tx1"/>
                          </a:solidFill>
                          <a:effectLst/>
                          <a:latin typeface="Arial" pitchFamily="34" charset="0"/>
                          <a:cs typeface="Arial" pitchFamily="34" charset="0"/>
                        </a:rPr>
                        <a:t>1</a:t>
                      </a:r>
                      <a:r>
                        <a:rPr kumimoji="0" lang="ro-RO" sz="2200" b="0" i="0" u="none" strike="noStrike" cap="none" normalizeH="0" baseline="0" dirty="0" smtClean="0">
                          <a:ln>
                            <a:noFill/>
                          </a:ln>
                          <a:solidFill>
                            <a:schemeClr val="tx1"/>
                          </a:solidFill>
                          <a:effectLst/>
                          <a:latin typeface="Arial" pitchFamily="34" charset="0"/>
                          <a:cs typeface="Arial" pitchFamily="34" charset="0"/>
                        </a:rPr>
                        <a:t> – </a:t>
                      </a:r>
                      <a:r>
                        <a:rPr kumimoji="0" lang="en-US" sz="2200" b="0" i="0" u="none" strike="noStrike" cap="none" normalizeH="0" baseline="0" dirty="0" smtClean="0">
                          <a:ln>
                            <a:noFill/>
                          </a:ln>
                          <a:solidFill>
                            <a:schemeClr val="tx1"/>
                          </a:solidFill>
                          <a:effectLst/>
                          <a:latin typeface="Arial" pitchFamily="34" charset="0"/>
                          <a:cs typeface="Arial" pitchFamily="34" charset="0"/>
                        </a:rPr>
                        <a:t>8</a:t>
                      </a:r>
                      <a:r>
                        <a:rPr kumimoji="0" lang="ro-RO" sz="2200" b="0" i="0" u="none" strike="noStrike" cap="none" normalizeH="0" baseline="0" dirty="0" smtClean="0">
                          <a:ln>
                            <a:noFill/>
                          </a:ln>
                          <a:solidFill>
                            <a:schemeClr val="tx1"/>
                          </a:solidFill>
                          <a:effectLst/>
                          <a:latin typeface="Arial" pitchFamily="34" charset="0"/>
                          <a:cs typeface="Arial" pitchFamily="34" charset="0"/>
                        </a:rPr>
                        <a:t>.02.2015  vacanța </a:t>
                      </a:r>
                      <a:r>
                        <a:rPr kumimoji="0" lang="ro-RO" sz="2200" b="0" i="0" u="none" strike="noStrike" cap="none" normalizeH="0" baseline="0" dirty="0" err="1" smtClean="0">
                          <a:ln>
                            <a:noFill/>
                          </a:ln>
                          <a:solidFill>
                            <a:schemeClr val="tx1"/>
                          </a:solidFill>
                          <a:effectLst/>
                          <a:latin typeface="Arial" pitchFamily="34" charset="0"/>
                          <a:cs typeface="Arial" pitchFamily="34" charset="0"/>
                        </a:rPr>
                        <a:t>intersemestrială</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9062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2200" b="1" i="0" u="none" strike="noStrike" cap="none" normalizeH="0" baseline="0" dirty="0" smtClean="0">
                          <a:ln>
                            <a:noFill/>
                          </a:ln>
                          <a:solidFill>
                            <a:schemeClr val="tx1"/>
                          </a:solidFill>
                          <a:effectLst/>
                          <a:latin typeface="Arial" pitchFamily="34" charset="0"/>
                          <a:cs typeface="Arial" pitchFamily="34" charset="0"/>
                        </a:rPr>
                        <a:t>II.</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pitchFamily="34" charset="0"/>
                          <a:cs typeface="Arial" pitchFamily="34" charset="0"/>
                        </a:rPr>
                        <a:t>(18 s</a:t>
                      </a:r>
                      <a:r>
                        <a:rPr kumimoji="0" lang="ro-RO" sz="2200" b="1" i="0" u="none" strike="noStrike" cap="none" normalizeH="0" baseline="0" dirty="0" err="1" smtClean="0">
                          <a:ln>
                            <a:noFill/>
                          </a:ln>
                          <a:solidFill>
                            <a:schemeClr val="tx1"/>
                          </a:solidFill>
                          <a:effectLst/>
                          <a:latin typeface="Arial" pitchFamily="34" charset="0"/>
                          <a:cs typeface="Arial" pitchFamily="34" charset="0"/>
                        </a:rPr>
                        <a:t>ăpt</a:t>
                      </a:r>
                      <a:r>
                        <a:rPr kumimoji="0" lang="ro-RO" sz="2200" b="1" i="0" u="none" strike="noStrike" cap="none" normalizeH="0" baseline="0" dirty="0" smtClean="0">
                          <a:ln>
                            <a:noFill/>
                          </a:ln>
                          <a:solidFill>
                            <a:schemeClr val="tx1"/>
                          </a:solidFill>
                          <a:effectLst/>
                          <a:latin typeface="Arial" pitchFamily="34" charset="0"/>
                          <a:cs typeface="Arial" pitchFamily="34" charset="0"/>
                        </a:rPr>
                        <a:t>.)</a:t>
                      </a:r>
                      <a:endParaRPr kumimoji="0" lang="en-US" sz="22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cs typeface="Arial" pitchFamily="34" charset="0"/>
                        </a:rPr>
                        <a:t>9</a:t>
                      </a:r>
                      <a:r>
                        <a:rPr kumimoji="0" lang="ro-RO" sz="2200" b="0" i="0" u="none" strike="noStrike" cap="none" normalizeH="0" baseline="0" dirty="0" smtClean="0">
                          <a:ln>
                            <a:noFill/>
                          </a:ln>
                          <a:solidFill>
                            <a:schemeClr val="tx1"/>
                          </a:solidFill>
                          <a:effectLst/>
                          <a:latin typeface="Arial" pitchFamily="34" charset="0"/>
                          <a:cs typeface="Arial" pitchFamily="34" charset="0"/>
                        </a:rPr>
                        <a:t>.02 – </a:t>
                      </a:r>
                      <a:r>
                        <a:rPr kumimoji="0" lang="en-US" sz="2200" b="0" i="0" u="none" strike="noStrike" cap="none" normalizeH="0" baseline="0" dirty="0" smtClean="0">
                          <a:ln>
                            <a:noFill/>
                          </a:ln>
                          <a:solidFill>
                            <a:schemeClr val="tx1"/>
                          </a:solidFill>
                          <a:effectLst/>
                          <a:latin typeface="Arial" pitchFamily="34" charset="0"/>
                          <a:cs typeface="Arial" pitchFamily="34" charset="0"/>
                        </a:rPr>
                        <a:t>10</a:t>
                      </a:r>
                      <a:r>
                        <a:rPr kumimoji="0" lang="ro-RO" sz="2200" b="0" i="0" u="none" strike="noStrike" cap="none" normalizeH="0" baseline="0" dirty="0" smtClean="0">
                          <a:ln>
                            <a:noFill/>
                          </a:ln>
                          <a:solidFill>
                            <a:schemeClr val="tx1"/>
                          </a:solidFill>
                          <a:effectLst/>
                          <a:latin typeface="Arial" pitchFamily="34" charset="0"/>
                          <a:cs typeface="Arial" pitchFamily="34" charset="0"/>
                        </a:rPr>
                        <a:t>.04.2015</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ro-RO" sz="2200" b="0" i="0" u="none" strike="noStrike" cap="none" normalizeH="0" baseline="0" dirty="0" smtClean="0">
                          <a:ln>
                            <a:noFill/>
                          </a:ln>
                          <a:solidFill>
                            <a:schemeClr val="tx1"/>
                          </a:solidFill>
                          <a:effectLst/>
                          <a:latin typeface="Arial" pitchFamily="34" charset="0"/>
                          <a:cs typeface="Arial" pitchFamily="34" charset="0"/>
                        </a:rPr>
                        <a:t>Școala altfel</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cs typeface="Arial" pitchFamily="34" charset="0"/>
                        </a:rPr>
                        <a:t>6</a:t>
                      </a:r>
                      <a:r>
                        <a:rPr kumimoji="0" lang="ro-RO" sz="2200" b="0" i="0" u="none" strike="noStrike" cap="none" normalizeH="0" baseline="0" dirty="0" smtClean="0">
                          <a:ln>
                            <a:noFill/>
                          </a:ln>
                          <a:solidFill>
                            <a:schemeClr val="tx1"/>
                          </a:solidFill>
                          <a:effectLst/>
                          <a:latin typeface="Arial" pitchFamily="34" charset="0"/>
                          <a:cs typeface="Arial" pitchFamily="34" charset="0"/>
                        </a:rPr>
                        <a:t>.0</a:t>
                      </a:r>
                      <a:r>
                        <a:rPr kumimoji="0" lang="en-US" sz="2200" b="0" i="0" u="none" strike="noStrike" cap="none" normalizeH="0" baseline="0" dirty="0" smtClean="0">
                          <a:ln>
                            <a:noFill/>
                          </a:ln>
                          <a:solidFill>
                            <a:schemeClr val="tx1"/>
                          </a:solidFill>
                          <a:effectLst/>
                          <a:latin typeface="Arial" pitchFamily="34" charset="0"/>
                          <a:cs typeface="Arial" pitchFamily="34" charset="0"/>
                        </a:rPr>
                        <a:t>4</a:t>
                      </a:r>
                      <a:r>
                        <a:rPr kumimoji="0" lang="ro-RO" sz="2200" b="0" i="0" u="none" strike="noStrike" cap="none" normalizeH="0" baseline="0" dirty="0" smtClean="0">
                          <a:ln>
                            <a:noFill/>
                          </a:ln>
                          <a:solidFill>
                            <a:schemeClr val="tx1"/>
                          </a:solidFill>
                          <a:effectLst/>
                          <a:latin typeface="Arial" pitchFamily="34" charset="0"/>
                          <a:cs typeface="Arial" pitchFamily="34" charset="0"/>
                        </a:rPr>
                        <a:t> – 1</a:t>
                      </a:r>
                      <a:r>
                        <a:rPr kumimoji="0" lang="en-US" sz="2200" b="0" i="0" u="none" strike="noStrike" cap="none" normalizeH="0" baseline="0" dirty="0" smtClean="0">
                          <a:ln>
                            <a:noFill/>
                          </a:ln>
                          <a:solidFill>
                            <a:schemeClr val="tx1"/>
                          </a:solidFill>
                          <a:effectLst/>
                          <a:latin typeface="Arial" pitchFamily="34" charset="0"/>
                          <a:cs typeface="Arial" pitchFamily="34" charset="0"/>
                        </a:rPr>
                        <a:t>0</a:t>
                      </a:r>
                      <a:r>
                        <a:rPr kumimoji="0" lang="ro-RO" sz="2200" b="0" i="0" u="none" strike="noStrike" cap="none" normalizeH="0" baseline="0" dirty="0" smtClean="0">
                          <a:ln>
                            <a:noFill/>
                          </a:ln>
                          <a:solidFill>
                            <a:schemeClr val="tx1"/>
                          </a:solidFill>
                          <a:effectLst/>
                          <a:latin typeface="Arial" pitchFamily="34" charset="0"/>
                          <a:cs typeface="Arial" pitchFamily="34" charset="0"/>
                        </a:rPr>
                        <a:t>.0</a:t>
                      </a:r>
                      <a:r>
                        <a:rPr kumimoji="0" lang="en-US" sz="2200" b="0" i="0" u="none" strike="noStrike" cap="none" normalizeH="0" baseline="0" dirty="0" smtClean="0">
                          <a:ln>
                            <a:noFill/>
                          </a:ln>
                          <a:solidFill>
                            <a:schemeClr val="tx1"/>
                          </a:solidFill>
                          <a:effectLst/>
                          <a:latin typeface="Arial" pitchFamily="34" charset="0"/>
                          <a:cs typeface="Arial" pitchFamily="34" charset="0"/>
                        </a:rPr>
                        <a:t>4</a:t>
                      </a:r>
                      <a:r>
                        <a:rPr kumimoji="0" lang="ro-RO" sz="2200" b="0" i="0" u="none" strike="noStrike" cap="none" normalizeH="0" baseline="0" dirty="0" smtClean="0">
                          <a:ln>
                            <a:noFill/>
                          </a:ln>
                          <a:solidFill>
                            <a:schemeClr val="tx1"/>
                          </a:solidFill>
                          <a:effectLst/>
                          <a:latin typeface="Arial" pitchFamily="34" charset="0"/>
                          <a:cs typeface="Arial" pitchFamily="34" charset="0"/>
                        </a:rPr>
                        <a:t>  </a:t>
                      </a:r>
                      <a:r>
                        <a:rPr kumimoji="0" lang="en-US" sz="2200" b="0" i="0" u="none" strike="noStrike" cap="none" normalizeH="0" baseline="0" dirty="0" smtClean="0">
                          <a:ln>
                            <a:noFill/>
                          </a:ln>
                          <a:solidFill>
                            <a:schemeClr val="tx1"/>
                          </a:solidFill>
                          <a:effectLst/>
                          <a:latin typeface="Arial" pitchFamily="34" charset="0"/>
                          <a:cs typeface="Arial" pitchFamily="34" charset="0"/>
                        </a:rPr>
                        <a:t>2015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2200" b="0" i="0" u="none" strike="noStrike" cap="none" normalizeH="0" baseline="0" dirty="0" smtClean="0">
                          <a:ln>
                            <a:noFill/>
                          </a:ln>
                          <a:solidFill>
                            <a:schemeClr val="tx1"/>
                          </a:solidFill>
                          <a:effectLst/>
                          <a:latin typeface="Arial" pitchFamily="34" charset="0"/>
                          <a:cs typeface="Arial" pitchFamily="34" charset="0"/>
                        </a:rPr>
                        <a:t>1</a:t>
                      </a:r>
                      <a:r>
                        <a:rPr kumimoji="0" lang="en-US" sz="2200" b="0" i="0" u="none" strike="noStrike" cap="none" normalizeH="0" baseline="0" dirty="0" smtClean="0">
                          <a:ln>
                            <a:noFill/>
                          </a:ln>
                          <a:solidFill>
                            <a:schemeClr val="tx1"/>
                          </a:solidFill>
                          <a:effectLst/>
                          <a:latin typeface="Arial" pitchFamily="34" charset="0"/>
                          <a:cs typeface="Arial" pitchFamily="34" charset="0"/>
                        </a:rPr>
                        <a:t>1</a:t>
                      </a:r>
                      <a:r>
                        <a:rPr kumimoji="0" lang="ro-RO" sz="2200" b="0" i="0" u="none" strike="noStrike" cap="none" normalizeH="0" baseline="0" dirty="0" smtClean="0">
                          <a:ln>
                            <a:noFill/>
                          </a:ln>
                          <a:solidFill>
                            <a:schemeClr val="tx1"/>
                          </a:solidFill>
                          <a:effectLst/>
                          <a:latin typeface="Arial" pitchFamily="34" charset="0"/>
                          <a:cs typeface="Arial" pitchFamily="34" charset="0"/>
                        </a:rPr>
                        <a:t>.0</a:t>
                      </a:r>
                      <a:r>
                        <a:rPr kumimoji="0" lang="en-US" sz="2200" b="0" i="0" u="none" strike="noStrike" cap="none" normalizeH="0" baseline="0" dirty="0" smtClean="0">
                          <a:ln>
                            <a:noFill/>
                          </a:ln>
                          <a:solidFill>
                            <a:schemeClr val="tx1"/>
                          </a:solidFill>
                          <a:effectLst/>
                          <a:latin typeface="Arial" pitchFamily="34" charset="0"/>
                          <a:cs typeface="Arial" pitchFamily="34" charset="0"/>
                        </a:rPr>
                        <a:t>4</a:t>
                      </a:r>
                      <a:r>
                        <a:rPr kumimoji="0" lang="ro-RO" sz="2200" b="0" i="0" u="none" strike="noStrike" cap="none" normalizeH="0" baseline="0" dirty="0" smtClean="0">
                          <a:ln>
                            <a:noFill/>
                          </a:ln>
                          <a:solidFill>
                            <a:schemeClr val="tx1"/>
                          </a:solidFill>
                          <a:effectLst/>
                          <a:latin typeface="Arial" pitchFamily="34" charset="0"/>
                          <a:cs typeface="Arial" pitchFamily="34" charset="0"/>
                        </a:rPr>
                        <a:t> </a:t>
                      </a:r>
                      <a:r>
                        <a:rPr kumimoji="0" lang="en-US" sz="2200" b="0" i="0" u="none" strike="noStrike" cap="none" normalizeH="0" baseline="0" dirty="0" smtClean="0">
                          <a:ln>
                            <a:noFill/>
                          </a:ln>
                          <a:solidFill>
                            <a:schemeClr val="tx1"/>
                          </a:solidFill>
                          <a:effectLst/>
                          <a:latin typeface="Arial" pitchFamily="34" charset="0"/>
                          <a:cs typeface="Arial" pitchFamily="34" charset="0"/>
                        </a:rPr>
                        <a:t>-</a:t>
                      </a:r>
                      <a:r>
                        <a:rPr kumimoji="0" lang="ro-RO" sz="2200" b="0" i="0" u="none" strike="noStrike" cap="none" normalizeH="0" baseline="0" dirty="0" smtClean="0">
                          <a:ln>
                            <a:noFill/>
                          </a:ln>
                          <a:solidFill>
                            <a:schemeClr val="tx1"/>
                          </a:solidFill>
                          <a:effectLst/>
                          <a:latin typeface="Arial" pitchFamily="34" charset="0"/>
                          <a:cs typeface="Arial" pitchFamily="34" charset="0"/>
                        </a:rPr>
                        <a:t> </a:t>
                      </a:r>
                      <a:r>
                        <a:rPr kumimoji="0" lang="en-US" sz="2200" b="0" i="0" u="none" strike="noStrike" cap="none" normalizeH="0" baseline="0" dirty="0" smtClean="0">
                          <a:ln>
                            <a:noFill/>
                          </a:ln>
                          <a:solidFill>
                            <a:schemeClr val="tx1"/>
                          </a:solidFill>
                          <a:effectLst/>
                          <a:latin typeface="Arial" pitchFamily="34" charset="0"/>
                          <a:cs typeface="Arial" pitchFamily="34" charset="0"/>
                        </a:rPr>
                        <a:t>19</a:t>
                      </a:r>
                      <a:r>
                        <a:rPr kumimoji="0" lang="ro-RO" sz="2200" b="0" i="0" u="none" strike="noStrike" cap="none" normalizeH="0" baseline="0" dirty="0" smtClean="0">
                          <a:ln>
                            <a:noFill/>
                          </a:ln>
                          <a:solidFill>
                            <a:schemeClr val="tx1"/>
                          </a:solidFill>
                          <a:effectLst/>
                          <a:latin typeface="Arial" pitchFamily="34" charset="0"/>
                          <a:cs typeface="Arial" pitchFamily="34" charset="0"/>
                        </a:rPr>
                        <a:t>.0</a:t>
                      </a:r>
                      <a:r>
                        <a:rPr kumimoji="0" lang="en-US" sz="2200" b="0" i="0" u="none" strike="noStrike" cap="none" normalizeH="0" baseline="0" dirty="0" smtClean="0">
                          <a:ln>
                            <a:noFill/>
                          </a:ln>
                          <a:solidFill>
                            <a:schemeClr val="tx1"/>
                          </a:solidFill>
                          <a:effectLst/>
                          <a:latin typeface="Arial" pitchFamily="34" charset="0"/>
                          <a:cs typeface="Arial" pitchFamily="34" charset="0"/>
                        </a:rPr>
                        <a:t>4</a:t>
                      </a:r>
                      <a:r>
                        <a:rPr kumimoji="0" lang="ro-RO" sz="2200" b="0" i="0" u="none" strike="noStrike" cap="none" normalizeH="0" baseline="0" dirty="0" smtClean="0">
                          <a:ln>
                            <a:noFill/>
                          </a:ln>
                          <a:solidFill>
                            <a:schemeClr val="tx1"/>
                          </a:solidFill>
                          <a:effectLst/>
                          <a:latin typeface="Arial" pitchFamily="34" charset="0"/>
                          <a:cs typeface="Arial" pitchFamily="34" charset="0"/>
                        </a:rPr>
                        <a:t>.2015 vacanța de primăvară</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8975">
                <a:tc vMerge="1">
                  <a:txBody>
                    <a:bodyPr/>
                    <a:lstStyle/>
                    <a:p>
                      <a:endParaRPr lang="ro-RO"/>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2200" b="0" i="0" u="none" strike="noStrike" cap="none" normalizeH="0" baseline="0" dirty="0" smtClean="0">
                          <a:ln>
                            <a:noFill/>
                          </a:ln>
                          <a:solidFill>
                            <a:schemeClr val="tx1"/>
                          </a:solidFill>
                          <a:effectLst/>
                          <a:latin typeface="Arial" pitchFamily="34" charset="0"/>
                          <a:cs typeface="Arial" pitchFamily="34" charset="0"/>
                        </a:rPr>
                        <a:t>2</a:t>
                      </a:r>
                      <a:r>
                        <a:rPr kumimoji="0" lang="en-US" sz="2200" b="0" i="0" u="none" strike="noStrike" cap="none" normalizeH="0" baseline="0" dirty="0" smtClean="0">
                          <a:ln>
                            <a:noFill/>
                          </a:ln>
                          <a:solidFill>
                            <a:schemeClr val="tx1"/>
                          </a:solidFill>
                          <a:effectLst/>
                          <a:latin typeface="Arial" pitchFamily="34" charset="0"/>
                          <a:cs typeface="Arial" pitchFamily="34" charset="0"/>
                        </a:rPr>
                        <a:t>0</a:t>
                      </a:r>
                      <a:r>
                        <a:rPr kumimoji="0" lang="ro-RO" sz="2200" b="0" i="0" u="none" strike="noStrike" cap="none" normalizeH="0" baseline="0" dirty="0" smtClean="0">
                          <a:ln>
                            <a:noFill/>
                          </a:ln>
                          <a:solidFill>
                            <a:schemeClr val="tx1"/>
                          </a:solidFill>
                          <a:effectLst/>
                          <a:latin typeface="Arial" pitchFamily="34" charset="0"/>
                          <a:cs typeface="Arial" pitchFamily="34" charset="0"/>
                        </a:rPr>
                        <a:t>.0</a:t>
                      </a:r>
                      <a:r>
                        <a:rPr kumimoji="0" lang="en-US" sz="2200" b="0" i="0" u="none" strike="noStrike" cap="none" normalizeH="0" baseline="0" dirty="0" smtClean="0">
                          <a:ln>
                            <a:noFill/>
                          </a:ln>
                          <a:solidFill>
                            <a:schemeClr val="tx1"/>
                          </a:solidFill>
                          <a:effectLst/>
                          <a:latin typeface="Arial" pitchFamily="34" charset="0"/>
                          <a:cs typeface="Arial" pitchFamily="34" charset="0"/>
                        </a:rPr>
                        <a:t>4</a:t>
                      </a:r>
                      <a:r>
                        <a:rPr kumimoji="0" lang="ro-RO" sz="2200" b="0" i="0" u="none" strike="noStrike" cap="none" normalizeH="0" baseline="0" dirty="0" smtClean="0">
                          <a:ln>
                            <a:noFill/>
                          </a:ln>
                          <a:solidFill>
                            <a:schemeClr val="tx1"/>
                          </a:solidFill>
                          <a:effectLst/>
                          <a:latin typeface="Arial" pitchFamily="34" charset="0"/>
                          <a:cs typeface="Arial" pitchFamily="34" charset="0"/>
                        </a:rPr>
                        <a:t> – </a:t>
                      </a:r>
                      <a:r>
                        <a:rPr kumimoji="0" lang="en-US" sz="2200" b="0" i="0" u="none" strike="noStrike" cap="none" normalizeH="0" baseline="0" dirty="0" smtClean="0">
                          <a:ln>
                            <a:noFill/>
                          </a:ln>
                          <a:solidFill>
                            <a:schemeClr val="tx1"/>
                          </a:solidFill>
                          <a:effectLst/>
                          <a:latin typeface="Arial" pitchFamily="34" charset="0"/>
                          <a:cs typeface="Arial" pitchFamily="34" charset="0"/>
                        </a:rPr>
                        <a:t>19</a:t>
                      </a:r>
                      <a:r>
                        <a:rPr kumimoji="0" lang="ro-RO" sz="2200" b="0" i="0" u="none" strike="noStrike" cap="none" normalizeH="0" baseline="0" dirty="0" smtClean="0">
                          <a:ln>
                            <a:noFill/>
                          </a:ln>
                          <a:solidFill>
                            <a:schemeClr val="tx1"/>
                          </a:solidFill>
                          <a:effectLst/>
                          <a:latin typeface="Arial" pitchFamily="34" charset="0"/>
                          <a:cs typeface="Arial" pitchFamily="34" charset="0"/>
                        </a:rPr>
                        <a:t>.06</a:t>
                      </a:r>
                      <a:r>
                        <a:rPr kumimoji="0" lang="en-US" sz="2200" b="0" i="0" u="none" strike="noStrike" cap="none" normalizeH="0" baseline="0" dirty="0" smtClean="0">
                          <a:ln>
                            <a:noFill/>
                          </a:ln>
                          <a:solidFill>
                            <a:schemeClr val="tx1"/>
                          </a:solidFill>
                          <a:effectLst/>
                          <a:latin typeface="Arial" pitchFamily="34" charset="0"/>
                          <a:cs typeface="Arial" pitchFamily="34" charset="0"/>
                        </a:rPr>
                        <a:t>.2015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2200" b="0" i="0" u="none" strike="noStrike" cap="none" normalizeH="0" baseline="0" dirty="0" smtClean="0">
                          <a:ln>
                            <a:noFill/>
                          </a:ln>
                          <a:solidFill>
                            <a:schemeClr val="tx1"/>
                          </a:solidFill>
                          <a:effectLst/>
                          <a:latin typeface="Arial" pitchFamily="34" charset="0"/>
                          <a:cs typeface="Arial" pitchFamily="34" charset="0"/>
                        </a:rPr>
                        <a:t>2</a:t>
                      </a:r>
                      <a:r>
                        <a:rPr kumimoji="0" lang="en-US" sz="2200" b="0" i="0" u="none" strike="noStrike" cap="none" normalizeH="0" baseline="0" dirty="0" smtClean="0">
                          <a:ln>
                            <a:noFill/>
                          </a:ln>
                          <a:solidFill>
                            <a:schemeClr val="tx1"/>
                          </a:solidFill>
                          <a:effectLst/>
                          <a:latin typeface="Arial" pitchFamily="34" charset="0"/>
                          <a:cs typeface="Arial" pitchFamily="34" charset="0"/>
                        </a:rPr>
                        <a:t>0</a:t>
                      </a:r>
                      <a:r>
                        <a:rPr kumimoji="0" lang="ro-RO" sz="2200" b="0" i="0" u="none" strike="noStrike" cap="none" normalizeH="0" baseline="0" dirty="0" smtClean="0">
                          <a:ln>
                            <a:noFill/>
                          </a:ln>
                          <a:solidFill>
                            <a:schemeClr val="tx1"/>
                          </a:solidFill>
                          <a:effectLst/>
                          <a:latin typeface="Arial" pitchFamily="34" charset="0"/>
                          <a:cs typeface="Arial" pitchFamily="34" charset="0"/>
                        </a:rPr>
                        <a:t>.06 – 1</a:t>
                      </a:r>
                      <a:r>
                        <a:rPr kumimoji="0" lang="en-US" sz="2200" b="0" i="0" u="none" strike="noStrike" cap="none" normalizeH="0" baseline="0" dirty="0" smtClean="0">
                          <a:ln>
                            <a:noFill/>
                          </a:ln>
                          <a:solidFill>
                            <a:schemeClr val="tx1"/>
                          </a:solidFill>
                          <a:effectLst/>
                          <a:latin typeface="Arial" pitchFamily="34" charset="0"/>
                          <a:cs typeface="Arial" pitchFamily="34" charset="0"/>
                        </a:rPr>
                        <a:t>3</a:t>
                      </a:r>
                      <a:r>
                        <a:rPr kumimoji="0" lang="ro-RO" sz="2200" b="0" i="0" u="none" strike="noStrike" cap="none" normalizeH="0" baseline="0" dirty="0" smtClean="0">
                          <a:ln>
                            <a:noFill/>
                          </a:ln>
                          <a:solidFill>
                            <a:schemeClr val="tx1"/>
                          </a:solidFill>
                          <a:effectLst/>
                          <a:latin typeface="Arial" pitchFamily="34" charset="0"/>
                          <a:cs typeface="Arial" pitchFamily="34" charset="0"/>
                        </a:rPr>
                        <a:t>.09.2015 vacanța de vară</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AutoShape 4">
            <a:hlinkClick r:id="rId2" action="ppaction://hlinksldjump"/>
          </p:cNvPr>
          <p:cNvSpPr>
            <a:spLocks noChangeArrowheads="1"/>
          </p:cNvSpPr>
          <p:nvPr/>
        </p:nvSpPr>
        <p:spPr bwMode="auto">
          <a:xfrm rot="10800000">
            <a:off x="8517618" y="6248400"/>
            <a:ext cx="577850" cy="304800"/>
          </a:xfrm>
          <a:prstGeom prst="rightArrow">
            <a:avLst>
              <a:gd name="adj1" fmla="val 50000"/>
              <a:gd name="adj2" fmla="val 47396"/>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cSld>
  <p:clrMapOvr>
    <a:masterClrMapping/>
  </p:clrMapOvr>
  <p:transition spd="slow" advClick="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Grp="1" noChangeArrowheads="1"/>
          </p:cNvSpPr>
          <p:nvPr>
            <p:ph type="title"/>
          </p:nvPr>
        </p:nvSpPr>
        <p:spPr>
          <a:xfrm>
            <a:off x="619125" y="0"/>
            <a:ext cx="8089900" cy="1143000"/>
          </a:xfrm>
        </p:spPr>
        <p:txBody>
          <a:bodyPr>
            <a:normAutofit/>
          </a:bodyPr>
          <a:lstStyle/>
          <a:p>
            <a:pPr algn="ctr" eaLnBrk="1" hangingPunct="1">
              <a:defRPr/>
            </a:pPr>
            <a:r>
              <a:rPr lang="ro-RO" sz="2700" b="1" dirty="0" smtClean="0">
                <a:solidFill>
                  <a:srgbClr val="FFFF99"/>
                </a:solidFill>
              </a:rPr>
              <a:t>3</a:t>
            </a:r>
            <a:r>
              <a:rPr lang="ro-RO" sz="2700" dirty="0" smtClean="0">
                <a:solidFill>
                  <a:srgbClr val="FFFF99"/>
                </a:solidFill>
              </a:rPr>
              <a:t>. </a:t>
            </a:r>
            <a:r>
              <a:rPr lang="ro-RO" sz="2700" b="1" dirty="0" smtClean="0">
                <a:solidFill>
                  <a:srgbClr val="FFFF99"/>
                </a:solidFill>
                <a:effectLst>
                  <a:outerShdw blurRad="38100" dist="38100" dir="2700000" algn="tl">
                    <a:srgbClr val="000000"/>
                  </a:outerShdw>
                </a:effectLst>
                <a:latin typeface="Tahoma" pitchFamily="34" charset="0"/>
                <a:cs typeface="Times New Roman" pitchFamily="18" charset="0"/>
              </a:rPr>
              <a:t>PLANURI –CADRU </a:t>
            </a:r>
            <a:r>
              <a:rPr lang="ro-RO" sz="2700" b="1" dirty="0" smtClean="0">
                <a:solidFill>
                  <a:srgbClr val="FFFF99"/>
                </a:solidFill>
                <a:latin typeface="Tahoma" pitchFamily="34" charset="0"/>
              </a:rPr>
              <a:t>VALABILE ÎN ANUL ŞCOLAR 2014-2015</a:t>
            </a:r>
          </a:p>
        </p:txBody>
      </p:sp>
      <p:sp>
        <p:nvSpPr>
          <p:cNvPr id="516099" name="Rectangle 3"/>
          <p:cNvSpPr>
            <a:spLocks noGrp="1" noChangeArrowheads="1"/>
          </p:cNvSpPr>
          <p:nvPr>
            <p:ph idx="1"/>
          </p:nvPr>
        </p:nvSpPr>
        <p:spPr>
          <a:xfrm>
            <a:off x="152400" y="1066800"/>
            <a:ext cx="9410700" cy="5486400"/>
          </a:xfrm>
        </p:spPr>
        <p:txBody>
          <a:bodyPr>
            <a:noAutofit/>
          </a:bodyPr>
          <a:lstStyle/>
          <a:p>
            <a:pPr marL="420624" indent="-384048" eaLnBrk="1" fontAlgn="auto" hangingPunct="1">
              <a:spcBef>
                <a:spcPct val="60000"/>
              </a:spcBef>
              <a:spcAft>
                <a:spcPts val="0"/>
              </a:spcAft>
              <a:buClr>
                <a:srgbClr val="FFFF99"/>
              </a:buClr>
              <a:buFont typeface="Wingdings" pitchFamily="2" charset="2"/>
              <a:buChar char="Ø"/>
              <a:defRPr/>
            </a:pPr>
            <a:r>
              <a:rPr lang="vi-VN" sz="2400" dirty="0">
                <a:latin typeface="Tahoma" pitchFamily="34" charset="0"/>
                <a:cs typeface="Times New Roman" pitchFamily="18" charset="0"/>
              </a:rPr>
              <a:t>Planurile-cadru pentru clasele  V-VIII, aprobate prin </a:t>
            </a:r>
            <a:r>
              <a:rPr lang="vi-VN" sz="2400" b="1" dirty="0">
                <a:solidFill>
                  <a:srgbClr val="FFFF99"/>
                </a:solidFill>
                <a:latin typeface="Tahoma" pitchFamily="34" charset="0"/>
                <a:cs typeface="Times New Roman" pitchFamily="18" charset="0"/>
              </a:rPr>
              <a:t>OM Nr. 3638/11.04.2001</a:t>
            </a:r>
          </a:p>
          <a:p>
            <a:pPr marL="420624" indent="-384048" eaLnBrk="1" fontAlgn="auto" hangingPunct="1">
              <a:spcBef>
                <a:spcPct val="60000"/>
              </a:spcBef>
              <a:spcAft>
                <a:spcPts val="0"/>
              </a:spcAft>
              <a:buClr>
                <a:srgbClr val="FFFF99"/>
              </a:buClr>
              <a:buFont typeface="Wingdings" pitchFamily="2" charset="2"/>
              <a:buChar char="Ø"/>
              <a:defRPr/>
            </a:pPr>
            <a:r>
              <a:rPr lang="vi-VN" sz="2400" dirty="0">
                <a:latin typeface="Tahoma" pitchFamily="34" charset="0"/>
                <a:cs typeface="Times New Roman" pitchFamily="18" charset="0"/>
              </a:rPr>
              <a:t>Planurile-cadru de învăţământ pentru clasele IX-XII, filierele teoretică şi vocaţională cursuri de zi, aprobate prin </a:t>
            </a:r>
            <a:r>
              <a:rPr lang="vi-VN" sz="2400" b="1" dirty="0">
                <a:solidFill>
                  <a:srgbClr val="FFFF99"/>
                </a:solidFill>
                <a:latin typeface="Tahoma" pitchFamily="34" charset="0"/>
                <a:cs typeface="Times New Roman" pitchFamily="18" charset="0"/>
              </a:rPr>
              <a:t>OM Nr. 3410/16.03.2009</a:t>
            </a:r>
          </a:p>
          <a:p>
            <a:pPr marL="420624" indent="-384048" eaLnBrk="1" fontAlgn="auto" hangingPunct="1">
              <a:spcBef>
                <a:spcPct val="60000"/>
              </a:spcBef>
              <a:spcAft>
                <a:spcPts val="0"/>
              </a:spcAft>
              <a:buClr>
                <a:srgbClr val="FFFF99"/>
              </a:buClr>
              <a:buFont typeface="Wingdings" pitchFamily="2" charset="2"/>
              <a:buChar char="Ø"/>
              <a:defRPr/>
            </a:pPr>
            <a:r>
              <a:rPr lang="vi-VN" sz="2400" dirty="0">
                <a:latin typeface="Tahoma" pitchFamily="34" charset="0"/>
                <a:cs typeface="Times New Roman" pitchFamily="18" charset="0"/>
              </a:rPr>
              <a:t>Planurile-cadru pentru învățământul liceal seral, filiera teoretică, aprobate prin </a:t>
            </a:r>
            <a:r>
              <a:rPr lang="vi-VN" sz="2400" b="1" dirty="0">
                <a:solidFill>
                  <a:srgbClr val="FFFF99"/>
                </a:solidFill>
                <a:latin typeface="Tahoma" pitchFamily="34" charset="0"/>
                <a:cs typeface="Times New Roman" pitchFamily="18" charset="0"/>
              </a:rPr>
              <a:t>OM Nr. 4051/24.05.2006</a:t>
            </a:r>
          </a:p>
          <a:p>
            <a:pPr marL="420624" indent="-384048" eaLnBrk="1" fontAlgn="auto" hangingPunct="1">
              <a:spcBef>
                <a:spcPct val="60000"/>
              </a:spcBef>
              <a:spcAft>
                <a:spcPts val="0"/>
              </a:spcAft>
              <a:buClr>
                <a:srgbClr val="FFFF99"/>
              </a:buClr>
              <a:buFont typeface="Wingdings" pitchFamily="2" charset="2"/>
              <a:buChar char="Ø"/>
              <a:defRPr/>
            </a:pPr>
            <a:r>
              <a:rPr lang="vi-VN" sz="2400" dirty="0">
                <a:solidFill>
                  <a:srgbClr val="F660C4"/>
                </a:solidFill>
                <a:latin typeface="Tahoma" pitchFamily="34" charset="0"/>
                <a:cs typeface="Times New Roman" pitchFamily="18" charset="0"/>
              </a:rPr>
              <a:t>Planurilor-cadru de învăţământ pentru: clasa a X-a, şcoala de arte şi meserii; clasa a X-a, ciclul inferior al liceului, filiera tehnologică, ruta directă de calificare; clasa a XI-a, anul de completare; clasele a XI-a / a XII-a şi a XII-a / a XIII-a, ciclul superior al liceului, filiera tehnologică, cursuri de zi şi seral,  aprobate prin </a:t>
            </a:r>
            <a:r>
              <a:rPr lang="vi-VN" sz="2400" b="1" dirty="0">
                <a:solidFill>
                  <a:srgbClr val="FFFF99"/>
                </a:solidFill>
                <a:latin typeface="Tahoma" pitchFamily="34" charset="0"/>
                <a:cs typeface="Times New Roman" pitchFamily="18" charset="0"/>
              </a:rPr>
              <a:t>OM Nr. 3412/16.03.2009</a:t>
            </a:r>
          </a:p>
          <a:p>
            <a:pPr marL="420624" indent="-384048" eaLnBrk="1" fontAlgn="auto" hangingPunct="1">
              <a:lnSpc>
                <a:spcPct val="80000"/>
              </a:lnSpc>
              <a:spcAft>
                <a:spcPts val="0"/>
              </a:spcAft>
              <a:buClr>
                <a:srgbClr val="FFFF99"/>
              </a:buClr>
              <a:buFont typeface="Wingdings" pitchFamily="2" charset="2"/>
              <a:buChar char="Ø"/>
              <a:defRPr/>
            </a:pPr>
            <a:endParaRPr lang="ro-RO" sz="2400" dirty="0" smtClean="0">
              <a:effectLst>
                <a:outerShdw blurRad="38100" dist="38100" dir="2700000" algn="tl">
                  <a:srgbClr val="000000"/>
                </a:outerShdw>
              </a:effectLst>
              <a:latin typeface="Tahoma" pitchFamily="34" charset="0"/>
            </a:endParaRPr>
          </a:p>
          <a:p>
            <a:pPr marL="420624" indent="-384048" eaLnBrk="1" fontAlgn="auto" hangingPunct="1">
              <a:lnSpc>
                <a:spcPct val="80000"/>
              </a:lnSpc>
              <a:spcAft>
                <a:spcPts val="0"/>
              </a:spcAft>
              <a:buFont typeface="Wingdings 2"/>
              <a:buChar char=""/>
              <a:defRPr/>
            </a:pPr>
            <a:endParaRPr lang="ro-RO" sz="1600" dirty="0" smtClean="0"/>
          </a:p>
        </p:txBody>
      </p:sp>
      <p:sp>
        <p:nvSpPr>
          <p:cNvPr id="6" name="Slide Number Placeholder 5"/>
          <p:cNvSpPr>
            <a:spLocks noGrp="1" noChangeArrowheads="1"/>
          </p:cNvSpPr>
          <p:nvPr>
            <p:ph type="sldNum" sz="quarter" idx="12"/>
          </p:nvPr>
        </p:nvSpPr>
        <p:spPr/>
        <p:txBody>
          <a:bodyPr/>
          <a:lstStyle/>
          <a:p>
            <a:pPr>
              <a:defRPr/>
            </a:pPr>
            <a:fld id="{911E69E9-0B8B-49F5-8651-874182CBFB81}" type="slidenum">
              <a:rPr lang="ro-RO"/>
              <a:pPr>
                <a:defRPr/>
              </a:pPr>
              <a:t>66</a:t>
            </a:fld>
            <a:endParaRPr lang="ro-RO"/>
          </a:p>
        </p:txBody>
      </p:sp>
      <p:sp>
        <p:nvSpPr>
          <p:cNvPr id="5" name="Slide Number Placeholder 4"/>
          <p:cNvSpPr txBox="1">
            <a:spLocks noGrp="1"/>
          </p:cNvSpPr>
          <p:nvPr/>
        </p:nvSpPr>
        <p:spPr bwMode="auto">
          <a:xfrm>
            <a:off x="7099300" y="6248400"/>
            <a:ext cx="2311400" cy="457200"/>
          </a:xfrm>
          <a:prstGeom prst="rect">
            <a:avLst/>
          </a:prstGeom>
          <a:noFill/>
          <a:ln>
            <a:miter lim="800000"/>
            <a:headEnd/>
            <a:tailEnd/>
          </a:ln>
        </p:spPr>
        <p:txBody>
          <a:bodyPr/>
          <a:lstStyle/>
          <a:p>
            <a:pPr algn="r" eaLnBrk="1" hangingPunct="1">
              <a:defRPr/>
            </a:pPr>
            <a:fld id="{F42B0341-12C9-4040-9DC5-FDA35F4CD791}" type="slidenum">
              <a:rPr lang="ro-RO" sz="1200" b="0">
                <a:solidFill>
                  <a:schemeClr val="tx2"/>
                </a:solidFill>
                <a:latin typeface="+mn-lt"/>
                <a:cs typeface="+mn-cs"/>
              </a:rPr>
              <a:pPr algn="r" eaLnBrk="1" hangingPunct="1">
                <a:defRPr/>
              </a:pPr>
              <a:t>66</a:t>
            </a:fld>
            <a:endParaRPr lang="ro-RO" sz="1200" b="0">
              <a:solidFill>
                <a:schemeClr val="tx2"/>
              </a:solidFill>
              <a:latin typeface="+mn-lt"/>
              <a:cs typeface="+mn-cs"/>
            </a:endParaRPr>
          </a:p>
        </p:txBody>
      </p:sp>
      <p:sp>
        <p:nvSpPr>
          <p:cNvPr id="55302" name="AutoShape 5">
            <a:hlinkClick r:id="rId2" action="ppaction://hlinksldjump"/>
          </p:cNvPr>
          <p:cNvSpPr>
            <a:spLocks noChangeArrowheads="1"/>
          </p:cNvSpPr>
          <p:nvPr/>
        </p:nvSpPr>
        <p:spPr bwMode="auto">
          <a:xfrm>
            <a:off x="8845360" y="6268422"/>
            <a:ext cx="577850" cy="304800"/>
          </a:xfrm>
          <a:prstGeom prst="rightArrow">
            <a:avLst>
              <a:gd name="adj1" fmla="val 50000"/>
              <a:gd name="adj2" fmla="val 47396"/>
            </a:avLst>
          </a:prstGeom>
          <a:solidFill>
            <a:srgbClr val="993366"/>
          </a:solidFill>
          <a:ln w="9525">
            <a:solidFill>
              <a:schemeClr val="tx1"/>
            </a:solidFill>
            <a:miter lim="800000"/>
            <a:headEnd/>
            <a:tailEnd/>
          </a:ln>
        </p:spPr>
        <p:txBody>
          <a:bodyPr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extLst>
      <p:ext uri="{BB962C8B-B14F-4D97-AF65-F5344CB8AC3E}">
        <p14:creationId xmlns:p14="http://schemas.microsoft.com/office/powerpoint/2010/main" val="3959302876"/>
      </p:ext>
    </p:extLst>
  </p:cSld>
  <p:clrMapOvr>
    <a:masterClrMapping/>
  </p:clrMapOvr>
  <p:transition spd="slow" advClick="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Grp="1" noChangeArrowheads="1"/>
          </p:cNvSpPr>
          <p:nvPr>
            <p:ph type="title"/>
          </p:nvPr>
        </p:nvSpPr>
        <p:spPr>
          <a:xfrm>
            <a:off x="495300" y="76200"/>
            <a:ext cx="8089900" cy="1143000"/>
          </a:xfrm>
        </p:spPr>
        <p:txBody>
          <a:bodyPr>
            <a:normAutofit/>
          </a:bodyPr>
          <a:lstStyle/>
          <a:p>
            <a:pPr algn="ctr" eaLnBrk="1" hangingPunct="1">
              <a:defRPr/>
            </a:pPr>
            <a:r>
              <a:rPr lang="ro-RO" sz="2700" b="1" dirty="0" smtClean="0">
                <a:solidFill>
                  <a:srgbClr val="FFFF99"/>
                </a:solidFill>
                <a:effectLst>
                  <a:outerShdw blurRad="38100" dist="38100" dir="2700000" algn="tl">
                    <a:srgbClr val="000000"/>
                  </a:outerShdw>
                </a:effectLst>
                <a:latin typeface="Tahoma" pitchFamily="34" charset="0"/>
                <a:cs typeface="Times New Roman" pitchFamily="18" charset="0"/>
              </a:rPr>
              <a:t>PLANURI –CADRU </a:t>
            </a:r>
            <a:r>
              <a:rPr lang="ro-RO" sz="2700" b="1" dirty="0" smtClean="0">
                <a:solidFill>
                  <a:srgbClr val="FFFF99"/>
                </a:solidFill>
                <a:latin typeface="Tahoma" pitchFamily="34" charset="0"/>
              </a:rPr>
              <a:t>VALABILE ÎN ANUL ŞCOLAR 2014-2015</a:t>
            </a:r>
          </a:p>
        </p:txBody>
      </p:sp>
      <p:sp>
        <p:nvSpPr>
          <p:cNvPr id="516099" name="Rectangle 3"/>
          <p:cNvSpPr>
            <a:spLocks noGrp="1" noChangeArrowheads="1"/>
          </p:cNvSpPr>
          <p:nvPr>
            <p:ph idx="1"/>
          </p:nvPr>
        </p:nvSpPr>
        <p:spPr>
          <a:xfrm>
            <a:off x="228600" y="1066800"/>
            <a:ext cx="9677400" cy="5638800"/>
          </a:xfrm>
        </p:spPr>
        <p:txBody>
          <a:bodyPr>
            <a:noAutofit/>
          </a:bodyPr>
          <a:lstStyle/>
          <a:p>
            <a:pPr marL="274320" indent="-274320" eaLnBrk="1" fontAlgn="auto" hangingPunct="1">
              <a:spcBef>
                <a:spcPts val="600"/>
              </a:spcBef>
              <a:spcAft>
                <a:spcPts val="0"/>
              </a:spcAft>
              <a:buClr>
                <a:srgbClr val="FFFF99"/>
              </a:buClr>
              <a:buFont typeface="Wingdings" pitchFamily="2" charset="2"/>
              <a:buChar char="Ø"/>
              <a:defRPr/>
            </a:pPr>
            <a:r>
              <a:rPr lang="vi-VN" sz="2200" dirty="0">
                <a:latin typeface="Tahoma" pitchFamily="34" charset="0"/>
                <a:cs typeface="Times New Roman" pitchFamily="18" charset="0"/>
              </a:rPr>
              <a:t>Planurile-cadru de învăţământ pentru clasa a IX-a, ciclul inferior al liceului, filiera tehnologică, învăţământ de zi şi învăţământ seral, aprobate prin </a:t>
            </a:r>
            <a:r>
              <a:rPr lang="vi-VN" sz="2200" b="1" dirty="0">
                <a:solidFill>
                  <a:srgbClr val="FFFF99"/>
                </a:solidFill>
                <a:latin typeface="Tahoma" pitchFamily="34" charset="0"/>
                <a:cs typeface="Times New Roman" pitchFamily="18" charset="0"/>
              </a:rPr>
              <a:t>OM Nr. 3411/16.03.2009</a:t>
            </a:r>
          </a:p>
          <a:p>
            <a:pPr marL="274320" indent="-274320" eaLnBrk="1" fontAlgn="auto" hangingPunct="1">
              <a:spcBef>
                <a:spcPts val="600"/>
              </a:spcBef>
              <a:spcAft>
                <a:spcPts val="0"/>
              </a:spcAft>
              <a:buClr>
                <a:srgbClr val="FFFF99"/>
              </a:buClr>
              <a:buFont typeface="Wingdings" pitchFamily="2" charset="2"/>
              <a:buChar char="Ø"/>
              <a:defRPr/>
            </a:pPr>
            <a:r>
              <a:rPr lang="vi-VN" sz="2200" dirty="0">
                <a:latin typeface="Tahoma" pitchFamily="34" charset="0"/>
                <a:cs typeface="Times New Roman" pitchFamily="18" charset="0"/>
              </a:rPr>
              <a:t>Planurile-cadru de învăţământ pentru clasa a X-a, ciclul inferior al liceului, filiera tehnologică, învăţământ de zi şi învăţământ seral, aprobate prin </a:t>
            </a:r>
            <a:r>
              <a:rPr lang="vi-VN" sz="2200" b="1" dirty="0">
                <a:solidFill>
                  <a:srgbClr val="FFFF99"/>
                </a:solidFill>
                <a:latin typeface="Tahoma" pitchFamily="34" charset="0"/>
                <a:cs typeface="Times New Roman" pitchFamily="18" charset="0"/>
              </a:rPr>
              <a:t>OM Nr. 3081/27.01.2010</a:t>
            </a:r>
          </a:p>
          <a:p>
            <a:pPr marL="274320" indent="-274320" eaLnBrk="1" fontAlgn="auto" hangingPunct="1">
              <a:spcBef>
                <a:spcPts val="600"/>
              </a:spcBef>
              <a:spcAft>
                <a:spcPts val="0"/>
              </a:spcAft>
              <a:buClr>
                <a:srgbClr val="FFFF99"/>
              </a:buClr>
              <a:buFont typeface="Wingdings" pitchFamily="2" charset="2"/>
              <a:buChar char="Ø"/>
              <a:defRPr/>
            </a:pPr>
            <a:r>
              <a:rPr lang="vi-VN" sz="2200" dirty="0">
                <a:latin typeface="Tahoma" pitchFamily="34" charset="0"/>
                <a:cs typeface="Times New Roman" pitchFamily="18" charset="0"/>
              </a:rPr>
              <a:t>Planurile cadru de învățământ peentru clasele a IX-a - </a:t>
            </a:r>
            <a:r>
              <a:rPr lang="vi-VN" sz="2200" dirty="0" smtClean="0">
                <a:latin typeface="Tahoma" pitchFamily="34" charset="0"/>
                <a:cs typeface="Times New Roman" pitchFamily="18" charset="0"/>
              </a:rPr>
              <a:t>a </a:t>
            </a:r>
            <a:r>
              <a:rPr lang="vi-VN" sz="2200" dirty="0">
                <a:latin typeface="Tahoma" pitchFamily="34" charset="0"/>
                <a:cs typeface="Times New Roman" pitchFamily="18" charset="0"/>
              </a:rPr>
              <a:t>XII-a, filiera vocațională, profilul pedagogic aprobate prin </a:t>
            </a:r>
            <a:r>
              <a:rPr lang="vi-VN" sz="2200" b="1" dirty="0">
                <a:solidFill>
                  <a:srgbClr val="FFFF99"/>
                </a:solidFill>
                <a:latin typeface="Tahoma" pitchFamily="34" charset="0"/>
                <a:cs typeface="Times New Roman" pitchFamily="18" charset="0"/>
              </a:rPr>
              <a:t>OM Nr. 5347/07.09.2011</a:t>
            </a:r>
          </a:p>
          <a:p>
            <a:pPr marL="274320" indent="-274320" eaLnBrk="1" fontAlgn="auto" hangingPunct="1">
              <a:spcBef>
                <a:spcPts val="600"/>
              </a:spcBef>
              <a:spcAft>
                <a:spcPts val="0"/>
              </a:spcAft>
              <a:buClr>
                <a:srgbClr val="FFFF99"/>
              </a:buClr>
              <a:buFont typeface="Wingdings" pitchFamily="2" charset="2"/>
              <a:buChar char="Ø"/>
              <a:defRPr/>
            </a:pPr>
            <a:r>
              <a:rPr lang="vi-VN" sz="2200" dirty="0">
                <a:latin typeface="Tahoma" pitchFamily="34" charset="0"/>
                <a:cs typeface="Times New Roman" pitchFamily="18" charset="0"/>
              </a:rPr>
              <a:t>Planurile cadru de învățământ peentru clasele a IX-a </a:t>
            </a:r>
            <a:r>
              <a:rPr lang="vi-VN" sz="2200" dirty="0" smtClean="0">
                <a:latin typeface="Tahoma" pitchFamily="34" charset="0"/>
                <a:cs typeface="Times New Roman" pitchFamily="18" charset="0"/>
              </a:rPr>
              <a:t>- </a:t>
            </a:r>
            <a:r>
              <a:rPr lang="vi-VN" sz="2200" dirty="0">
                <a:latin typeface="Tahoma" pitchFamily="34" charset="0"/>
                <a:cs typeface="Times New Roman" pitchFamily="18" charset="0"/>
              </a:rPr>
              <a:t>a XII-a, filiera vocațională, profilul teologic, specializarea ghid turism religios aprobate prin </a:t>
            </a:r>
            <a:r>
              <a:rPr lang="vi-VN" sz="2200" b="1" dirty="0">
                <a:solidFill>
                  <a:srgbClr val="FFFF99"/>
                </a:solidFill>
                <a:latin typeface="Tahoma" pitchFamily="34" charset="0"/>
                <a:cs typeface="Times New Roman" pitchFamily="18" charset="0"/>
              </a:rPr>
              <a:t>OM Nr. 3641/03.02.2011</a:t>
            </a:r>
          </a:p>
          <a:p>
            <a:pPr marL="274320" indent="-274320" eaLnBrk="1" fontAlgn="auto" hangingPunct="1">
              <a:spcBef>
                <a:spcPts val="600"/>
              </a:spcBef>
              <a:spcAft>
                <a:spcPts val="0"/>
              </a:spcAft>
              <a:buClr>
                <a:srgbClr val="FFFF99"/>
              </a:buClr>
              <a:buFont typeface="Wingdings" pitchFamily="2" charset="2"/>
              <a:buChar char="Ø"/>
              <a:defRPr/>
            </a:pPr>
            <a:r>
              <a:rPr lang="vi-VN" sz="2200" dirty="0">
                <a:solidFill>
                  <a:srgbClr val="F660C4"/>
                </a:solidFill>
                <a:latin typeface="Tahoma" pitchFamily="34" charset="0"/>
                <a:cs typeface="Times New Roman" pitchFamily="18" charset="0"/>
              </a:rPr>
              <a:t>Planurile-cadru de învățământ aprobate prin </a:t>
            </a:r>
            <a:r>
              <a:rPr lang="vi-VN" sz="2200" b="1" dirty="0">
                <a:solidFill>
                  <a:srgbClr val="FFFF99"/>
                </a:solidFill>
                <a:latin typeface="Tahoma" pitchFamily="34" charset="0"/>
                <a:cs typeface="Times New Roman" pitchFamily="18" charset="0"/>
              </a:rPr>
              <a:t>OM Nr. 3168/3.02.2012 </a:t>
            </a:r>
            <a:r>
              <a:rPr lang="vi-VN" sz="2200" dirty="0">
                <a:solidFill>
                  <a:srgbClr val="F660C4"/>
                </a:solidFill>
                <a:latin typeface="Tahoma" pitchFamily="34" charset="0"/>
                <a:cs typeface="Times New Roman" pitchFamily="18" charset="0"/>
              </a:rPr>
              <a:t>privind organizarea și funcționarea învațământului profesional cu durata de doi ani, valabile în anul şcolar 2014-2015 numai pentru anul al II-lea al şcolii profesionale.</a:t>
            </a:r>
          </a:p>
          <a:p>
            <a:pPr marL="274320" indent="-274320" eaLnBrk="1" fontAlgn="auto" hangingPunct="1">
              <a:lnSpc>
                <a:spcPct val="80000"/>
              </a:lnSpc>
              <a:spcBef>
                <a:spcPts val="600"/>
              </a:spcBef>
              <a:spcAft>
                <a:spcPts val="0"/>
              </a:spcAft>
              <a:buClr>
                <a:srgbClr val="FFFF99"/>
              </a:buClr>
              <a:buFont typeface="Wingdings" pitchFamily="2" charset="2"/>
              <a:buChar char="Ø"/>
              <a:defRPr/>
            </a:pPr>
            <a:endParaRPr lang="ro-RO" sz="2200" dirty="0" smtClean="0">
              <a:latin typeface="Tahoma" pitchFamily="34" charset="0"/>
            </a:endParaRPr>
          </a:p>
          <a:p>
            <a:pPr marL="274320" indent="-274320" eaLnBrk="1" fontAlgn="auto" hangingPunct="1">
              <a:lnSpc>
                <a:spcPct val="80000"/>
              </a:lnSpc>
              <a:spcBef>
                <a:spcPts val="600"/>
              </a:spcBef>
              <a:spcAft>
                <a:spcPts val="0"/>
              </a:spcAft>
              <a:buFont typeface="Wingdings 2"/>
              <a:buChar char=""/>
              <a:defRPr/>
            </a:pPr>
            <a:endParaRPr lang="ro-RO" sz="2200" dirty="0" smtClean="0"/>
          </a:p>
        </p:txBody>
      </p:sp>
      <p:sp>
        <p:nvSpPr>
          <p:cNvPr id="6" name="Slide Number Placeholder 5"/>
          <p:cNvSpPr>
            <a:spLocks noGrp="1" noChangeArrowheads="1"/>
          </p:cNvSpPr>
          <p:nvPr>
            <p:ph type="sldNum" sz="quarter" idx="12"/>
          </p:nvPr>
        </p:nvSpPr>
        <p:spPr/>
        <p:txBody>
          <a:bodyPr/>
          <a:lstStyle/>
          <a:p>
            <a:pPr>
              <a:defRPr/>
            </a:pPr>
            <a:fld id="{911E69E9-0B8B-49F5-8651-874182CBFB81}" type="slidenum">
              <a:rPr lang="ro-RO"/>
              <a:pPr>
                <a:defRPr/>
              </a:pPr>
              <a:t>67</a:t>
            </a:fld>
            <a:endParaRPr lang="ro-RO"/>
          </a:p>
        </p:txBody>
      </p:sp>
      <p:sp>
        <p:nvSpPr>
          <p:cNvPr id="5" name="Slide Number Placeholder 4"/>
          <p:cNvSpPr txBox="1">
            <a:spLocks noGrp="1"/>
          </p:cNvSpPr>
          <p:nvPr/>
        </p:nvSpPr>
        <p:spPr bwMode="auto">
          <a:xfrm>
            <a:off x="7099300" y="6248400"/>
            <a:ext cx="2311400" cy="457200"/>
          </a:xfrm>
          <a:prstGeom prst="rect">
            <a:avLst/>
          </a:prstGeom>
          <a:noFill/>
          <a:ln>
            <a:miter lim="800000"/>
            <a:headEnd/>
            <a:tailEnd/>
          </a:ln>
        </p:spPr>
        <p:txBody>
          <a:bodyPr/>
          <a:lstStyle/>
          <a:p>
            <a:pPr algn="r" eaLnBrk="1" hangingPunct="1">
              <a:defRPr/>
            </a:pPr>
            <a:fld id="{F42B0341-12C9-4040-9DC5-FDA35F4CD791}" type="slidenum">
              <a:rPr lang="ro-RO" sz="1200" b="0">
                <a:solidFill>
                  <a:schemeClr val="tx2"/>
                </a:solidFill>
                <a:latin typeface="+mn-lt"/>
                <a:cs typeface="+mn-cs"/>
              </a:rPr>
              <a:pPr algn="r" eaLnBrk="1" hangingPunct="1">
                <a:defRPr/>
              </a:pPr>
              <a:t>67</a:t>
            </a:fld>
            <a:endParaRPr lang="ro-RO" sz="1200" b="0">
              <a:solidFill>
                <a:schemeClr val="tx2"/>
              </a:solidFill>
              <a:latin typeface="+mn-lt"/>
              <a:cs typeface="+mn-cs"/>
            </a:endParaRPr>
          </a:p>
        </p:txBody>
      </p:sp>
      <p:sp>
        <p:nvSpPr>
          <p:cNvPr id="55302" name="AutoShape 5">
            <a:hlinkClick r:id="rId2" action="ppaction://hlinksldjump"/>
          </p:cNvPr>
          <p:cNvSpPr>
            <a:spLocks noChangeArrowheads="1"/>
          </p:cNvSpPr>
          <p:nvPr/>
        </p:nvSpPr>
        <p:spPr bwMode="auto">
          <a:xfrm>
            <a:off x="8870950" y="6248400"/>
            <a:ext cx="577850" cy="304800"/>
          </a:xfrm>
          <a:prstGeom prst="rightArrow">
            <a:avLst>
              <a:gd name="adj1" fmla="val 50000"/>
              <a:gd name="adj2" fmla="val 47396"/>
            </a:avLst>
          </a:prstGeom>
          <a:solidFill>
            <a:srgbClr val="993366"/>
          </a:solidFill>
          <a:ln w="9525">
            <a:solidFill>
              <a:schemeClr val="tx1"/>
            </a:solidFill>
            <a:miter lim="800000"/>
            <a:headEnd/>
            <a:tailEnd/>
          </a:ln>
        </p:spPr>
        <p:txBody>
          <a:bodyPr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cSld>
  <p:clrMapOvr>
    <a:masterClrMapping/>
  </p:clrMapOvr>
  <p:transition spd="slow" advClick="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Grp="1" noChangeArrowheads="1"/>
          </p:cNvSpPr>
          <p:nvPr>
            <p:ph type="title"/>
          </p:nvPr>
        </p:nvSpPr>
        <p:spPr>
          <a:xfrm>
            <a:off x="495300" y="0"/>
            <a:ext cx="8089900" cy="1143000"/>
          </a:xfrm>
        </p:spPr>
        <p:txBody>
          <a:bodyPr>
            <a:normAutofit/>
          </a:bodyPr>
          <a:lstStyle/>
          <a:p>
            <a:pPr algn="ctr" eaLnBrk="1" hangingPunct="1">
              <a:defRPr/>
            </a:pPr>
            <a:r>
              <a:rPr lang="ro-RO" sz="2700" b="1" dirty="0" smtClean="0">
                <a:solidFill>
                  <a:srgbClr val="FFFF99"/>
                </a:solidFill>
                <a:effectLst>
                  <a:outerShdw blurRad="38100" dist="38100" dir="2700000" algn="tl">
                    <a:srgbClr val="000000"/>
                  </a:outerShdw>
                </a:effectLst>
                <a:latin typeface="Tahoma" pitchFamily="34" charset="0"/>
                <a:cs typeface="Times New Roman" pitchFamily="18" charset="0"/>
              </a:rPr>
              <a:t>PLANURI –CADRU </a:t>
            </a:r>
            <a:r>
              <a:rPr lang="ro-RO" sz="2700" b="1" dirty="0" smtClean="0">
                <a:solidFill>
                  <a:srgbClr val="FFFF99"/>
                </a:solidFill>
                <a:latin typeface="Tahoma" pitchFamily="34" charset="0"/>
              </a:rPr>
              <a:t>VALABILE ÎN ANUL ŞCOLAR 2014-2015</a:t>
            </a:r>
          </a:p>
        </p:txBody>
      </p:sp>
      <p:sp>
        <p:nvSpPr>
          <p:cNvPr id="516099" name="Rectangle 3"/>
          <p:cNvSpPr>
            <a:spLocks noGrp="1" noChangeArrowheads="1"/>
          </p:cNvSpPr>
          <p:nvPr>
            <p:ph idx="1"/>
          </p:nvPr>
        </p:nvSpPr>
        <p:spPr>
          <a:xfrm>
            <a:off x="228600" y="1066800"/>
            <a:ext cx="9410700" cy="5330826"/>
          </a:xfrm>
        </p:spPr>
        <p:txBody>
          <a:bodyPr>
            <a:noAutofit/>
          </a:bodyPr>
          <a:lstStyle/>
          <a:p>
            <a:pPr marL="420624" indent="-384048" eaLnBrk="1" fontAlgn="auto" hangingPunct="1">
              <a:spcBef>
                <a:spcPts val="600"/>
              </a:spcBef>
              <a:spcAft>
                <a:spcPts val="600"/>
              </a:spcAft>
              <a:buClr>
                <a:srgbClr val="FFFF99"/>
              </a:buClr>
              <a:buFont typeface="Wingdings" pitchFamily="2" charset="2"/>
              <a:buChar char="Ø"/>
              <a:defRPr/>
            </a:pPr>
            <a:r>
              <a:rPr lang="vi-VN" sz="2000" dirty="0">
                <a:latin typeface="Tahoma" pitchFamily="34" charset="0"/>
              </a:rPr>
              <a:t>P</a:t>
            </a:r>
            <a:r>
              <a:rPr lang="vi-VN" sz="2200" dirty="0">
                <a:latin typeface="Tahoma" pitchFamily="34" charset="0"/>
              </a:rPr>
              <a:t>entru învăţământul seral, filiera tehnologică a liceului, prevederile </a:t>
            </a:r>
            <a:r>
              <a:rPr lang="vi-VN" sz="2200" b="1" dirty="0">
                <a:solidFill>
                  <a:srgbClr val="FFFF99"/>
                </a:solidFill>
                <a:latin typeface="Tahoma" pitchFamily="34" charset="0"/>
              </a:rPr>
              <a:t>OM nr. 4051/2006 </a:t>
            </a:r>
            <a:r>
              <a:rPr lang="vi-VN" sz="2200" dirty="0">
                <a:latin typeface="Tahoma" pitchFamily="34" charset="0"/>
              </a:rPr>
              <a:t>cu privire la aprobarea planurilor-cadru, rămân valabile  pentru clasele a XI-a şi a XII-a, a XIII-a, liceu </a:t>
            </a:r>
            <a:r>
              <a:rPr lang="vi-VN" sz="2200" dirty="0" smtClean="0">
                <a:latin typeface="Tahoma" pitchFamily="34" charset="0"/>
              </a:rPr>
              <a:t>tehnologic</a:t>
            </a:r>
            <a:r>
              <a:rPr lang="vi-VN" sz="2200" dirty="0" smtClean="0">
                <a:solidFill>
                  <a:srgbClr val="FFFF99"/>
                </a:solidFill>
                <a:latin typeface="Tahoma" pitchFamily="34" charset="0"/>
              </a:rPr>
              <a:t> </a:t>
            </a:r>
          </a:p>
          <a:p>
            <a:pPr marL="36576" indent="0" algn="ctr" eaLnBrk="1" fontAlgn="auto" hangingPunct="1">
              <a:spcBef>
                <a:spcPts val="600"/>
              </a:spcBef>
              <a:spcAft>
                <a:spcPts val="600"/>
              </a:spcAft>
              <a:buClr>
                <a:srgbClr val="FFFF99"/>
              </a:buClr>
              <a:buNone/>
              <a:defRPr/>
            </a:pPr>
            <a:r>
              <a:rPr lang="vi-VN" sz="2200" b="1" dirty="0" smtClean="0">
                <a:solidFill>
                  <a:srgbClr val="F660C4"/>
                </a:solidFill>
                <a:effectLst>
                  <a:outerShdw blurRad="38100" dist="38100" dir="2700000" algn="tl">
                    <a:srgbClr val="000000"/>
                  </a:outerShdw>
                </a:effectLst>
                <a:latin typeface="Tahoma" pitchFamily="34" charset="0"/>
              </a:rPr>
              <a:t>Noutate!</a:t>
            </a:r>
          </a:p>
          <a:p>
            <a:pPr marL="36576" indent="0" eaLnBrk="1" fontAlgn="auto" hangingPunct="1">
              <a:spcBef>
                <a:spcPts val="600"/>
              </a:spcBef>
              <a:spcAft>
                <a:spcPts val="600"/>
              </a:spcAft>
              <a:buClr>
                <a:srgbClr val="FFFF99"/>
              </a:buClr>
              <a:buNone/>
              <a:defRPr/>
            </a:pPr>
            <a:r>
              <a:rPr lang="vi-VN" sz="2200" b="1" dirty="0" smtClean="0">
                <a:solidFill>
                  <a:srgbClr val="F660C4"/>
                </a:solidFill>
                <a:effectLst>
                  <a:outerShdw blurRad="38100" dist="38100" dir="2700000" algn="tl">
                    <a:srgbClr val="000000"/>
                  </a:outerShdw>
                </a:effectLst>
                <a:latin typeface="Tahoma" pitchFamily="34" charset="0"/>
              </a:rPr>
              <a:t>ÎNVĂŢĂMÂNTUL PROFESIONAL</a:t>
            </a:r>
          </a:p>
          <a:p>
            <a:pPr marL="420624" indent="-384048" eaLnBrk="1" fontAlgn="auto" hangingPunct="1">
              <a:spcBef>
                <a:spcPts val="600"/>
              </a:spcBef>
              <a:spcAft>
                <a:spcPts val="600"/>
              </a:spcAft>
              <a:buClr>
                <a:srgbClr val="FFFF99"/>
              </a:buClr>
              <a:buFont typeface="Wingdings" pitchFamily="2" charset="2"/>
              <a:buChar char="Ø"/>
              <a:defRPr/>
            </a:pPr>
            <a:r>
              <a:rPr lang="vi-VN" sz="2200" b="1" dirty="0" smtClean="0">
                <a:solidFill>
                  <a:srgbClr val="FFFF99"/>
                </a:solidFill>
                <a:effectLst>
                  <a:outerShdw blurRad="38100" dist="38100" dir="2700000" algn="tl">
                    <a:srgbClr val="000000"/>
                  </a:outerShdw>
                </a:effectLst>
                <a:latin typeface="Tahoma" pitchFamily="34" charset="0"/>
              </a:rPr>
              <a:t>OMEN </a:t>
            </a:r>
            <a:r>
              <a:rPr lang="vi-VN" sz="2200" b="1" dirty="0">
                <a:solidFill>
                  <a:srgbClr val="FFFF99"/>
                </a:solidFill>
                <a:effectLst>
                  <a:outerShdw blurRad="38100" dist="38100" dir="2700000" algn="tl">
                    <a:srgbClr val="000000"/>
                  </a:outerShdw>
                </a:effectLst>
                <a:latin typeface="Tahoma" pitchFamily="34" charset="0"/>
              </a:rPr>
              <a:t>3152/2014 </a:t>
            </a:r>
            <a:r>
              <a:rPr lang="vi-VN" sz="2200" dirty="0">
                <a:effectLst>
                  <a:outerShdw blurRad="38100" dist="38100" dir="2700000" algn="tl">
                    <a:srgbClr val="000000"/>
                  </a:outerShdw>
                </a:effectLst>
                <a:latin typeface="Tahoma" pitchFamily="34" charset="0"/>
              </a:rPr>
              <a:t>privind aprobarea planurilor-cadru de invăţământ pentru învatamantul profesional de 3 ani, valabile în anul şcolar 2014-2015 începând cu clasa a </a:t>
            </a:r>
            <a:r>
              <a:rPr lang="vi-VN" sz="2200" dirty="0" smtClean="0">
                <a:effectLst>
                  <a:outerShdw blurRad="38100" dist="38100" dir="2700000" algn="tl">
                    <a:srgbClr val="000000"/>
                  </a:outerShdw>
                </a:effectLst>
                <a:latin typeface="Tahoma" pitchFamily="34" charset="0"/>
              </a:rPr>
              <a:t>IX-a</a:t>
            </a:r>
            <a:endParaRPr lang="vi-VN" sz="2200" b="1" dirty="0">
              <a:solidFill>
                <a:srgbClr val="FFFF99"/>
              </a:solidFill>
              <a:effectLst>
                <a:outerShdw blurRad="38100" dist="38100" dir="2700000" algn="tl">
                  <a:srgbClr val="000000"/>
                </a:outerShdw>
              </a:effectLst>
              <a:latin typeface="Tahoma" pitchFamily="34" charset="0"/>
            </a:endParaRPr>
          </a:p>
          <a:p>
            <a:pPr marL="420624" indent="-384048" eaLnBrk="1" fontAlgn="auto" hangingPunct="1">
              <a:spcBef>
                <a:spcPts val="600"/>
              </a:spcBef>
              <a:spcAft>
                <a:spcPts val="600"/>
              </a:spcAft>
              <a:buClr>
                <a:srgbClr val="FFFF99"/>
              </a:buClr>
              <a:buFont typeface="Wingdings" pitchFamily="2" charset="2"/>
              <a:buChar char="Ø"/>
              <a:defRPr/>
            </a:pPr>
            <a:r>
              <a:rPr lang="vi-VN" sz="2200" b="1" dirty="0">
                <a:solidFill>
                  <a:srgbClr val="FFFF99"/>
                </a:solidFill>
                <a:effectLst>
                  <a:outerShdw blurRad="38100" dist="38100" dir="2700000" algn="tl">
                    <a:srgbClr val="000000"/>
                  </a:outerShdw>
                </a:effectLst>
                <a:latin typeface="Tahoma" pitchFamily="34" charset="0"/>
              </a:rPr>
              <a:t>OMEN 3218/2014 </a:t>
            </a:r>
            <a:r>
              <a:rPr lang="vi-VN" sz="2200" dirty="0">
                <a:latin typeface="Tahoma" pitchFamily="34" charset="0"/>
              </a:rPr>
              <a:t>privind aprobarea planului-cadru de inv pentru invatamantul profesional special</a:t>
            </a:r>
            <a:r>
              <a:rPr lang="vi-VN" sz="2200" dirty="0" smtClean="0">
                <a:solidFill>
                  <a:srgbClr val="FFFF99"/>
                </a:solidFill>
                <a:latin typeface="Tahoma" pitchFamily="34" charset="0"/>
              </a:rPr>
              <a:t>.</a:t>
            </a:r>
            <a:endParaRPr lang="vi-VN" sz="2200" b="1" dirty="0">
              <a:solidFill>
                <a:srgbClr val="FFFF99"/>
              </a:solidFill>
              <a:effectLst>
                <a:outerShdw blurRad="38100" dist="38100" dir="2700000" algn="tl">
                  <a:srgbClr val="000000"/>
                </a:outerShdw>
              </a:effectLst>
              <a:latin typeface="Tahoma" pitchFamily="34" charset="0"/>
            </a:endParaRPr>
          </a:p>
          <a:p>
            <a:pPr marL="36576" indent="0" algn="ctr" eaLnBrk="1" fontAlgn="auto" hangingPunct="1">
              <a:spcBef>
                <a:spcPts val="600"/>
              </a:spcBef>
              <a:spcAft>
                <a:spcPts val="600"/>
              </a:spcAft>
              <a:buClr>
                <a:srgbClr val="FFFF99"/>
              </a:buClr>
              <a:buNone/>
              <a:defRPr/>
            </a:pPr>
            <a:r>
              <a:rPr lang="vi-VN" sz="2200" b="1" dirty="0">
                <a:solidFill>
                  <a:srgbClr val="F660C4"/>
                </a:solidFill>
                <a:latin typeface="Tahoma" pitchFamily="34" charset="0"/>
              </a:rPr>
              <a:t>TOATE PLANURILE–CADRU  VALABILE pot fi accesate la adresa</a:t>
            </a:r>
            <a:r>
              <a:rPr lang="vi-VN" sz="2200" b="1" dirty="0" smtClean="0">
                <a:solidFill>
                  <a:srgbClr val="F660C4"/>
                </a:solidFill>
                <a:effectLst>
                  <a:outerShdw blurRad="38100" dist="38100" dir="2700000" algn="tl">
                    <a:srgbClr val="000000"/>
                  </a:outerShdw>
                </a:effectLst>
                <a:latin typeface="Tahoma" pitchFamily="34" charset="0"/>
              </a:rPr>
              <a:t>:</a:t>
            </a:r>
            <a:endParaRPr lang="en-US" sz="2200" b="1" dirty="0">
              <a:solidFill>
                <a:srgbClr val="F660C4"/>
              </a:solidFill>
              <a:effectLst>
                <a:outerShdw blurRad="38100" dist="38100" dir="2700000" algn="tl">
                  <a:srgbClr val="000000"/>
                </a:outerShdw>
              </a:effectLst>
              <a:latin typeface="Tahoma" pitchFamily="34" charset="0"/>
            </a:endParaRPr>
          </a:p>
          <a:p>
            <a:pPr marL="36576" indent="0" algn="ctr" eaLnBrk="1" fontAlgn="auto" hangingPunct="1">
              <a:spcBef>
                <a:spcPts val="600"/>
              </a:spcBef>
              <a:spcAft>
                <a:spcPts val="600"/>
              </a:spcAft>
              <a:buClr>
                <a:srgbClr val="FFFF99"/>
              </a:buClr>
              <a:buNone/>
              <a:defRPr/>
            </a:pPr>
            <a:r>
              <a:rPr lang="vi-VN" sz="2400" b="1" dirty="0" smtClean="0">
                <a:solidFill>
                  <a:srgbClr val="FFFF00"/>
                </a:solidFill>
                <a:latin typeface="Tahoma" pitchFamily="34" charset="0"/>
              </a:rPr>
              <a:t>http</a:t>
            </a:r>
            <a:r>
              <a:rPr lang="vi-VN" sz="2400" b="1" dirty="0">
                <a:solidFill>
                  <a:srgbClr val="FFFF00"/>
                </a:solidFill>
                <a:latin typeface="Tahoma" pitchFamily="34" charset="0"/>
              </a:rPr>
              <a:t>://</a:t>
            </a:r>
            <a:r>
              <a:rPr lang="vi-VN" sz="2400" b="1" dirty="0" smtClean="0">
                <a:solidFill>
                  <a:srgbClr val="FFFF00"/>
                </a:solidFill>
                <a:latin typeface="Tahoma" pitchFamily="34" charset="0"/>
              </a:rPr>
              <a:t>programe.ise.ro/Actuale.aspx</a:t>
            </a:r>
            <a:endParaRPr lang="vi-VN" sz="2400" b="1" dirty="0">
              <a:solidFill>
                <a:srgbClr val="FFFF00"/>
              </a:solidFill>
              <a:latin typeface="Tahoma" pitchFamily="34" charset="0"/>
            </a:endParaRPr>
          </a:p>
        </p:txBody>
      </p:sp>
      <p:sp>
        <p:nvSpPr>
          <p:cNvPr id="6" name="Slide Number Placeholder 5"/>
          <p:cNvSpPr>
            <a:spLocks noGrp="1" noChangeArrowheads="1"/>
          </p:cNvSpPr>
          <p:nvPr>
            <p:ph type="sldNum" sz="quarter" idx="12"/>
          </p:nvPr>
        </p:nvSpPr>
        <p:spPr/>
        <p:txBody>
          <a:bodyPr/>
          <a:lstStyle/>
          <a:p>
            <a:pPr>
              <a:defRPr/>
            </a:pPr>
            <a:fld id="{911E69E9-0B8B-49F5-8651-874182CBFB81}" type="slidenum">
              <a:rPr lang="ro-RO"/>
              <a:pPr>
                <a:defRPr/>
              </a:pPr>
              <a:t>68</a:t>
            </a:fld>
            <a:endParaRPr lang="ro-RO"/>
          </a:p>
        </p:txBody>
      </p:sp>
      <p:sp>
        <p:nvSpPr>
          <p:cNvPr id="5" name="Slide Number Placeholder 4"/>
          <p:cNvSpPr txBox="1">
            <a:spLocks noGrp="1"/>
          </p:cNvSpPr>
          <p:nvPr/>
        </p:nvSpPr>
        <p:spPr bwMode="auto">
          <a:xfrm>
            <a:off x="7099300" y="6248400"/>
            <a:ext cx="2311400" cy="457200"/>
          </a:xfrm>
          <a:prstGeom prst="rect">
            <a:avLst/>
          </a:prstGeom>
          <a:noFill/>
          <a:ln>
            <a:miter lim="800000"/>
            <a:headEnd/>
            <a:tailEnd/>
          </a:ln>
        </p:spPr>
        <p:txBody>
          <a:bodyPr/>
          <a:lstStyle/>
          <a:p>
            <a:pPr algn="r" eaLnBrk="1" hangingPunct="1">
              <a:defRPr/>
            </a:pPr>
            <a:fld id="{F42B0341-12C9-4040-9DC5-FDA35F4CD791}" type="slidenum">
              <a:rPr lang="ro-RO" sz="1200" b="0">
                <a:solidFill>
                  <a:schemeClr val="tx2"/>
                </a:solidFill>
                <a:latin typeface="+mn-lt"/>
                <a:cs typeface="+mn-cs"/>
              </a:rPr>
              <a:pPr algn="r" eaLnBrk="1" hangingPunct="1">
                <a:defRPr/>
              </a:pPr>
              <a:t>68</a:t>
            </a:fld>
            <a:endParaRPr lang="ro-RO" sz="1200" b="0">
              <a:solidFill>
                <a:schemeClr val="tx2"/>
              </a:solidFill>
              <a:latin typeface="+mn-lt"/>
              <a:cs typeface="+mn-cs"/>
            </a:endParaRPr>
          </a:p>
        </p:txBody>
      </p:sp>
      <p:sp>
        <p:nvSpPr>
          <p:cNvPr id="55302" name="AutoShape 5">
            <a:hlinkClick r:id="rId2" action="ppaction://hlinksldjump"/>
          </p:cNvPr>
          <p:cNvSpPr>
            <a:spLocks noChangeArrowheads="1"/>
          </p:cNvSpPr>
          <p:nvPr/>
        </p:nvSpPr>
        <p:spPr bwMode="auto">
          <a:xfrm>
            <a:off x="8861899" y="6245226"/>
            <a:ext cx="577850" cy="304800"/>
          </a:xfrm>
          <a:prstGeom prst="rightArrow">
            <a:avLst>
              <a:gd name="adj1" fmla="val 50000"/>
              <a:gd name="adj2" fmla="val 47396"/>
            </a:avLst>
          </a:prstGeom>
          <a:solidFill>
            <a:srgbClr val="993366"/>
          </a:solidFill>
          <a:ln w="9525">
            <a:solidFill>
              <a:schemeClr val="tx1"/>
            </a:solidFill>
            <a:miter lim="800000"/>
            <a:headEnd/>
            <a:tailEnd/>
          </a:ln>
        </p:spPr>
        <p:txBody>
          <a:bodyPr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extLst>
      <p:ext uri="{BB962C8B-B14F-4D97-AF65-F5344CB8AC3E}">
        <p14:creationId xmlns:p14="http://schemas.microsoft.com/office/powerpoint/2010/main" val="3893612218"/>
      </p:ext>
    </p:extLst>
  </p:cSld>
  <p:clrMapOvr>
    <a:masterClrMapping/>
  </p:clrMapOvr>
  <p:transition spd="slow" advClick="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733550" y="381000"/>
            <a:ext cx="7856538" cy="1123950"/>
          </a:xfrm>
        </p:spPr>
        <p:txBody>
          <a:bodyPr/>
          <a:lstStyle/>
          <a:p>
            <a:pPr marL="838200" indent="-838200" algn="ctr" eaLnBrk="1" hangingPunct="1"/>
            <a:r>
              <a:rPr lang="ro-RO" altLang="ro-RO" sz="2800" b="1" dirty="0" smtClean="0">
                <a:solidFill>
                  <a:srgbClr val="FFFF99"/>
                </a:solidFill>
                <a:latin typeface="Tahoma" pitchFamily="34" charset="0"/>
              </a:rPr>
              <a:t>PROGRAME ŞCOLARE VALABILE ÎN ANUL ŞCOLAR 2014-2015</a:t>
            </a:r>
            <a:endParaRPr lang="en-US" altLang="ro-RO" sz="2800" b="1" dirty="0" smtClean="0">
              <a:solidFill>
                <a:srgbClr val="FFFF99"/>
              </a:solidFill>
              <a:latin typeface="Tahoma" pitchFamily="34" charset="0"/>
            </a:endParaRPr>
          </a:p>
        </p:txBody>
      </p:sp>
      <p:sp>
        <p:nvSpPr>
          <p:cNvPr id="56323" name="Rectangle 3"/>
          <p:cNvSpPr>
            <a:spLocks noGrp="1" noChangeArrowheads="1"/>
          </p:cNvSpPr>
          <p:nvPr>
            <p:ph idx="1"/>
          </p:nvPr>
        </p:nvSpPr>
        <p:spPr>
          <a:xfrm>
            <a:off x="0" y="1752600"/>
            <a:ext cx="9906000" cy="4449763"/>
          </a:xfrm>
        </p:spPr>
        <p:txBody>
          <a:bodyPr/>
          <a:lstStyle/>
          <a:p>
            <a:pPr marL="533400" indent="-533400" eaLnBrk="1" hangingPunct="1">
              <a:lnSpc>
                <a:spcPct val="75000"/>
              </a:lnSpc>
              <a:spcBef>
                <a:spcPct val="50000"/>
              </a:spcBef>
              <a:spcAft>
                <a:spcPct val="40000"/>
              </a:spcAft>
              <a:buClr>
                <a:srgbClr val="FFFF99"/>
              </a:buClr>
              <a:buFont typeface="Wingdings" pitchFamily="2" charset="2"/>
              <a:buAutoNum type="alphaUcPeriod"/>
            </a:pPr>
            <a:r>
              <a:rPr lang="ro-RO" altLang="ro-RO" sz="2200" b="1" u="sng" dirty="0" smtClean="0">
                <a:solidFill>
                  <a:srgbClr val="FFFF99"/>
                </a:solidFill>
                <a:latin typeface="Tahoma" pitchFamily="34" charset="0"/>
              </a:rPr>
              <a:t>Pentru ciclul gimnazial</a:t>
            </a:r>
            <a:r>
              <a:rPr lang="ro-RO" altLang="ro-RO" sz="2200" dirty="0" smtClean="0">
                <a:latin typeface="Tahoma" pitchFamily="34" charset="0"/>
              </a:rPr>
              <a:t> - aprobate prin OMECI</a:t>
            </a:r>
            <a:r>
              <a:rPr lang="en-US" altLang="ro-RO" sz="2200" dirty="0" smtClean="0">
                <a:latin typeface="Tahoma" pitchFamily="34" charset="0"/>
              </a:rPr>
              <a:t> </a:t>
            </a:r>
            <a:r>
              <a:rPr lang="ro-RO" altLang="ro-RO" sz="2200" dirty="0" smtClean="0">
                <a:latin typeface="Tahoma" pitchFamily="34" charset="0"/>
              </a:rPr>
              <a:t>nr. 5097/09.09.2009</a:t>
            </a:r>
            <a:r>
              <a:rPr lang="en-US" altLang="ro-RO" sz="2200" dirty="0" smtClean="0">
                <a:latin typeface="Tahoma" pitchFamily="34" charset="0"/>
              </a:rPr>
              <a:t> </a:t>
            </a:r>
            <a:endParaRPr lang="ro-RO" altLang="ro-RO" sz="2200" dirty="0" smtClean="0">
              <a:latin typeface="Tahoma" pitchFamily="34" charset="0"/>
            </a:endParaRPr>
          </a:p>
          <a:p>
            <a:pPr marL="533400" indent="-533400" eaLnBrk="1" hangingPunct="1">
              <a:lnSpc>
                <a:spcPct val="70000"/>
              </a:lnSpc>
              <a:spcBef>
                <a:spcPct val="50000"/>
              </a:spcBef>
              <a:spcAft>
                <a:spcPct val="40000"/>
              </a:spcAft>
              <a:buClr>
                <a:srgbClr val="FFFF99"/>
              </a:buClr>
              <a:buFont typeface="Wingdings" pitchFamily="2" charset="2"/>
              <a:buAutoNum type="alphaUcPeriod" startAt="2"/>
            </a:pPr>
            <a:r>
              <a:rPr lang="ro-RO" altLang="ro-RO" sz="2200" b="1" u="sng" dirty="0" smtClean="0">
                <a:solidFill>
                  <a:srgbClr val="FFFF99"/>
                </a:solidFill>
                <a:latin typeface="Tahoma" pitchFamily="34" charset="0"/>
              </a:rPr>
              <a:t>Pentru ciclul inferior al liceului :</a:t>
            </a:r>
          </a:p>
          <a:p>
            <a:pPr marL="914400" lvl="1" indent="-457200" eaLnBrk="1" hangingPunct="1">
              <a:lnSpc>
                <a:spcPct val="70000"/>
              </a:lnSpc>
              <a:spcBef>
                <a:spcPct val="50000"/>
              </a:spcBef>
              <a:spcAft>
                <a:spcPct val="40000"/>
              </a:spcAft>
              <a:buClr>
                <a:srgbClr val="FFFF99"/>
              </a:buClr>
              <a:buFont typeface="Wingdings" pitchFamily="2" charset="2"/>
              <a:buChar char="Ø"/>
            </a:pPr>
            <a:r>
              <a:rPr lang="ro-RO" altLang="ro-RO" sz="2200" dirty="0" smtClean="0">
                <a:latin typeface="Tahoma" pitchFamily="34" charset="0"/>
              </a:rPr>
              <a:t>clasa a IX-a aprobată prin OMECI</a:t>
            </a:r>
            <a:r>
              <a:rPr lang="en-US" altLang="ro-RO" sz="2200" dirty="0" smtClean="0">
                <a:latin typeface="Tahoma" pitchFamily="34" charset="0"/>
              </a:rPr>
              <a:t> </a:t>
            </a:r>
            <a:r>
              <a:rPr lang="ro-RO" altLang="ro-RO" sz="2200" dirty="0" smtClean="0">
                <a:latin typeface="Tahoma" pitchFamily="34" charset="0"/>
              </a:rPr>
              <a:t>nr. 5099/09.09.2009</a:t>
            </a:r>
          </a:p>
          <a:p>
            <a:pPr marL="914400" lvl="1" indent="-457200" eaLnBrk="1" hangingPunct="1">
              <a:lnSpc>
                <a:spcPct val="70000"/>
              </a:lnSpc>
              <a:spcBef>
                <a:spcPct val="50000"/>
              </a:spcBef>
              <a:spcAft>
                <a:spcPct val="40000"/>
              </a:spcAft>
              <a:buClr>
                <a:srgbClr val="FFFF99"/>
              </a:buClr>
              <a:buFont typeface="Wingdings" pitchFamily="2" charset="2"/>
              <a:buChar char="Ø"/>
            </a:pPr>
            <a:r>
              <a:rPr lang="ro-RO" altLang="ro-RO" sz="2200" dirty="0" smtClean="0">
                <a:latin typeface="Tahoma" pitchFamily="34" charset="0"/>
              </a:rPr>
              <a:t>clasa a X-a aprobată prin OMEC</a:t>
            </a:r>
            <a:r>
              <a:rPr lang="en-US" altLang="ro-RO" sz="2200" dirty="0" smtClean="0">
                <a:latin typeface="Tahoma" pitchFamily="34" charset="0"/>
              </a:rPr>
              <a:t>T </a:t>
            </a:r>
            <a:r>
              <a:rPr lang="ro-RO" altLang="ro-RO" sz="2200" dirty="0" smtClean="0">
                <a:latin typeface="Tahoma" pitchFamily="34" charset="0"/>
              </a:rPr>
              <a:t>nr. 4598/31.08.2004</a:t>
            </a:r>
          </a:p>
          <a:p>
            <a:pPr marL="533400" indent="-533400" eaLnBrk="1" hangingPunct="1">
              <a:lnSpc>
                <a:spcPct val="70000"/>
              </a:lnSpc>
              <a:spcBef>
                <a:spcPct val="50000"/>
              </a:spcBef>
              <a:spcAft>
                <a:spcPct val="20000"/>
              </a:spcAft>
              <a:buClr>
                <a:srgbClr val="FFFF99"/>
              </a:buClr>
              <a:buFont typeface="Wingdings" pitchFamily="2" charset="2"/>
              <a:buNone/>
            </a:pPr>
            <a:r>
              <a:rPr lang="ro-RO" altLang="ro-RO" sz="2000" b="1" dirty="0" smtClean="0">
                <a:solidFill>
                  <a:srgbClr val="FFFF99"/>
                </a:solidFill>
                <a:latin typeface="Tahoma" pitchFamily="34" charset="0"/>
              </a:rPr>
              <a:t>C</a:t>
            </a:r>
            <a:r>
              <a:rPr lang="ro-RO" altLang="ro-RO" sz="2200" dirty="0" smtClean="0">
                <a:solidFill>
                  <a:srgbClr val="FFFF99"/>
                </a:solidFill>
                <a:latin typeface="Tahoma" pitchFamily="34" charset="0"/>
              </a:rPr>
              <a:t>. </a:t>
            </a:r>
            <a:r>
              <a:rPr lang="ro-RO" altLang="ro-RO" sz="2200" b="1" u="sng" dirty="0" smtClean="0">
                <a:solidFill>
                  <a:srgbClr val="FFFF99"/>
                </a:solidFill>
                <a:latin typeface="Tahoma" pitchFamily="34" charset="0"/>
              </a:rPr>
              <a:t>Pentru ciclul superior al liceului :</a:t>
            </a:r>
          </a:p>
          <a:p>
            <a:pPr marL="914400" lvl="1" indent="-457200" eaLnBrk="1" hangingPunct="1">
              <a:lnSpc>
                <a:spcPct val="70000"/>
              </a:lnSpc>
              <a:spcBef>
                <a:spcPct val="50000"/>
              </a:spcBef>
              <a:spcAft>
                <a:spcPct val="20000"/>
              </a:spcAft>
              <a:buClr>
                <a:srgbClr val="FFFF99"/>
              </a:buClr>
              <a:buSzPct val="85000"/>
              <a:buFont typeface="Wingdings" pitchFamily="2" charset="2"/>
              <a:buChar char="Ø"/>
            </a:pPr>
            <a:r>
              <a:rPr lang="ro-RO" altLang="ro-RO" sz="2200" dirty="0" smtClean="0">
                <a:latin typeface="Tahoma" pitchFamily="34" charset="0"/>
              </a:rPr>
              <a:t>clasa a XI-a aprobată prin ordinul</a:t>
            </a:r>
            <a:r>
              <a:rPr lang="en-US" altLang="ro-RO" sz="2200" dirty="0" smtClean="0">
                <a:latin typeface="Tahoma" pitchFamily="34" charset="0"/>
              </a:rPr>
              <a:t> </a:t>
            </a:r>
            <a:r>
              <a:rPr lang="ro-RO" altLang="ro-RO" sz="2200" dirty="0" smtClean="0">
                <a:latin typeface="Tahoma" pitchFamily="34" charset="0"/>
              </a:rPr>
              <a:t>nr. 3252/13.02.2006</a:t>
            </a:r>
          </a:p>
          <a:p>
            <a:pPr marL="914400" lvl="1" indent="-457200" eaLnBrk="1" hangingPunct="1">
              <a:lnSpc>
                <a:spcPct val="70000"/>
              </a:lnSpc>
              <a:spcBef>
                <a:spcPct val="50000"/>
              </a:spcBef>
              <a:spcAft>
                <a:spcPct val="20000"/>
              </a:spcAft>
              <a:buClr>
                <a:srgbClr val="FFFF99"/>
              </a:buClr>
              <a:buSzPct val="85000"/>
              <a:buFont typeface="Wingdings" pitchFamily="2" charset="2"/>
              <a:buChar char="Ø"/>
            </a:pPr>
            <a:r>
              <a:rPr lang="ro-RO" altLang="ro-RO" sz="2200" dirty="0" smtClean="0">
                <a:latin typeface="Tahoma" pitchFamily="34" charset="0"/>
              </a:rPr>
              <a:t>clasa a XII-a aprobată prin ordinul </a:t>
            </a:r>
            <a:r>
              <a:rPr lang="en-US" altLang="ro-RO" sz="2200" dirty="0" smtClean="0">
                <a:latin typeface="Tahoma" pitchFamily="34" charset="0"/>
              </a:rPr>
              <a:t> </a:t>
            </a:r>
            <a:r>
              <a:rPr lang="ro-RO" altLang="ro-RO" sz="2200" dirty="0" smtClean="0">
                <a:latin typeface="Tahoma" pitchFamily="34" charset="0"/>
              </a:rPr>
              <a:t>nr. 5959/22.12.2006</a:t>
            </a:r>
            <a:endParaRPr lang="en-US" altLang="ro-RO" sz="2200" dirty="0" smtClean="0">
              <a:latin typeface="Tahoma" pitchFamily="34" charset="0"/>
            </a:endParaRPr>
          </a:p>
          <a:p>
            <a:pPr marL="0" indent="0" eaLnBrk="1" hangingPunct="1">
              <a:lnSpc>
                <a:spcPct val="70000"/>
              </a:lnSpc>
              <a:spcBef>
                <a:spcPct val="50000"/>
              </a:spcBef>
              <a:buClr>
                <a:srgbClr val="FFFF99"/>
              </a:buClr>
              <a:buNone/>
            </a:pPr>
            <a:r>
              <a:rPr lang="en-US" altLang="ro-RO" sz="2000" b="1" dirty="0" smtClean="0">
                <a:latin typeface="Tahoma" pitchFamily="34" charset="0"/>
              </a:rPr>
              <a:t>D</a:t>
            </a:r>
            <a:r>
              <a:rPr lang="en-US" altLang="ro-RO" sz="2200" dirty="0" smtClean="0">
                <a:latin typeface="Tahoma" pitchFamily="34" charset="0"/>
              </a:rPr>
              <a:t>. </a:t>
            </a:r>
            <a:r>
              <a:rPr lang="en-US" altLang="ro-RO" sz="2200" b="1" u="sng" dirty="0" err="1" smtClean="0">
                <a:solidFill>
                  <a:srgbClr val="FFFF99"/>
                </a:solidFill>
                <a:latin typeface="Tahoma" pitchFamily="34" charset="0"/>
              </a:rPr>
              <a:t>Pentru</a:t>
            </a:r>
            <a:r>
              <a:rPr lang="en-US" altLang="ro-RO" sz="2200" b="1" u="sng" dirty="0" smtClean="0">
                <a:solidFill>
                  <a:srgbClr val="FFFF99"/>
                </a:solidFill>
                <a:latin typeface="Tahoma" pitchFamily="34" charset="0"/>
              </a:rPr>
              <a:t> </a:t>
            </a:r>
            <a:r>
              <a:rPr lang="ro-RO" altLang="ro-RO" sz="2200" b="1" u="sng" dirty="0">
                <a:solidFill>
                  <a:srgbClr val="FFC000"/>
                </a:solidFill>
                <a:latin typeface="Tahoma" pitchFamily="34" charset="0"/>
              </a:rPr>
              <a:t>î</a:t>
            </a:r>
            <a:r>
              <a:rPr lang="ro-RO" altLang="ro-RO" sz="2200" b="1" u="sng" dirty="0" smtClean="0">
                <a:solidFill>
                  <a:srgbClr val="FFC000"/>
                </a:solidFill>
                <a:latin typeface="Tahoma" pitchFamily="34" charset="0"/>
              </a:rPr>
              <a:t>nvăţământul profesional de 3 </a:t>
            </a:r>
            <a:r>
              <a:rPr lang="ro-RO" altLang="ro-RO" sz="2200" b="1" u="sng" dirty="0" smtClean="0">
                <a:solidFill>
                  <a:srgbClr val="FFC000"/>
                </a:solidFill>
                <a:latin typeface="Tahoma" pitchFamily="34" charset="0"/>
              </a:rPr>
              <a:t>ani</a:t>
            </a:r>
            <a:r>
              <a:rPr lang="en-US" altLang="ro-RO" sz="2200" b="1" u="sng" dirty="0" smtClean="0">
                <a:solidFill>
                  <a:srgbClr val="FFFF99"/>
                </a:solidFill>
                <a:latin typeface="Tahoma" pitchFamily="34" charset="0"/>
              </a:rPr>
              <a:t> </a:t>
            </a:r>
            <a:r>
              <a:rPr lang="ro-RO" altLang="ro-RO" sz="2200" b="1" u="sng" dirty="0" smtClean="0">
                <a:solidFill>
                  <a:srgbClr val="FFFF99"/>
                </a:solidFill>
                <a:latin typeface="Tahoma" pitchFamily="34" charset="0"/>
              </a:rPr>
              <a:t>:</a:t>
            </a:r>
            <a:endParaRPr lang="en-US" altLang="ro-RO" sz="2200" b="1" u="sng" dirty="0" smtClean="0">
              <a:solidFill>
                <a:srgbClr val="FFFF99"/>
              </a:solidFill>
              <a:latin typeface="Tahoma" pitchFamily="34" charset="0"/>
            </a:endParaRPr>
          </a:p>
          <a:p>
            <a:pPr marL="0" indent="0" eaLnBrk="1" hangingPunct="1">
              <a:lnSpc>
                <a:spcPct val="70000"/>
              </a:lnSpc>
              <a:spcBef>
                <a:spcPct val="50000"/>
              </a:spcBef>
              <a:buClr>
                <a:srgbClr val="FFFF99"/>
              </a:buClr>
              <a:buNone/>
            </a:pPr>
            <a:r>
              <a:rPr lang="en-US" altLang="ro-RO" sz="2200" b="1" dirty="0">
                <a:solidFill>
                  <a:srgbClr val="FFFF99"/>
                </a:solidFill>
                <a:latin typeface="Tahoma" pitchFamily="34" charset="0"/>
              </a:rPr>
              <a:t>	</a:t>
            </a:r>
            <a:r>
              <a:rPr lang="en-US" altLang="ro-RO" sz="2200" b="1" u="sng" dirty="0" smtClean="0">
                <a:solidFill>
                  <a:srgbClr val="FFFF99"/>
                </a:solidFill>
                <a:latin typeface="Tahoma" pitchFamily="34" charset="0"/>
              </a:rPr>
              <a:t>(</a:t>
            </a:r>
            <a:r>
              <a:rPr lang="en-US" altLang="ro-RO" sz="2200" b="1" u="sng" dirty="0" err="1" smtClean="0">
                <a:solidFill>
                  <a:srgbClr val="FFFF99"/>
                </a:solidFill>
                <a:latin typeface="Tahoma" pitchFamily="34" charset="0"/>
              </a:rPr>
              <a:t>Anexa</a:t>
            </a:r>
            <a:r>
              <a:rPr lang="en-US" altLang="ro-RO" sz="2200" b="1" u="sng" dirty="0" smtClean="0">
                <a:solidFill>
                  <a:srgbClr val="FFFF99"/>
                </a:solidFill>
                <a:latin typeface="Tahoma" pitchFamily="34" charset="0"/>
              </a:rPr>
              <a:t> nr.1 la OMEN</a:t>
            </a:r>
            <a:r>
              <a:rPr lang="ro-RO" altLang="ro-RO" sz="2200" b="1" u="sng" dirty="0" smtClean="0">
                <a:solidFill>
                  <a:srgbClr val="FFFF99"/>
                </a:solidFill>
                <a:latin typeface="Tahoma" pitchFamily="34" charset="0"/>
              </a:rPr>
              <a:t> </a:t>
            </a:r>
            <a:r>
              <a:rPr lang="en-US" altLang="ro-RO" sz="2200" b="1" u="sng" dirty="0" smtClean="0">
                <a:solidFill>
                  <a:srgbClr val="FFFF99"/>
                </a:solidFill>
                <a:latin typeface="Tahoma" pitchFamily="34" charset="0"/>
              </a:rPr>
              <a:t>nr</a:t>
            </a:r>
            <a:r>
              <a:rPr lang="ro-RO" altLang="ro-RO" sz="2200" b="1" u="sng" dirty="0" smtClean="0">
                <a:solidFill>
                  <a:srgbClr val="FFFF99"/>
                </a:solidFill>
                <a:latin typeface="Tahoma" pitchFamily="34" charset="0"/>
              </a:rPr>
              <a:t>. </a:t>
            </a:r>
            <a:r>
              <a:rPr lang="en-US" altLang="ro-RO" sz="2200" b="1" u="sng" dirty="0" smtClean="0">
                <a:solidFill>
                  <a:srgbClr val="FFFF99"/>
                </a:solidFill>
                <a:latin typeface="Tahoma" pitchFamily="34" charset="0"/>
              </a:rPr>
              <a:t>4437/29</a:t>
            </a:r>
            <a:r>
              <a:rPr lang="ro-RO" altLang="ro-RO" sz="2200" b="1" u="sng" dirty="0" smtClean="0">
                <a:solidFill>
                  <a:srgbClr val="FFFF99"/>
                </a:solidFill>
                <a:latin typeface="Tahoma" pitchFamily="34" charset="0"/>
              </a:rPr>
              <a:t>.</a:t>
            </a:r>
            <a:r>
              <a:rPr lang="en-US" altLang="ro-RO" sz="2200" b="1" u="sng" dirty="0" smtClean="0">
                <a:solidFill>
                  <a:srgbClr val="FFFF99"/>
                </a:solidFill>
                <a:latin typeface="Tahoma" pitchFamily="34" charset="0"/>
              </a:rPr>
              <a:t>08</a:t>
            </a:r>
            <a:r>
              <a:rPr lang="ro-RO" altLang="ro-RO" sz="2200" b="1" u="sng" dirty="0" smtClean="0">
                <a:solidFill>
                  <a:srgbClr val="FFFF99"/>
                </a:solidFill>
                <a:latin typeface="Tahoma" pitchFamily="34" charset="0"/>
              </a:rPr>
              <a:t>.</a:t>
            </a:r>
            <a:r>
              <a:rPr lang="en-US" altLang="ro-RO" sz="2200" b="1" u="sng" dirty="0" smtClean="0">
                <a:solidFill>
                  <a:srgbClr val="FFFF99"/>
                </a:solidFill>
                <a:latin typeface="Tahoma" pitchFamily="34" charset="0"/>
              </a:rPr>
              <a:t>2014)</a:t>
            </a:r>
            <a:endParaRPr lang="ro-RO" altLang="ro-RO" sz="2200" b="1" u="sng" dirty="0" smtClean="0">
              <a:solidFill>
                <a:srgbClr val="FFFF99"/>
              </a:solidFill>
              <a:latin typeface="Tahoma" pitchFamily="34" charset="0"/>
            </a:endParaRPr>
          </a:p>
          <a:p>
            <a:pPr marL="900112" lvl="3" indent="-342900" eaLnBrk="1" hangingPunct="1">
              <a:lnSpc>
                <a:spcPct val="70000"/>
              </a:lnSpc>
              <a:spcBef>
                <a:spcPct val="50000"/>
              </a:spcBef>
              <a:buClr>
                <a:srgbClr val="FFFF99"/>
              </a:buClr>
              <a:buSzPct val="80000"/>
              <a:buFont typeface="Wingdings" panose="05000000000000000000" pitchFamily="2" charset="2"/>
              <a:buChar char="Ø"/>
            </a:pPr>
            <a:r>
              <a:rPr lang="ro-RO" altLang="ro-RO" dirty="0" smtClean="0">
                <a:latin typeface="Tahoma" pitchFamily="34" charset="0"/>
              </a:rPr>
              <a:t>clasa a IX-a aprobată prin OMECI</a:t>
            </a:r>
            <a:r>
              <a:rPr lang="en-US" altLang="ro-RO" dirty="0" smtClean="0">
                <a:latin typeface="Tahoma" pitchFamily="34" charset="0"/>
              </a:rPr>
              <a:t> </a:t>
            </a:r>
            <a:r>
              <a:rPr lang="ro-RO" altLang="ro-RO" dirty="0" smtClean="0">
                <a:latin typeface="Tahoma" pitchFamily="34" charset="0"/>
              </a:rPr>
              <a:t>nr. 5099/09.09.2009</a:t>
            </a:r>
            <a:r>
              <a:rPr lang="ro-RO" altLang="ro-RO" dirty="0">
                <a:latin typeface="Tahoma" pitchFamily="34" charset="0"/>
              </a:rPr>
              <a:t> </a:t>
            </a:r>
            <a:r>
              <a:rPr lang="ro-RO" altLang="ro-RO" dirty="0" smtClean="0">
                <a:latin typeface="Tahoma" pitchFamily="34" charset="0"/>
              </a:rPr>
              <a:t>-</a:t>
            </a:r>
            <a:r>
              <a:rPr lang="en-US" altLang="ro-RO" dirty="0" smtClean="0">
                <a:latin typeface="Tahoma" pitchFamily="34" charset="0"/>
              </a:rPr>
              <a:t> </a:t>
            </a:r>
            <a:r>
              <a:rPr lang="en-US" altLang="ro-RO" dirty="0" err="1" smtClean="0">
                <a:latin typeface="Tahoma" pitchFamily="34" charset="0"/>
              </a:rPr>
              <a:t>pentru</a:t>
            </a:r>
            <a:r>
              <a:rPr lang="en-US" altLang="ro-RO" dirty="0" smtClean="0">
                <a:latin typeface="Tahoma" pitchFamily="34" charset="0"/>
              </a:rPr>
              <a:t> 3 ore /s</a:t>
            </a:r>
            <a:r>
              <a:rPr lang="ro-RO" altLang="ro-RO" dirty="0" err="1" smtClean="0">
                <a:latin typeface="Tahoma" pitchFamily="34" charset="0"/>
              </a:rPr>
              <a:t>ăpt</a:t>
            </a:r>
            <a:r>
              <a:rPr lang="ro-RO" altLang="ro-RO" dirty="0" smtClean="0">
                <a:latin typeface="Tahoma" pitchFamily="34" charset="0"/>
              </a:rPr>
              <a:t>.</a:t>
            </a:r>
          </a:p>
          <a:p>
            <a:pPr marL="0" indent="0" eaLnBrk="1" hangingPunct="1">
              <a:lnSpc>
                <a:spcPct val="70000"/>
              </a:lnSpc>
              <a:spcBef>
                <a:spcPct val="50000"/>
              </a:spcBef>
              <a:buClr>
                <a:srgbClr val="FFFF99"/>
              </a:buClr>
              <a:buNone/>
            </a:pPr>
            <a:endParaRPr lang="en-US" altLang="ro-RO" sz="2200" dirty="0" smtClean="0">
              <a:latin typeface="Tahoma" pitchFamily="34" charset="0"/>
            </a:endParaRPr>
          </a:p>
        </p:txBody>
      </p:sp>
      <p:sp>
        <p:nvSpPr>
          <p:cNvPr id="6" name="Slide Number Placeholder 5"/>
          <p:cNvSpPr>
            <a:spLocks noGrp="1" noChangeArrowheads="1"/>
          </p:cNvSpPr>
          <p:nvPr>
            <p:ph type="sldNum" sz="quarter" idx="12"/>
          </p:nvPr>
        </p:nvSpPr>
        <p:spPr/>
        <p:txBody>
          <a:bodyPr/>
          <a:lstStyle/>
          <a:p>
            <a:pPr>
              <a:defRPr/>
            </a:pPr>
            <a:fld id="{38B30951-A6BD-43B1-B886-2EECD7CBEAD2}" type="slidenum">
              <a:rPr lang="ro-RO"/>
              <a:pPr>
                <a:defRPr/>
              </a:pPr>
              <a:t>69</a:t>
            </a:fld>
            <a:endParaRPr lang="ro-RO" dirty="0"/>
          </a:p>
        </p:txBody>
      </p:sp>
      <p:sp>
        <p:nvSpPr>
          <p:cNvPr id="56325" name="AutoShape 8">
            <a:hlinkClick r:id="rId2" action="ppaction://hlinksldjump"/>
          </p:cNvPr>
          <p:cNvSpPr>
            <a:spLocks noChangeArrowheads="1"/>
          </p:cNvSpPr>
          <p:nvPr/>
        </p:nvSpPr>
        <p:spPr bwMode="auto">
          <a:xfrm>
            <a:off x="8420100" y="6477000"/>
            <a:ext cx="577850" cy="304800"/>
          </a:xfrm>
          <a:prstGeom prst="rightArrow">
            <a:avLst>
              <a:gd name="adj1" fmla="val 50000"/>
              <a:gd name="adj2" fmla="val 47396"/>
            </a:avLst>
          </a:prstGeom>
          <a:solidFill>
            <a:srgbClr val="993366"/>
          </a:solidFill>
          <a:ln w="9525">
            <a:solidFill>
              <a:schemeClr val="tx1"/>
            </a:solidFill>
            <a:miter lim="800000"/>
            <a:headEnd/>
            <a:tailEnd/>
          </a:ln>
        </p:spPr>
        <p:txBody>
          <a:bodyPr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cSld>
  <p:clrMapOvr>
    <a:masterClrMapping/>
  </p:clrMapOvr>
  <p:transition spd="slow"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89"/>
          <p:cNvSpPr>
            <a:spLocks noGrp="1" noChangeArrowheads="1"/>
          </p:cNvSpPr>
          <p:nvPr>
            <p:ph type="title" idx="4294967295"/>
          </p:nvPr>
        </p:nvSpPr>
        <p:spPr>
          <a:xfrm>
            <a:off x="152400" y="914400"/>
            <a:ext cx="9505950" cy="609600"/>
          </a:xfrm>
        </p:spPr>
        <p:txBody>
          <a:bodyPr/>
          <a:lstStyle/>
          <a:p>
            <a:pPr eaLnBrk="1" hangingPunct="1"/>
            <a:r>
              <a:rPr lang="ro-RO" sz="2400" b="1" dirty="0">
                <a:solidFill>
                  <a:srgbClr val="FFFF99"/>
                </a:solidFill>
                <a:latin typeface="Calibri"/>
              </a:rPr>
              <a:t>SIMULARE </a:t>
            </a:r>
            <a:r>
              <a:rPr lang="ro-RO" sz="2400" b="1" dirty="0" smtClean="0">
                <a:solidFill>
                  <a:srgbClr val="FFFF99"/>
                </a:solidFill>
                <a:latin typeface="Calibri"/>
              </a:rPr>
              <a:t> EN_MATEMATICĂ – rezultate procentuale</a:t>
            </a:r>
            <a:endParaRPr lang="ro-RO" altLang="ro-RO" sz="2000" b="1" dirty="0" smtClean="0">
              <a:solidFill>
                <a:srgbClr val="FFFF99"/>
              </a:solidFill>
              <a:latin typeface="Tahoma" pitchFamily="34" charset="0"/>
            </a:endParaRPr>
          </a:p>
        </p:txBody>
      </p:sp>
      <p:sp>
        <p:nvSpPr>
          <p:cNvPr id="62"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C57ADF6E-0CE4-4849-BF52-92CC48C59676}" type="slidenum">
              <a:rPr lang="ro-RO" sz="1000">
                <a:solidFill>
                  <a:schemeClr val="tx2">
                    <a:shade val="50000"/>
                  </a:schemeClr>
                </a:solidFill>
              </a:rPr>
              <a:pPr algn="r" eaLnBrk="1" hangingPunct="1">
                <a:defRPr/>
              </a:pPr>
              <a:t>7</a:t>
            </a:fld>
            <a:endParaRPr lang="ro-RO" sz="1000">
              <a:solidFill>
                <a:schemeClr val="tx2">
                  <a:shade val="50000"/>
                </a:schemeClr>
              </a:solidFill>
            </a:endParaRPr>
          </a:p>
        </p:txBody>
      </p:sp>
      <p:sp>
        <p:nvSpPr>
          <p:cNvPr id="19460" name="AutoShape 10">
            <a:hlinkClick r:id="rId3" action="ppaction://hlinksldjump"/>
          </p:cNvPr>
          <p:cNvSpPr>
            <a:spLocks noChangeArrowheads="1"/>
          </p:cNvSpPr>
          <p:nvPr/>
        </p:nvSpPr>
        <p:spPr bwMode="auto">
          <a:xfrm rot="10800000">
            <a:off x="8502650" y="6324600"/>
            <a:ext cx="577850" cy="381000"/>
          </a:xfrm>
          <a:prstGeom prst="leftArrow">
            <a:avLst>
              <a:gd name="adj1" fmla="val 50000"/>
              <a:gd name="adj2" fmla="val 37917"/>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112519" name="Rectangle 903"/>
          <p:cNvSpPr>
            <a:spLocks noChangeArrowheads="1"/>
          </p:cNvSpPr>
          <p:nvPr/>
        </p:nvSpPr>
        <p:spPr bwMode="auto">
          <a:xfrm>
            <a:off x="1701800" y="189252"/>
            <a:ext cx="7543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ro-RO" sz="3200" dirty="0">
                <a:solidFill>
                  <a:srgbClr val="FFFF99"/>
                </a:solidFill>
                <a:effectLst>
                  <a:outerShdw blurRad="38100" dist="38100" dir="2700000" algn="tl">
                    <a:srgbClr val="000000"/>
                  </a:outerShdw>
                </a:effectLst>
                <a:latin typeface="Tahoma" pitchFamily="34" charset="0"/>
              </a:rPr>
              <a:t>EVALUAREA NAŢIONALĂ</a:t>
            </a:r>
            <a:r>
              <a:rPr lang="en-GB" sz="3200" dirty="0">
                <a:solidFill>
                  <a:srgbClr val="FFFF99"/>
                </a:solidFill>
                <a:effectLst>
                  <a:outerShdw blurRad="38100" dist="38100" dir="2700000" algn="tl">
                    <a:srgbClr val="000000"/>
                  </a:outerShdw>
                </a:effectLst>
                <a:latin typeface="Tahoma" pitchFamily="34" charset="0"/>
              </a:rPr>
              <a:t> </a:t>
            </a:r>
            <a:r>
              <a:rPr lang="en-GB" sz="3200" dirty="0" smtClean="0">
                <a:solidFill>
                  <a:srgbClr val="FFFF99"/>
                </a:solidFill>
                <a:effectLst>
                  <a:outerShdw blurRad="38100" dist="38100" dir="2700000" algn="tl">
                    <a:srgbClr val="000000"/>
                  </a:outerShdw>
                </a:effectLst>
                <a:latin typeface="Tahoma" pitchFamily="34" charset="0"/>
              </a:rPr>
              <a:t>2014</a:t>
            </a:r>
            <a:endParaRPr lang="en-GB" sz="3200" dirty="0">
              <a:solidFill>
                <a:srgbClr val="FFFF99"/>
              </a:solidFill>
              <a:effectLst>
                <a:outerShdw blurRad="38100" dist="38100" dir="2700000" algn="tl">
                  <a:srgbClr val="000000"/>
                </a:outerShdw>
              </a:effectLst>
              <a:latin typeface="Tahoma"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2817100525"/>
              </p:ext>
            </p:extLst>
          </p:nvPr>
        </p:nvGraphicFramePr>
        <p:xfrm>
          <a:off x="76200" y="1524000"/>
          <a:ext cx="4876800" cy="4800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val="115889039"/>
              </p:ext>
            </p:extLst>
          </p:nvPr>
        </p:nvGraphicFramePr>
        <p:xfrm>
          <a:off x="5029200" y="1524000"/>
          <a:ext cx="4724400" cy="4800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6598124"/>
      </p:ext>
    </p:extLst>
  </p:cSld>
  <p:clrMapOvr>
    <a:masterClrMapping/>
  </p:clrMapOvr>
  <p:transition spd="slow"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ChangeArrowheads="1"/>
          </p:cNvSpPr>
          <p:nvPr>
            <p:ph type="title"/>
          </p:nvPr>
        </p:nvSpPr>
        <p:spPr>
          <a:xfrm>
            <a:off x="495300" y="274638"/>
            <a:ext cx="8089900" cy="868362"/>
          </a:xfrm>
        </p:spPr>
        <p:txBody>
          <a:bodyPr>
            <a:normAutofit/>
          </a:bodyPr>
          <a:lstStyle/>
          <a:p>
            <a:pPr algn="ctr" eaLnBrk="1" fontAlgn="auto" hangingPunct="1">
              <a:spcAft>
                <a:spcPts val="0"/>
              </a:spcAft>
              <a:defRPr/>
            </a:pPr>
            <a:r>
              <a:rPr lang="ro-RO" altLang="zh-CN" sz="3600" b="1" dirty="0" smtClean="0">
                <a:solidFill>
                  <a:srgbClr val="FFFF99"/>
                </a:solidFill>
                <a:effectLst>
                  <a:outerShdw blurRad="38100" dist="38100" dir="2700000" algn="tl">
                    <a:srgbClr val="000000"/>
                  </a:outerShdw>
                </a:effectLst>
                <a:latin typeface="Tahoma" pitchFamily="34" charset="0"/>
              </a:rPr>
              <a:t> </a:t>
            </a:r>
            <a:r>
              <a:rPr lang="ro-RO" sz="3600" b="1" dirty="0" smtClean="0">
                <a:solidFill>
                  <a:srgbClr val="FFFF99"/>
                </a:solidFill>
                <a:effectLst>
                  <a:outerShdw blurRad="38100" dist="38100" dir="2700000" algn="tl">
                    <a:srgbClr val="000000"/>
                  </a:outerShdw>
                </a:effectLst>
                <a:latin typeface="Tahoma" pitchFamily="34" charset="0"/>
              </a:rPr>
              <a:t>Manuale şcolare</a:t>
            </a:r>
            <a:r>
              <a:rPr lang="ro-RO" sz="2600" dirty="0" smtClean="0">
                <a:solidFill>
                  <a:schemeClr val="hlink"/>
                </a:solidFill>
                <a:effectLst>
                  <a:outerShdw blurRad="38100" dist="38100" dir="2700000" algn="tl">
                    <a:srgbClr val="000000"/>
                  </a:outerShdw>
                </a:effectLst>
                <a:latin typeface="Tahoma" pitchFamily="34" charset="0"/>
              </a:rPr>
              <a:t> </a:t>
            </a:r>
          </a:p>
        </p:txBody>
      </p:sp>
      <p:sp>
        <p:nvSpPr>
          <p:cNvPr id="524291" name="Rectangle 3"/>
          <p:cNvSpPr>
            <a:spLocks noGrp="1" noChangeArrowheads="1"/>
          </p:cNvSpPr>
          <p:nvPr>
            <p:ph idx="1"/>
          </p:nvPr>
        </p:nvSpPr>
        <p:spPr>
          <a:xfrm>
            <a:off x="228600" y="1143000"/>
            <a:ext cx="9328150" cy="4869543"/>
          </a:xfrm>
        </p:spPr>
        <p:txBody>
          <a:bodyPr>
            <a:noAutofit/>
          </a:bodyPr>
          <a:lstStyle/>
          <a:p>
            <a:pPr eaLnBrk="1" hangingPunct="1">
              <a:lnSpc>
                <a:spcPct val="150000"/>
              </a:lnSpc>
              <a:spcAft>
                <a:spcPts val="2400"/>
              </a:spcAft>
              <a:buClr>
                <a:srgbClr val="FFFF00"/>
              </a:buClr>
              <a:buFont typeface="Wingdings" pitchFamily="2" charset="2"/>
              <a:buChar char="Ø"/>
            </a:pPr>
            <a:r>
              <a:rPr lang="it-IT" altLang="zh-CN" sz="2400" dirty="0" smtClean="0">
                <a:latin typeface="Tahoma" pitchFamily="34" charset="0"/>
                <a:ea typeface="华文中宋"/>
                <a:cs typeface="Tahoma" pitchFamily="34" charset="0"/>
              </a:rPr>
              <a:t>În </a:t>
            </a:r>
            <a:r>
              <a:rPr lang="it-IT" altLang="zh-CN" sz="2400" dirty="0">
                <a:latin typeface="Tahoma" pitchFamily="34" charset="0"/>
                <a:ea typeface="华文中宋"/>
                <a:cs typeface="Tahoma" pitchFamily="34" charset="0"/>
              </a:rPr>
              <a:t>anul </a:t>
            </a:r>
            <a:r>
              <a:rPr lang="ro-RO" altLang="zh-CN" sz="2400" dirty="0">
                <a:latin typeface="Tahoma" pitchFamily="34" charset="0"/>
                <a:ea typeface="华文中宋"/>
                <a:cs typeface="Tahoma" pitchFamily="34" charset="0"/>
              </a:rPr>
              <a:t>ş</a:t>
            </a:r>
            <a:r>
              <a:rPr lang="it-IT" altLang="zh-CN" sz="2400" dirty="0">
                <a:latin typeface="Tahoma" pitchFamily="34" charset="0"/>
                <a:ea typeface="华文中宋"/>
                <a:cs typeface="Tahoma" pitchFamily="34" charset="0"/>
              </a:rPr>
              <a:t>colar </a:t>
            </a:r>
            <a:r>
              <a:rPr lang="it-IT" altLang="zh-CN" sz="2400" dirty="0" smtClean="0">
                <a:latin typeface="Tahoma" pitchFamily="34" charset="0"/>
                <a:ea typeface="华文中宋"/>
                <a:cs typeface="Tahoma" pitchFamily="34" charset="0"/>
              </a:rPr>
              <a:t>2014-2015 </a:t>
            </a:r>
            <a:r>
              <a:rPr lang="ro-RO" altLang="zh-CN" sz="2400" dirty="0">
                <a:latin typeface="Tahoma" pitchFamily="34" charset="0"/>
                <a:ea typeface="华文中宋"/>
                <a:cs typeface="Tahoma" pitchFamily="34" charset="0"/>
              </a:rPr>
              <a:t>sunt în </a:t>
            </a:r>
            <a:r>
              <a:rPr lang="it-IT" altLang="zh-CN" sz="2400" dirty="0">
                <a:latin typeface="Tahoma" pitchFamily="34" charset="0"/>
                <a:ea typeface="华文中宋"/>
                <a:cs typeface="Tahoma" pitchFamily="34" charset="0"/>
              </a:rPr>
              <a:t>vigoare  manualele </a:t>
            </a:r>
            <a:r>
              <a:rPr lang="ro-RO" altLang="zh-CN" sz="2400" dirty="0">
                <a:latin typeface="Tahoma" pitchFamily="34" charset="0"/>
                <a:ea typeface="华文中宋"/>
                <a:cs typeface="Tahoma" pitchFamily="34" charset="0"/>
              </a:rPr>
              <a:t>ş</a:t>
            </a:r>
            <a:r>
              <a:rPr lang="it-IT" altLang="zh-CN" sz="2400" dirty="0">
                <a:latin typeface="Tahoma" pitchFamily="34" charset="0"/>
                <a:ea typeface="华文中宋"/>
                <a:cs typeface="Tahoma" pitchFamily="34" charset="0"/>
              </a:rPr>
              <a:t>colare </a:t>
            </a:r>
            <a:r>
              <a:rPr lang="ro-RO" altLang="zh-CN" sz="2400" dirty="0">
                <a:latin typeface="Tahoma" pitchFamily="34" charset="0"/>
                <a:ea typeface="华文中宋"/>
                <a:cs typeface="Tahoma" pitchFamily="34" charset="0"/>
              </a:rPr>
              <a:t>aprobate prin ordinul ministrului educaţiei</a:t>
            </a:r>
            <a:r>
              <a:rPr lang="en-US" altLang="zh-CN" sz="2400" dirty="0">
                <a:latin typeface="Tahoma" pitchFamily="34" charset="0"/>
                <a:ea typeface="华文中宋"/>
                <a:cs typeface="Tahoma" pitchFamily="34" charset="0"/>
              </a:rPr>
              <a:t> </a:t>
            </a:r>
            <a:r>
              <a:rPr lang="ro-RO" altLang="zh-CN" sz="2400" dirty="0">
                <a:latin typeface="Tahoma" pitchFamily="34" charset="0"/>
                <a:ea typeface="华文中宋"/>
                <a:cs typeface="Tahoma" pitchFamily="34" charset="0"/>
              </a:rPr>
              <a:t>pentru</a:t>
            </a:r>
            <a:r>
              <a:rPr lang="en-US" altLang="zh-CN" sz="2400" dirty="0">
                <a:latin typeface="Tahoma" pitchFamily="34" charset="0"/>
                <a:ea typeface="华文中宋"/>
                <a:cs typeface="Tahoma" pitchFamily="34" charset="0"/>
              </a:rPr>
              <a:t> </a:t>
            </a:r>
            <a:r>
              <a:rPr lang="ro-RO" altLang="zh-CN" sz="2400" dirty="0">
                <a:latin typeface="Tahoma" pitchFamily="34" charset="0"/>
                <a:ea typeface="华文中宋"/>
                <a:cs typeface="Tahoma" pitchFamily="34" charset="0"/>
              </a:rPr>
              <a:t>a fi folosite în sistemul naţional de</a:t>
            </a:r>
            <a:r>
              <a:rPr lang="en-US" altLang="zh-CN" sz="2400" dirty="0">
                <a:latin typeface="Tahoma" pitchFamily="34" charset="0"/>
                <a:ea typeface="华文中宋"/>
                <a:cs typeface="Tahoma" pitchFamily="34" charset="0"/>
              </a:rPr>
              <a:t> </a:t>
            </a:r>
            <a:r>
              <a:rPr lang="ro-RO" altLang="zh-CN" sz="2400" dirty="0">
                <a:latin typeface="Tahoma" pitchFamily="34" charset="0"/>
                <a:ea typeface="华文中宋"/>
                <a:cs typeface="Tahoma" pitchFamily="34" charset="0"/>
              </a:rPr>
              <a:t>învăţământ (vezi </a:t>
            </a:r>
            <a:r>
              <a:rPr lang="en-US" sz="2400" i="1" dirty="0" err="1">
                <a:latin typeface="Tahoma" pitchFamily="34" charset="0"/>
                <a:cs typeface="Tahoma" pitchFamily="34" charset="0"/>
              </a:rPr>
              <a:t>Catalogul</a:t>
            </a:r>
            <a:r>
              <a:rPr lang="en-US" sz="2400" i="1" dirty="0">
                <a:latin typeface="Tahoma" pitchFamily="34" charset="0"/>
                <a:cs typeface="Tahoma" pitchFamily="34" charset="0"/>
              </a:rPr>
              <a:t> </a:t>
            </a:r>
            <a:r>
              <a:rPr lang="en-US" sz="2400" i="1" dirty="0" err="1">
                <a:latin typeface="Tahoma" pitchFamily="34" charset="0"/>
                <a:cs typeface="Tahoma" pitchFamily="34" charset="0"/>
              </a:rPr>
              <a:t>manualelor</a:t>
            </a:r>
            <a:r>
              <a:rPr lang="en-US" sz="2400" i="1" dirty="0">
                <a:latin typeface="Tahoma" pitchFamily="34" charset="0"/>
                <a:cs typeface="Tahoma" pitchFamily="34" charset="0"/>
              </a:rPr>
              <a:t> </a:t>
            </a:r>
            <a:r>
              <a:rPr lang="en-US" sz="2400" i="1" dirty="0" err="1">
                <a:latin typeface="Tahoma" pitchFamily="34" charset="0"/>
                <a:cs typeface="Tahoma" pitchFamily="34" charset="0"/>
              </a:rPr>
              <a:t>şcolare</a:t>
            </a:r>
            <a:r>
              <a:rPr lang="en-US" sz="2400" i="1" dirty="0">
                <a:latin typeface="Tahoma" pitchFamily="34" charset="0"/>
                <a:cs typeface="Tahoma" pitchFamily="34" charset="0"/>
              </a:rPr>
              <a:t> </a:t>
            </a:r>
            <a:r>
              <a:rPr lang="en-US" sz="2400" i="1" dirty="0" err="1">
                <a:latin typeface="Tahoma" pitchFamily="34" charset="0"/>
                <a:cs typeface="Tahoma" pitchFamily="34" charset="0"/>
              </a:rPr>
              <a:t>valabile</a:t>
            </a:r>
            <a:r>
              <a:rPr lang="en-US" sz="2400" i="1" dirty="0">
                <a:latin typeface="Tahoma" pitchFamily="34" charset="0"/>
                <a:cs typeface="Tahoma" pitchFamily="34" charset="0"/>
              </a:rPr>
              <a:t> </a:t>
            </a:r>
            <a:r>
              <a:rPr lang="en-US" sz="2400" i="1" dirty="0" err="1">
                <a:latin typeface="Tahoma" pitchFamily="34" charset="0"/>
                <a:cs typeface="Tahoma" pitchFamily="34" charset="0"/>
              </a:rPr>
              <a:t>în</a:t>
            </a:r>
            <a:r>
              <a:rPr lang="en-US" sz="2400" i="1" dirty="0">
                <a:latin typeface="Tahoma" pitchFamily="34" charset="0"/>
                <a:cs typeface="Tahoma" pitchFamily="34" charset="0"/>
              </a:rPr>
              <a:t> </a:t>
            </a:r>
            <a:r>
              <a:rPr lang="en-US" sz="2400" i="1" dirty="0" err="1">
                <a:latin typeface="Tahoma" pitchFamily="34" charset="0"/>
                <a:cs typeface="Tahoma" pitchFamily="34" charset="0"/>
              </a:rPr>
              <a:t>învațământul</a:t>
            </a:r>
            <a:r>
              <a:rPr lang="en-US" sz="2400" i="1" dirty="0">
                <a:latin typeface="Tahoma" pitchFamily="34" charset="0"/>
                <a:cs typeface="Tahoma" pitchFamily="34" charset="0"/>
              </a:rPr>
              <a:t> </a:t>
            </a:r>
            <a:r>
              <a:rPr lang="en-US" sz="2400" i="1" dirty="0" err="1">
                <a:latin typeface="Tahoma" pitchFamily="34" charset="0"/>
                <a:cs typeface="Tahoma" pitchFamily="34" charset="0"/>
              </a:rPr>
              <a:t>preuniversitar</a:t>
            </a:r>
            <a:r>
              <a:rPr lang="en-US" sz="2400" i="1" dirty="0">
                <a:latin typeface="Tahoma" pitchFamily="34" charset="0"/>
                <a:cs typeface="Tahoma" pitchFamily="34" charset="0"/>
              </a:rPr>
              <a:t> </a:t>
            </a:r>
            <a:r>
              <a:rPr lang="en-US" sz="2400" i="1" dirty="0" smtClean="0">
                <a:latin typeface="Tahoma" pitchFamily="34" charset="0"/>
                <a:cs typeface="Tahoma" pitchFamily="34" charset="0"/>
              </a:rPr>
              <a:t>201</a:t>
            </a:r>
            <a:r>
              <a:rPr lang="ro-RO" sz="2400" i="1" dirty="0">
                <a:latin typeface="Tahoma" pitchFamily="34" charset="0"/>
                <a:cs typeface="Tahoma" pitchFamily="34" charset="0"/>
              </a:rPr>
              <a:t>3</a:t>
            </a:r>
            <a:r>
              <a:rPr lang="en-US" sz="2400" i="1" dirty="0" smtClean="0">
                <a:latin typeface="Tahoma" pitchFamily="34" charset="0"/>
                <a:cs typeface="Tahoma" pitchFamily="34" charset="0"/>
              </a:rPr>
              <a:t>-2014</a:t>
            </a:r>
            <a:r>
              <a:rPr lang="en-US" altLang="zh-CN" sz="2400" i="1" dirty="0" smtClean="0">
                <a:latin typeface="Tahoma" pitchFamily="34" charset="0"/>
                <a:ea typeface="华文中宋"/>
                <a:cs typeface="Tahoma" pitchFamily="34" charset="0"/>
              </a:rPr>
              <a:t>.</a:t>
            </a:r>
            <a:r>
              <a:rPr lang="ro-RO" altLang="zh-CN" sz="2400" i="1" dirty="0" smtClean="0">
                <a:latin typeface="Tahoma" pitchFamily="34" charset="0"/>
                <a:ea typeface="华文中宋"/>
                <a:cs typeface="Tahoma" pitchFamily="34" charset="0"/>
              </a:rPr>
              <a:t> </a:t>
            </a:r>
            <a:r>
              <a:rPr lang="ro-RO" altLang="zh-CN" sz="2400" dirty="0" smtClean="0">
                <a:latin typeface="Tahoma" pitchFamily="34" charset="0"/>
                <a:ea typeface="华文中宋"/>
                <a:cs typeface="Tahoma" pitchFamily="34" charset="0"/>
              </a:rPr>
              <a:t>)</a:t>
            </a:r>
            <a:endParaRPr lang="ro-RO" sz="2400" dirty="0">
              <a:latin typeface="Tahoma" pitchFamily="34" charset="0"/>
              <a:cs typeface="Tahoma" pitchFamily="34" charset="0"/>
            </a:endParaRPr>
          </a:p>
          <a:p>
            <a:pPr eaLnBrk="1" hangingPunct="1">
              <a:lnSpc>
                <a:spcPct val="150000"/>
              </a:lnSpc>
              <a:spcAft>
                <a:spcPts val="2400"/>
              </a:spcAft>
              <a:buClr>
                <a:srgbClr val="FFFF99"/>
              </a:buClr>
              <a:buFont typeface="Wingdings" pitchFamily="2" charset="2"/>
              <a:buChar char="Ø"/>
            </a:pPr>
            <a:r>
              <a:rPr lang="en-US" sz="2400" dirty="0" err="1" smtClean="0">
                <a:latin typeface="Tahoma" pitchFamily="34" charset="0"/>
                <a:cs typeface="Tahoma" pitchFamily="34" charset="0"/>
              </a:rPr>
              <a:t>Catalogul</a:t>
            </a:r>
            <a:r>
              <a:rPr lang="en-US" sz="2400" dirty="0" smtClean="0">
                <a:latin typeface="Tahoma" pitchFamily="34" charset="0"/>
                <a:cs typeface="Tahoma" pitchFamily="34" charset="0"/>
              </a:rPr>
              <a:t> </a:t>
            </a:r>
            <a:r>
              <a:rPr lang="en-US" sz="2400" dirty="0" err="1">
                <a:latin typeface="Tahoma" pitchFamily="34" charset="0"/>
                <a:cs typeface="Tahoma" pitchFamily="34" charset="0"/>
              </a:rPr>
              <a:t>manualelor</a:t>
            </a:r>
            <a:r>
              <a:rPr lang="en-US" sz="2400" dirty="0">
                <a:latin typeface="Tahoma" pitchFamily="34" charset="0"/>
                <a:cs typeface="Tahoma" pitchFamily="34" charset="0"/>
              </a:rPr>
              <a:t> </a:t>
            </a:r>
            <a:r>
              <a:rPr lang="en-US" sz="2400" dirty="0" err="1">
                <a:latin typeface="Tahoma" pitchFamily="34" charset="0"/>
                <a:cs typeface="Tahoma" pitchFamily="34" charset="0"/>
              </a:rPr>
              <a:t>şcolare</a:t>
            </a:r>
            <a:r>
              <a:rPr lang="en-US" sz="2400" dirty="0">
                <a:latin typeface="Tahoma" pitchFamily="34" charset="0"/>
                <a:cs typeface="Tahoma" pitchFamily="34" charset="0"/>
              </a:rPr>
              <a:t> </a:t>
            </a:r>
            <a:r>
              <a:rPr lang="en-US" sz="2400" dirty="0" err="1">
                <a:latin typeface="Tahoma" pitchFamily="34" charset="0"/>
                <a:cs typeface="Tahoma" pitchFamily="34" charset="0"/>
              </a:rPr>
              <a:t>valabile</a:t>
            </a:r>
            <a:r>
              <a:rPr lang="en-US" sz="2400" dirty="0">
                <a:latin typeface="Tahoma" pitchFamily="34" charset="0"/>
                <a:cs typeface="Tahoma" pitchFamily="34" charset="0"/>
              </a:rPr>
              <a:t> </a:t>
            </a:r>
            <a:r>
              <a:rPr lang="en-US" sz="2400" dirty="0" err="1">
                <a:latin typeface="Tahoma" pitchFamily="34" charset="0"/>
                <a:cs typeface="Tahoma" pitchFamily="34" charset="0"/>
              </a:rPr>
              <a:t>în</a:t>
            </a:r>
            <a:r>
              <a:rPr lang="en-US" sz="2400" dirty="0">
                <a:latin typeface="Tahoma" pitchFamily="34" charset="0"/>
                <a:cs typeface="Tahoma" pitchFamily="34" charset="0"/>
              </a:rPr>
              <a:t> </a:t>
            </a:r>
            <a:r>
              <a:rPr lang="en-US" sz="2400" dirty="0" err="1">
                <a:latin typeface="Tahoma" pitchFamily="34" charset="0"/>
                <a:cs typeface="Tahoma" pitchFamily="34" charset="0"/>
              </a:rPr>
              <a:t>învațământul</a:t>
            </a:r>
            <a:r>
              <a:rPr lang="en-US" sz="2400" dirty="0">
                <a:latin typeface="Tahoma" pitchFamily="34" charset="0"/>
                <a:cs typeface="Tahoma" pitchFamily="34" charset="0"/>
              </a:rPr>
              <a:t> </a:t>
            </a:r>
            <a:r>
              <a:rPr lang="en-US" sz="2400" dirty="0" err="1">
                <a:latin typeface="Tahoma" pitchFamily="34" charset="0"/>
                <a:cs typeface="Tahoma" pitchFamily="34" charset="0"/>
              </a:rPr>
              <a:t>preuniversitar</a:t>
            </a:r>
            <a:r>
              <a:rPr lang="en-US" sz="2400" dirty="0">
                <a:latin typeface="Tahoma" pitchFamily="34" charset="0"/>
                <a:cs typeface="Tahoma" pitchFamily="34" charset="0"/>
              </a:rPr>
              <a:t> </a:t>
            </a:r>
            <a:r>
              <a:rPr lang="en-US" sz="2400" dirty="0" smtClean="0">
                <a:latin typeface="Tahoma" pitchFamily="34" charset="0"/>
                <a:cs typeface="Tahoma" pitchFamily="34" charset="0"/>
              </a:rPr>
              <a:t>201</a:t>
            </a:r>
            <a:r>
              <a:rPr lang="ro-RO" sz="2400" dirty="0">
                <a:latin typeface="Tahoma" pitchFamily="34" charset="0"/>
                <a:cs typeface="Tahoma" pitchFamily="34" charset="0"/>
              </a:rPr>
              <a:t>3</a:t>
            </a:r>
            <a:r>
              <a:rPr lang="en-US" sz="2400" dirty="0" smtClean="0">
                <a:latin typeface="Tahoma" pitchFamily="34" charset="0"/>
                <a:cs typeface="Tahoma" pitchFamily="34" charset="0"/>
              </a:rPr>
              <a:t>-2014 </a:t>
            </a:r>
            <a:r>
              <a:rPr lang="ro-RO" sz="2400" dirty="0" err="1">
                <a:latin typeface="Tahoma" pitchFamily="34" charset="0"/>
                <a:cs typeface="Tahoma" pitchFamily="34" charset="0"/>
              </a:rPr>
              <a:t>po</a:t>
            </a:r>
            <a:r>
              <a:rPr lang="en-US" sz="2400" dirty="0">
                <a:latin typeface="Tahoma" pitchFamily="34" charset="0"/>
                <a:cs typeface="Tahoma" pitchFamily="34" charset="0"/>
              </a:rPr>
              <a:t>a</a:t>
            </a:r>
            <a:r>
              <a:rPr lang="ro-RO" sz="2400" dirty="0">
                <a:latin typeface="Tahoma" pitchFamily="34" charset="0"/>
                <a:cs typeface="Tahoma" pitchFamily="34" charset="0"/>
              </a:rPr>
              <a:t>t</a:t>
            </a:r>
            <a:r>
              <a:rPr lang="en-US" sz="2400" dirty="0">
                <a:latin typeface="Tahoma" pitchFamily="34" charset="0"/>
                <a:cs typeface="Tahoma" pitchFamily="34" charset="0"/>
              </a:rPr>
              <a:t>e</a:t>
            </a:r>
            <a:r>
              <a:rPr lang="ro-RO" sz="2400" dirty="0">
                <a:latin typeface="Tahoma" pitchFamily="34" charset="0"/>
                <a:cs typeface="Tahoma" pitchFamily="34" charset="0"/>
              </a:rPr>
              <a:t> fi accesa</a:t>
            </a:r>
            <a:r>
              <a:rPr lang="en-US" sz="2400" dirty="0">
                <a:latin typeface="Tahoma" pitchFamily="34" charset="0"/>
                <a:cs typeface="Tahoma" pitchFamily="34" charset="0"/>
              </a:rPr>
              <a:t>t</a:t>
            </a:r>
            <a:r>
              <a:rPr lang="ro-RO" sz="2400" dirty="0">
                <a:latin typeface="Tahoma" pitchFamily="34" charset="0"/>
                <a:cs typeface="Tahoma" pitchFamily="34" charset="0"/>
              </a:rPr>
              <a:t> la </a:t>
            </a:r>
            <a:r>
              <a:rPr lang="ro-RO" sz="2400" dirty="0" smtClean="0">
                <a:latin typeface="Tahoma" pitchFamily="34" charset="0"/>
                <a:cs typeface="Tahoma" pitchFamily="34" charset="0"/>
              </a:rPr>
              <a:t>adresa:</a:t>
            </a:r>
            <a:r>
              <a:rPr lang="en-US" sz="2400" dirty="0" smtClean="0">
                <a:latin typeface="Tahoma" pitchFamily="34" charset="0"/>
                <a:cs typeface="Tahoma" pitchFamily="34" charset="0"/>
              </a:rPr>
              <a:t> </a:t>
            </a:r>
            <a:r>
              <a:rPr lang="en-US" sz="2400" dirty="0" smtClean="0">
                <a:latin typeface="Tahoma" pitchFamily="34" charset="0"/>
                <a:cs typeface="Tahoma" pitchFamily="34" charset="0"/>
                <a:hlinkClick r:id="rId2"/>
              </a:rPr>
              <a:t>http</a:t>
            </a:r>
            <a:r>
              <a:rPr lang="en-US" sz="2400" dirty="0">
                <a:latin typeface="Tahoma" pitchFamily="34" charset="0"/>
                <a:cs typeface="Tahoma" pitchFamily="34" charset="0"/>
                <a:hlinkClick r:id="rId2"/>
              </a:rPr>
              <a:t>://www.edu.ro/index.php/articles/17002</a:t>
            </a:r>
            <a:endParaRPr lang="en-US" sz="2400" dirty="0">
              <a:latin typeface="Tahoma" pitchFamily="34" charset="0"/>
              <a:cs typeface="Tahoma" pitchFamily="34" charset="0"/>
            </a:endParaRPr>
          </a:p>
          <a:p>
            <a:pPr eaLnBrk="1" hangingPunct="1">
              <a:lnSpc>
                <a:spcPct val="200000"/>
              </a:lnSpc>
              <a:buFont typeface="Wingdings" pitchFamily="2" charset="2"/>
              <a:buNone/>
              <a:defRPr/>
            </a:pPr>
            <a:endParaRPr lang="ro-RO" sz="2400" dirty="0" smtClean="0">
              <a:latin typeface="Tahoma" pitchFamily="34" charset="0"/>
              <a:cs typeface="Tahoma" pitchFamily="34" charset="0"/>
            </a:endParaRPr>
          </a:p>
          <a:p>
            <a:pPr lvl="1" eaLnBrk="1" hangingPunct="1">
              <a:lnSpc>
                <a:spcPct val="200000"/>
              </a:lnSpc>
              <a:buClr>
                <a:srgbClr val="FFFF99"/>
              </a:buClr>
              <a:buFont typeface="Wingdings" pitchFamily="2" charset="2"/>
              <a:buNone/>
              <a:defRPr/>
            </a:pPr>
            <a:endParaRPr lang="ro-RO" altLang="zh-CN" sz="2400" dirty="0" smtClean="0">
              <a:latin typeface="Tahoma" pitchFamily="34" charset="0"/>
              <a:cs typeface="Tahoma" pitchFamily="34" charset="0"/>
            </a:endParaRPr>
          </a:p>
        </p:txBody>
      </p:sp>
      <p:sp>
        <p:nvSpPr>
          <p:cNvPr id="7" name="Rectangle 5"/>
          <p:cNvSpPr>
            <a:spLocks noGrp="1" noChangeArrowheads="1"/>
          </p:cNvSpPr>
          <p:nvPr>
            <p:ph type="sldNum" sz="quarter" idx="12"/>
          </p:nvPr>
        </p:nvSpPr>
        <p:spPr/>
        <p:txBody>
          <a:bodyPr/>
          <a:lstStyle/>
          <a:p>
            <a:pPr>
              <a:defRPr/>
            </a:pPr>
            <a:fld id="{9D7AF1DB-441C-4AB3-B8E3-17B04CE9F769}" type="slidenum">
              <a:rPr lang="ro-RO"/>
              <a:pPr>
                <a:defRPr/>
              </a:pPr>
              <a:t>70</a:t>
            </a:fld>
            <a:endParaRPr lang="ro-RO"/>
          </a:p>
        </p:txBody>
      </p:sp>
      <p:sp>
        <p:nvSpPr>
          <p:cNvPr id="8" name="AutoShape 8">
            <a:hlinkClick r:id="rId3" action="ppaction://hlinksldjump"/>
          </p:cNvPr>
          <p:cNvSpPr>
            <a:spLocks noChangeArrowheads="1"/>
          </p:cNvSpPr>
          <p:nvPr/>
        </p:nvSpPr>
        <p:spPr bwMode="auto">
          <a:xfrm>
            <a:off x="8420100" y="6248400"/>
            <a:ext cx="577850" cy="304800"/>
          </a:xfrm>
          <a:prstGeom prst="rightArrow">
            <a:avLst>
              <a:gd name="adj1" fmla="val 50000"/>
              <a:gd name="adj2" fmla="val 47396"/>
            </a:avLst>
          </a:prstGeom>
          <a:solidFill>
            <a:srgbClr val="993366"/>
          </a:solidFill>
          <a:ln w="9525">
            <a:solidFill>
              <a:schemeClr val="tx1"/>
            </a:solidFill>
            <a:miter lim="800000"/>
            <a:headEnd/>
            <a:tailEnd/>
          </a:ln>
        </p:spPr>
        <p:txBody>
          <a:bodyPr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cSld>
  <p:clrMapOvr>
    <a:masterClrMapping/>
  </p:clrMapOvr>
  <p:transition spd="slow" advClick="0"/>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ChangeArrowheads="1"/>
          </p:cNvSpPr>
          <p:nvPr>
            <p:ph type="title"/>
          </p:nvPr>
        </p:nvSpPr>
        <p:spPr>
          <a:xfrm>
            <a:off x="533400" y="152400"/>
            <a:ext cx="8089900" cy="990600"/>
          </a:xfrm>
        </p:spPr>
        <p:txBody>
          <a:bodyPr>
            <a:normAutofit/>
          </a:bodyPr>
          <a:lstStyle/>
          <a:p>
            <a:pPr algn="ctr" eaLnBrk="1" fontAlgn="auto" hangingPunct="1">
              <a:spcAft>
                <a:spcPts val="0"/>
              </a:spcAft>
              <a:defRPr/>
            </a:pPr>
            <a:r>
              <a:rPr lang="ro-RO" altLang="zh-CN" sz="3600" b="1" dirty="0" smtClean="0">
                <a:solidFill>
                  <a:srgbClr val="FFFF99"/>
                </a:solidFill>
                <a:effectLst>
                  <a:outerShdw blurRad="38100" dist="38100" dir="2700000" algn="tl">
                    <a:srgbClr val="000000"/>
                  </a:outerShdw>
                </a:effectLst>
                <a:latin typeface="Tahoma" pitchFamily="34" charset="0"/>
              </a:rPr>
              <a:t> </a:t>
            </a:r>
            <a:r>
              <a:rPr lang="en-US" altLang="ro-RO" sz="4000" b="1" dirty="0">
                <a:latin typeface="Tahoma" pitchFamily="34" charset="0"/>
                <a:cs typeface="Tahoma" pitchFamily="34" charset="0"/>
              </a:rPr>
              <a:t>INFORMA</a:t>
            </a:r>
            <a:r>
              <a:rPr lang="ro-RO" altLang="ro-RO" sz="4000" b="1" dirty="0">
                <a:latin typeface="Tahoma" pitchFamily="34" charset="0"/>
                <a:cs typeface="Tahoma" pitchFamily="34" charset="0"/>
              </a:rPr>
              <a:t>ŢII UTILE</a:t>
            </a:r>
            <a:endParaRPr lang="ro-RO" sz="2600" b="1" dirty="0" smtClean="0">
              <a:effectLst>
                <a:outerShdw blurRad="38100" dist="38100" dir="2700000" algn="tl">
                  <a:srgbClr val="000000"/>
                </a:outerShdw>
              </a:effectLst>
              <a:latin typeface="Tahoma" pitchFamily="34" charset="0"/>
              <a:cs typeface="Tahoma" pitchFamily="34" charset="0"/>
            </a:endParaRPr>
          </a:p>
        </p:txBody>
      </p:sp>
      <p:sp>
        <p:nvSpPr>
          <p:cNvPr id="7" name="Rectangle 5"/>
          <p:cNvSpPr>
            <a:spLocks noGrp="1" noChangeArrowheads="1"/>
          </p:cNvSpPr>
          <p:nvPr>
            <p:ph type="sldNum" sz="quarter" idx="12"/>
          </p:nvPr>
        </p:nvSpPr>
        <p:spPr/>
        <p:txBody>
          <a:bodyPr/>
          <a:lstStyle/>
          <a:p>
            <a:pPr>
              <a:defRPr/>
            </a:pPr>
            <a:fld id="{9D7AF1DB-441C-4AB3-B8E3-17B04CE9F769}" type="slidenum">
              <a:rPr lang="ro-RO"/>
              <a:pPr>
                <a:defRPr/>
              </a:pPr>
              <a:t>71</a:t>
            </a:fld>
            <a:endParaRPr lang="ro-RO"/>
          </a:p>
        </p:txBody>
      </p:sp>
      <p:sp>
        <p:nvSpPr>
          <p:cNvPr id="5" name="Slide Number Placeholder 4"/>
          <p:cNvSpPr txBox="1">
            <a:spLocks noGrp="1"/>
          </p:cNvSpPr>
          <p:nvPr/>
        </p:nvSpPr>
        <p:spPr bwMode="auto">
          <a:xfrm>
            <a:off x="7099300" y="6248400"/>
            <a:ext cx="2311400" cy="457200"/>
          </a:xfrm>
          <a:prstGeom prst="rect">
            <a:avLst/>
          </a:prstGeom>
          <a:noFill/>
          <a:ln>
            <a:miter lim="800000"/>
            <a:headEnd/>
            <a:tailEnd/>
          </a:ln>
        </p:spPr>
        <p:txBody>
          <a:bodyPr/>
          <a:lstStyle/>
          <a:p>
            <a:pPr algn="r" eaLnBrk="1" hangingPunct="1">
              <a:defRPr/>
            </a:pPr>
            <a:fld id="{F1B4ABE9-80B2-48F3-8B98-1769732CD4C6}" type="slidenum">
              <a:rPr lang="ro-RO" sz="1200" b="0">
                <a:solidFill>
                  <a:schemeClr val="tx2"/>
                </a:solidFill>
                <a:latin typeface="+mn-lt"/>
                <a:cs typeface="+mn-cs"/>
              </a:rPr>
              <a:pPr algn="r" eaLnBrk="1" hangingPunct="1">
                <a:defRPr/>
              </a:pPr>
              <a:t>71</a:t>
            </a:fld>
            <a:endParaRPr lang="ro-RO" sz="1200" b="0">
              <a:solidFill>
                <a:schemeClr val="tx2"/>
              </a:solidFill>
              <a:latin typeface="+mn-lt"/>
              <a:cs typeface="+mn-cs"/>
            </a:endParaRPr>
          </a:p>
        </p:txBody>
      </p:sp>
      <p:sp>
        <p:nvSpPr>
          <p:cNvPr id="57350" name="AutoShape 5">
            <a:hlinkClick r:id="rId2" action="ppaction://hlinksldjump"/>
          </p:cNvPr>
          <p:cNvSpPr>
            <a:spLocks noChangeArrowheads="1"/>
          </p:cNvSpPr>
          <p:nvPr/>
        </p:nvSpPr>
        <p:spPr bwMode="auto">
          <a:xfrm rot="10800000">
            <a:off x="660400" y="6172200"/>
            <a:ext cx="577850" cy="304800"/>
          </a:xfrm>
          <a:prstGeom prst="rightArrow">
            <a:avLst>
              <a:gd name="adj1" fmla="val 50000"/>
              <a:gd name="adj2" fmla="val 47396"/>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57351" name="Text Box 9"/>
          <p:cNvSpPr txBox="1">
            <a:spLocks noChangeArrowheads="1"/>
          </p:cNvSpPr>
          <p:nvPr/>
        </p:nvSpPr>
        <p:spPr bwMode="auto">
          <a:xfrm>
            <a:off x="1088192" y="1676399"/>
            <a:ext cx="7191829"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pPr algn="ctr">
              <a:spcBef>
                <a:spcPct val="50000"/>
              </a:spcBef>
            </a:pPr>
            <a:r>
              <a:rPr lang="ro-RO" altLang="ro-RO" sz="3200" dirty="0" smtClean="0"/>
              <a:t>LA </a:t>
            </a:r>
            <a:r>
              <a:rPr lang="ro-RO" altLang="ro-RO" sz="3200" dirty="0"/>
              <a:t>ADRESELE:</a:t>
            </a:r>
          </a:p>
          <a:p>
            <a:pPr>
              <a:spcBef>
                <a:spcPct val="50000"/>
              </a:spcBef>
            </a:pPr>
            <a:r>
              <a:rPr lang="ro-RO" altLang="ro-RO" sz="3600" dirty="0" err="1">
                <a:hlinkClick r:id="rId3"/>
              </a:rPr>
              <a:t>www.edu.ro</a:t>
            </a:r>
            <a:endParaRPr lang="ro-RO" altLang="ro-RO" sz="3600" dirty="0"/>
          </a:p>
          <a:p>
            <a:pPr>
              <a:spcBef>
                <a:spcPct val="50000"/>
              </a:spcBef>
            </a:pPr>
            <a:r>
              <a:rPr lang="ro-RO" altLang="ro-RO" sz="3600" dirty="0" err="1">
                <a:hlinkClick r:id="rId4"/>
              </a:rPr>
              <a:t>www.rocnee.eu</a:t>
            </a:r>
            <a:endParaRPr lang="ro-RO" altLang="ro-RO" sz="3600" dirty="0"/>
          </a:p>
          <a:p>
            <a:pPr>
              <a:spcBef>
                <a:spcPct val="50000"/>
              </a:spcBef>
            </a:pPr>
            <a:r>
              <a:rPr lang="ro-RO" altLang="ro-RO" sz="3600" dirty="0" err="1">
                <a:hlinkClick r:id="rId5"/>
              </a:rPr>
              <a:t>www.ise.ro</a:t>
            </a:r>
            <a:endParaRPr lang="ro-RO" altLang="ro-RO" sz="3600" dirty="0"/>
          </a:p>
          <a:p>
            <a:pPr>
              <a:spcBef>
                <a:spcPct val="50000"/>
              </a:spcBef>
            </a:pPr>
            <a:r>
              <a:rPr lang="en-US" altLang="ro-RO" sz="3600" dirty="0">
                <a:hlinkClick r:id="rId6"/>
              </a:rPr>
              <a:t>https://isj.educv.ro</a:t>
            </a:r>
            <a:r>
              <a:rPr lang="en-US" altLang="ro-RO" sz="3600" dirty="0" smtClean="0">
                <a:hlinkClick r:id="rId6"/>
              </a:rPr>
              <a:t>/</a:t>
            </a:r>
            <a:endParaRPr lang="ro-RO" altLang="ro-RO" sz="2400" dirty="0"/>
          </a:p>
          <a:p>
            <a:pPr>
              <a:spcBef>
                <a:spcPct val="50000"/>
              </a:spcBef>
            </a:pPr>
            <a:endParaRPr lang="ro-RO" altLang="ro-RO" sz="2400" dirty="0" smtClean="0"/>
          </a:p>
        </p:txBody>
      </p:sp>
    </p:spTree>
    <p:extLst>
      <p:ext uri="{BB962C8B-B14F-4D97-AF65-F5344CB8AC3E}">
        <p14:creationId xmlns:p14="http://schemas.microsoft.com/office/powerpoint/2010/main" val="3926783351"/>
      </p:ext>
    </p:extLst>
  </p:cSld>
  <p:clrMapOvr>
    <a:masterClrMapping/>
  </p:clrMapOvr>
  <p:transition spd="slow" advClick="0"/>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ChangeArrowheads="1"/>
          </p:cNvSpPr>
          <p:nvPr>
            <p:ph type="title"/>
          </p:nvPr>
        </p:nvSpPr>
        <p:spPr>
          <a:xfrm>
            <a:off x="304800" y="152400"/>
            <a:ext cx="9182100" cy="1295400"/>
          </a:xfrm>
        </p:spPr>
        <p:txBody>
          <a:bodyPr>
            <a:normAutofit fontScale="90000"/>
          </a:bodyPr>
          <a:lstStyle/>
          <a:p>
            <a:pPr algn="ctr" eaLnBrk="1" hangingPunct="1">
              <a:defRPr/>
            </a:pPr>
            <a:r>
              <a:rPr lang="en-US" altLang="zh-CN" sz="3000" b="1" dirty="0" smtClean="0">
                <a:solidFill>
                  <a:srgbClr val="FFFF99"/>
                </a:solidFill>
                <a:effectLst>
                  <a:outerShdw blurRad="38100" dist="38100" dir="2700000" algn="tl">
                    <a:srgbClr val="000000"/>
                  </a:outerShdw>
                </a:effectLst>
                <a:latin typeface="Tahoma" pitchFamily="34" charset="0"/>
              </a:rPr>
              <a:t>4. </a:t>
            </a:r>
            <a:r>
              <a:rPr lang="vi-VN" sz="2800" b="1" dirty="0" smtClean="0">
                <a:solidFill>
                  <a:srgbClr val="FFFF99"/>
                </a:solidFill>
                <a:latin typeface="Tahoma" pitchFamily="34" charset="0"/>
              </a:rPr>
              <a:t>DIRECŢII PRIORITARE DE ACŢIUNE PENTRU ANUL ŞCOLAR 2014-2015 - ÎNVĂŢĂMÂNT PREUNIVERSITAR</a:t>
            </a:r>
            <a:endParaRPr lang="ro-RO" sz="2800" b="1" dirty="0">
              <a:solidFill>
                <a:srgbClr val="FFFF99"/>
              </a:solidFill>
              <a:latin typeface="Tahoma" pitchFamily="34" charset="0"/>
            </a:endParaRPr>
          </a:p>
        </p:txBody>
      </p:sp>
      <p:sp>
        <p:nvSpPr>
          <p:cNvPr id="6" name="Slide Number Placeholder 5"/>
          <p:cNvSpPr>
            <a:spLocks noGrp="1" noChangeArrowheads="1"/>
          </p:cNvSpPr>
          <p:nvPr>
            <p:ph type="sldNum" sz="quarter" idx="11"/>
          </p:nvPr>
        </p:nvSpPr>
        <p:spPr/>
        <p:txBody>
          <a:bodyPr/>
          <a:lstStyle/>
          <a:p>
            <a:pPr>
              <a:defRPr/>
            </a:pPr>
            <a:fld id="{7487C62E-147A-468D-880D-B937FC1E30D9}" type="slidenum">
              <a:rPr lang="ro-RO"/>
              <a:pPr>
                <a:defRPr/>
              </a:pPr>
              <a:t>72</a:t>
            </a:fld>
            <a:endParaRPr lang="ro-RO" dirty="0"/>
          </a:p>
        </p:txBody>
      </p:sp>
      <p:graphicFrame>
        <p:nvGraphicFramePr>
          <p:cNvPr id="2" name="Diagram 1"/>
          <p:cNvGraphicFramePr/>
          <p:nvPr>
            <p:extLst>
              <p:ext uri="{D42A27DB-BD31-4B8C-83A1-F6EECF244321}">
                <p14:modId xmlns:p14="http://schemas.microsoft.com/office/powerpoint/2010/main" val="2179337576"/>
              </p:ext>
            </p:extLst>
          </p:nvPr>
        </p:nvGraphicFramePr>
        <p:xfrm>
          <a:off x="457200" y="1380066"/>
          <a:ext cx="9220200" cy="4868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Isosceles Triangle 2">
            <a:hlinkClick r:id="rId7" action="ppaction://hlinksldjump"/>
          </p:cNvPr>
          <p:cNvSpPr/>
          <p:nvPr/>
        </p:nvSpPr>
        <p:spPr>
          <a:xfrm>
            <a:off x="8915400" y="1676400"/>
            <a:ext cx="457200" cy="457200"/>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o-RO"/>
          </a:p>
        </p:txBody>
      </p:sp>
      <p:sp>
        <p:nvSpPr>
          <p:cNvPr id="8" name="Isosceles Triangle 7">
            <a:hlinkClick r:id="rId8" action="ppaction://hlinksldjump"/>
          </p:cNvPr>
          <p:cNvSpPr/>
          <p:nvPr/>
        </p:nvSpPr>
        <p:spPr>
          <a:xfrm>
            <a:off x="8955206" y="2590800"/>
            <a:ext cx="457200" cy="457200"/>
          </a:xfrm>
          <a:prstGeom prst="triangl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o-RO"/>
          </a:p>
        </p:txBody>
      </p:sp>
      <p:sp>
        <p:nvSpPr>
          <p:cNvPr id="9" name="Isosceles Triangle 8">
            <a:hlinkClick r:id="rId9" action="ppaction://hlinksldjump"/>
          </p:cNvPr>
          <p:cNvSpPr/>
          <p:nvPr/>
        </p:nvSpPr>
        <p:spPr>
          <a:xfrm>
            <a:off x="8991600" y="3429000"/>
            <a:ext cx="457200" cy="457200"/>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o-RO"/>
          </a:p>
        </p:txBody>
      </p:sp>
      <p:sp>
        <p:nvSpPr>
          <p:cNvPr id="10" name="Isosceles Triangle 9">
            <a:hlinkClick r:id="rId10" action="ppaction://hlinksldjump"/>
          </p:cNvPr>
          <p:cNvSpPr/>
          <p:nvPr/>
        </p:nvSpPr>
        <p:spPr>
          <a:xfrm>
            <a:off x="8991600" y="4724400"/>
            <a:ext cx="457200" cy="457200"/>
          </a:xfrm>
          <a:prstGeom prst="triangl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ro-RO"/>
          </a:p>
        </p:txBody>
      </p:sp>
      <p:sp>
        <p:nvSpPr>
          <p:cNvPr id="11" name="AutoShape 44">
            <a:hlinkClick r:id="rId11" action="ppaction://hlinksldjump"/>
          </p:cNvPr>
          <p:cNvSpPr>
            <a:spLocks noChangeArrowheads="1"/>
          </p:cNvSpPr>
          <p:nvPr/>
        </p:nvSpPr>
        <p:spPr bwMode="auto">
          <a:xfrm rot="10800000">
            <a:off x="1143000" y="6248400"/>
            <a:ext cx="577850" cy="304800"/>
          </a:xfrm>
          <a:prstGeom prst="rightArrow">
            <a:avLst>
              <a:gd name="adj1" fmla="val 50000"/>
              <a:gd name="adj2" fmla="val 47396"/>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cSld>
  <p:clrMapOvr>
    <a:masterClrMapping/>
  </p:clrMapOvr>
  <p:transition spd="slow" advClick="0"/>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ChangeArrowheads="1"/>
          </p:cNvSpPr>
          <p:nvPr>
            <p:ph type="title"/>
          </p:nvPr>
        </p:nvSpPr>
        <p:spPr>
          <a:xfrm>
            <a:off x="285750" y="304800"/>
            <a:ext cx="9182100" cy="1295400"/>
          </a:xfrm>
        </p:spPr>
        <p:txBody>
          <a:bodyPr>
            <a:normAutofit/>
          </a:bodyPr>
          <a:lstStyle/>
          <a:p>
            <a:pPr algn="ctr" eaLnBrk="1" hangingPunct="1">
              <a:defRPr/>
            </a:pPr>
            <a:r>
              <a:rPr lang="vi-VN" sz="2800" b="1" dirty="0" smtClean="0">
                <a:solidFill>
                  <a:srgbClr val="FFFF99"/>
                </a:solidFill>
                <a:latin typeface="Tahoma" pitchFamily="34" charset="0"/>
              </a:rPr>
              <a:t>I. CREŞTEREA CALITĂŢII ACTIVITĂŢILOR EDUCAŢIONALE</a:t>
            </a:r>
            <a:endParaRPr lang="vi-VN" sz="2800" b="1" dirty="0">
              <a:solidFill>
                <a:srgbClr val="FFFF99"/>
              </a:solidFill>
              <a:latin typeface="Tahoma" pitchFamily="34" charset="0"/>
            </a:endParaRPr>
          </a:p>
        </p:txBody>
      </p:sp>
      <p:sp>
        <p:nvSpPr>
          <p:cNvPr id="6" name="Slide Number Placeholder 5"/>
          <p:cNvSpPr>
            <a:spLocks noGrp="1" noChangeArrowheads="1"/>
          </p:cNvSpPr>
          <p:nvPr>
            <p:ph type="sldNum" sz="quarter" idx="11"/>
          </p:nvPr>
        </p:nvSpPr>
        <p:spPr/>
        <p:txBody>
          <a:bodyPr/>
          <a:lstStyle/>
          <a:p>
            <a:pPr>
              <a:defRPr/>
            </a:pPr>
            <a:fld id="{7487C62E-147A-468D-880D-B937FC1E30D9}" type="slidenum">
              <a:rPr lang="ro-RO"/>
              <a:pPr>
                <a:defRPr/>
              </a:pPr>
              <a:t>73</a:t>
            </a:fld>
            <a:endParaRPr lang="ro-RO"/>
          </a:p>
        </p:txBody>
      </p:sp>
      <p:sp>
        <p:nvSpPr>
          <p:cNvPr id="7" name="Content Placeholder 2"/>
          <p:cNvSpPr txBox="1">
            <a:spLocks/>
          </p:cNvSpPr>
          <p:nvPr/>
        </p:nvSpPr>
        <p:spPr bwMode="auto">
          <a:xfrm>
            <a:off x="185382" y="1600200"/>
            <a:ext cx="93726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419100" indent="-382588" eaLnBrk="1" hangingPunct="1">
              <a:spcBef>
                <a:spcPct val="20000"/>
              </a:spcBef>
              <a:buClr>
                <a:srgbClr val="FFC000"/>
              </a:buClr>
              <a:buSzPct val="110000"/>
              <a:buFont typeface="Wingdings 2" pitchFamily="18" charset="2"/>
              <a:buChar char=""/>
              <a:defRPr sz="2200">
                <a:latin typeface="Tahoma" pitchFamily="34" charset="0"/>
              </a:defRPr>
            </a:lvl1pPr>
            <a:lvl2pPr marL="722313" lvl="1" indent="-273050" eaLnBrk="1" hangingPunct="1">
              <a:spcBef>
                <a:spcPct val="20000"/>
              </a:spcBef>
              <a:buClr>
                <a:schemeClr val="accent1"/>
              </a:buClr>
              <a:buSzPct val="90000"/>
              <a:buFontTx/>
              <a:buNone/>
              <a:defRPr sz="2400">
                <a:latin typeface="Tahoma" pitchFamily="34" charset="0"/>
              </a:defRPr>
            </a:lvl2pPr>
            <a:lvl3pPr marL="1004888" indent="-255588">
              <a:spcBef>
                <a:spcPct val="20000"/>
              </a:spcBef>
              <a:buClr>
                <a:schemeClr val="accent2"/>
              </a:buClr>
              <a:buSzPct val="85000"/>
              <a:buFont typeface="Arial" pitchFamily="34" charset="0"/>
              <a:buChar char="○"/>
              <a:defRPr sz="2400">
                <a:latin typeface="+mn-lt"/>
                <a:cs typeface="+mn-cs"/>
              </a:defRPr>
            </a:lvl3pPr>
            <a:lvl4pPr marL="1279525" indent="-236538">
              <a:spcBef>
                <a:spcPct val="20000"/>
              </a:spcBef>
              <a:buClr>
                <a:srgbClr val="7F8FA9"/>
              </a:buClr>
              <a:buSzPct val="90000"/>
              <a:buFont typeface="Wingdings 2" pitchFamily="18" charset="2"/>
              <a:buChar char=""/>
              <a:defRPr sz="2000">
                <a:latin typeface="+mn-lt"/>
                <a:cs typeface="+mn-cs"/>
              </a:defRPr>
            </a:lvl4pPr>
            <a:lvl5pPr marL="1489075" indent="-182563">
              <a:spcBef>
                <a:spcPct val="20000"/>
              </a:spcBef>
              <a:buClr>
                <a:srgbClr val="4A66AC"/>
              </a:buClr>
              <a:buSzPct val="100000"/>
              <a:buFont typeface="Arial" pitchFamily="34" charset="0"/>
              <a:buChar char="-"/>
              <a:defRPr sz="2000">
                <a:latin typeface="+mn-lt"/>
                <a:cs typeface="+mn-cs"/>
              </a:defRPr>
            </a:lvl5pPr>
            <a:lvl6pPr marL="1700784" indent="-182880">
              <a:spcBef>
                <a:spcPct val="20000"/>
              </a:spcBef>
              <a:buClr>
                <a:schemeClr val="accent5"/>
              </a:buClr>
              <a:buFont typeface="Arial"/>
              <a:buChar char="-"/>
              <a:defRPr kumimoji="0" sz="2000" baseline="0">
                <a:latin typeface="+mn-lt"/>
                <a:cs typeface="+mn-cs"/>
              </a:defRPr>
            </a:lvl6pPr>
            <a:lvl7pPr marL="1920240" indent="-182880">
              <a:spcBef>
                <a:spcPct val="20000"/>
              </a:spcBef>
              <a:buClr>
                <a:schemeClr val="accent6"/>
              </a:buClr>
              <a:buSzPct val="100000"/>
              <a:buFont typeface="Arial"/>
              <a:buChar char="•"/>
              <a:defRPr kumimoji="0" sz="1800" baseline="0">
                <a:latin typeface="+mn-lt"/>
                <a:cs typeface="+mn-cs"/>
              </a:defRPr>
            </a:lvl7pPr>
            <a:lvl8pPr marL="2139696" indent="-182880">
              <a:spcBef>
                <a:spcPct val="20000"/>
              </a:spcBef>
              <a:buClr>
                <a:schemeClr val="accent6"/>
              </a:buClr>
              <a:buFont typeface="Arial"/>
              <a:buChar char="▪"/>
              <a:defRPr kumimoji="0" sz="1600">
                <a:latin typeface="+mn-lt"/>
                <a:cs typeface="+mn-cs"/>
              </a:defRPr>
            </a:lvl8pPr>
            <a:lvl9pPr marL="2331720" indent="-182880">
              <a:spcBef>
                <a:spcPct val="20000"/>
              </a:spcBef>
              <a:buClr>
                <a:schemeClr val="accent6"/>
              </a:buClr>
              <a:buFont typeface="Arial"/>
              <a:buChar char="•"/>
              <a:defRPr kumimoji="0" sz="1600">
                <a:latin typeface="+mn-lt"/>
                <a:cs typeface="+mn-cs"/>
              </a:defRPr>
            </a:lvl9pPr>
          </a:lstStyle>
          <a:p>
            <a:pPr marL="990600" lvl="1" indent="-533400">
              <a:spcBef>
                <a:spcPts val="600"/>
              </a:spcBef>
              <a:spcAft>
                <a:spcPts val="1200"/>
              </a:spcAft>
              <a:buClr>
                <a:srgbClr val="E7E05B"/>
              </a:buClr>
              <a:buSzPct val="110000"/>
              <a:buFont typeface="Wingdings" panose="05000000000000000000" pitchFamily="2" charset="2"/>
              <a:buChar char="q"/>
            </a:pPr>
            <a:r>
              <a:rPr lang="ro-RO" altLang="en-US" sz="2600" b="0" dirty="0">
                <a:latin typeface="+mn-lt"/>
              </a:rPr>
              <a:t>Asigurarea unui etos şcolar bazat pe </a:t>
            </a:r>
            <a:r>
              <a:rPr lang="ro-RO" altLang="en-US" sz="2600" dirty="0">
                <a:latin typeface="+mn-lt"/>
              </a:rPr>
              <a:t>respectarea </a:t>
            </a:r>
            <a:r>
              <a:rPr lang="ro-RO" altLang="en-US" sz="2600" dirty="0" smtClean="0">
                <a:latin typeface="+mn-lt"/>
              </a:rPr>
              <a:t>legalităţii</a:t>
            </a:r>
            <a:r>
              <a:rPr lang="ro-RO" altLang="en-US" sz="2600" b="0" dirty="0" smtClean="0">
                <a:latin typeface="+mn-lt"/>
              </a:rPr>
              <a:t>, responsabilitate </a:t>
            </a:r>
            <a:r>
              <a:rPr lang="ro-RO" altLang="en-US" sz="2600" b="0" dirty="0">
                <a:latin typeface="+mn-lt"/>
              </a:rPr>
              <a:t>individuală şi colectivă, precum şi </a:t>
            </a:r>
            <a:r>
              <a:rPr lang="ro-RO" altLang="en-US" sz="2600" b="0" dirty="0" smtClean="0">
                <a:latin typeface="+mn-lt"/>
              </a:rPr>
              <a:t>pe </a:t>
            </a:r>
            <a:r>
              <a:rPr lang="ro-RO" altLang="en-US" sz="2600" dirty="0" smtClean="0">
                <a:latin typeface="+mn-lt"/>
              </a:rPr>
              <a:t>colaborarea </a:t>
            </a:r>
            <a:r>
              <a:rPr lang="ro-RO" altLang="en-US" sz="2600" dirty="0">
                <a:latin typeface="+mn-lt"/>
              </a:rPr>
              <a:t>şi implicarea activă a tuturor beneficiarilor</a:t>
            </a:r>
            <a:r>
              <a:rPr lang="ro-RO" altLang="en-US" sz="2600" b="0" dirty="0">
                <a:latin typeface="+mn-lt"/>
              </a:rPr>
              <a:t> </a:t>
            </a:r>
            <a:r>
              <a:rPr lang="ro-RO" altLang="en-US" sz="2600" b="0" dirty="0" smtClean="0">
                <a:latin typeface="+mn-lt"/>
              </a:rPr>
              <a:t>şi participanţilor </a:t>
            </a:r>
            <a:r>
              <a:rPr lang="ro-RO" altLang="en-US" sz="2600" b="0" dirty="0">
                <a:latin typeface="+mn-lt"/>
              </a:rPr>
              <a:t>la viaţa comunităţii educaţionale</a:t>
            </a:r>
            <a:r>
              <a:rPr lang="en-US" altLang="en-US" sz="2600" b="0" dirty="0">
                <a:latin typeface="+mn-lt"/>
              </a:rPr>
              <a:t> </a:t>
            </a:r>
            <a:endParaRPr lang="ro-RO" altLang="en-US" sz="2600" b="0" dirty="0">
              <a:latin typeface="+mn-lt"/>
            </a:endParaRPr>
          </a:p>
          <a:p>
            <a:pPr marL="914400" lvl="1" indent="-457200">
              <a:spcBef>
                <a:spcPts val="600"/>
              </a:spcBef>
              <a:spcAft>
                <a:spcPts val="1200"/>
              </a:spcAft>
              <a:buClr>
                <a:srgbClr val="E7E05B"/>
              </a:buClr>
              <a:buSzPct val="110000"/>
              <a:buFont typeface="Wingdings" panose="05000000000000000000" pitchFamily="2" charset="2"/>
              <a:buChar char="q"/>
            </a:pPr>
            <a:r>
              <a:rPr lang="ro-RO" altLang="en-US" sz="2600" dirty="0">
                <a:latin typeface="+mn-lt"/>
              </a:rPr>
              <a:t>Monitorizarea</a:t>
            </a:r>
            <a:r>
              <a:rPr lang="ro-RO" altLang="en-US" sz="2600" b="0" dirty="0">
                <a:latin typeface="+mn-lt"/>
              </a:rPr>
              <a:t> şi </a:t>
            </a:r>
            <a:r>
              <a:rPr lang="ro-RO" altLang="en-US" sz="2600" dirty="0">
                <a:latin typeface="+mn-lt"/>
              </a:rPr>
              <a:t>evaluarea</a:t>
            </a:r>
            <a:r>
              <a:rPr lang="ro-RO" altLang="en-US" sz="2600" b="0" dirty="0">
                <a:latin typeface="+mn-lt"/>
              </a:rPr>
              <a:t> asigurării calităţii </a:t>
            </a:r>
            <a:r>
              <a:rPr lang="ro-RO" altLang="en-US" sz="2600" dirty="0">
                <a:latin typeface="+mn-lt"/>
              </a:rPr>
              <a:t>activităţilor didactice</a:t>
            </a:r>
            <a:r>
              <a:rPr lang="ro-RO" altLang="en-US" sz="2600" b="0" dirty="0">
                <a:latin typeface="+mn-lt"/>
              </a:rPr>
              <a:t>, precum şi </a:t>
            </a:r>
            <a:r>
              <a:rPr lang="ro-RO" altLang="en-US" sz="2600" dirty="0">
                <a:latin typeface="+mn-lt"/>
              </a:rPr>
              <a:t>consilierea</a:t>
            </a:r>
            <a:r>
              <a:rPr lang="ro-RO" altLang="en-US" sz="2600" b="0" dirty="0">
                <a:latin typeface="+mn-lt"/>
              </a:rPr>
              <a:t> cadrelor didactice, </a:t>
            </a:r>
            <a:endParaRPr lang="ro-RO" altLang="en-US" sz="2600" b="0" dirty="0" smtClean="0">
              <a:latin typeface="+mn-lt"/>
            </a:endParaRPr>
          </a:p>
          <a:p>
            <a:pPr marL="914400" lvl="1" indent="-457200">
              <a:spcBef>
                <a:spcPts val="600"/>
              </a:spcBef>
              <a:spcAft>
                <a:spcPts val="1200"/>
              </a:spcAft>
              <a:buClr>
                <a:srgbClr val="E7E05B"/>
              </a:buClr>
              <a:buSzPct val="110000"/>
              <a:buFont typeface="Wingdings" panose="05000000000000000000" pitchFamily="2" charset="2"/>
              <a:buChar char="q"/>
            </a:pPr>
            <a:r>
              <a:rPr lang="ro-RO" altLang="en-US" sz="2600" dirty="0" smtClean="0">
                <a:latin typeface="+mn-lt"/>
              </a:rPr>
              <a:t>Formarea </a:t>
            </a:r>
            <a:r>
              <a:rPr lang="ro-RO" altLang="en-US" sz="2600" dirty="0">
                <a:latin typeface="+mn-lt"/>
              </a:rPr>
              <a:t>continuă </a:t>
            </a:r>
            <a:r>
              <a:rPr lang="ro-RO" altLang="en-US" sz="2600" b="0" dirty="0">
                <a:latin typeface="+mn-lt"/>
              </a:rPr>
              <a:t>a cadrelor didactice</a:t>
            </a:r>
            <a:r>
              <a:rPr lang="en-US" altLang="en-US" sz="2600" b="0" dirty="0">
                <a:latin typeface="+mn-lt"/>
              </a:rPr>
              <a:t> </a:t>
            </a:r>
          </a:p>
        </p:txBody>
      </p:sp>
      <p:sp>
        <p:nvSpPr>
          <p:cNvPr id="5" name="AutoShape 8">
            <a:hlinkClick r:id="rId2" action="ppaction://hlinksldjump"/>
          </p:cNvPr>
          <p:cNvSpPr>
            <a:spLocks noChangeArrowheads="1"/>
          </p:cNvSpPr>
          <p:nvPr/>
        </p:nvSpPr>
        <p:spPr bwMode="auto">
          <a:xfrm rot="10800000">
            <a:off x="8489950" y="6123296"/>
            <a:ext cx="577850" cy="304800"/>
          </a:xfrm>
          <a:prstGeom prst="rightArrow">
            <a:avLst>
              <a:gd name="adj1" fmla="val 50000"/>
              <a:gd name="adj2" fmla="val 47396"/>
            </a:avLst>
          </a:prstGeom>
          <a:solidFill>
            <a:srgbClr val="993366"/>
          </a:solidFill>
          <a:ln w="9525">
            <a:solidFill>
              <a:schemeClr val="tx1"/>
            </a:solidFill>
            <a:miter lim="800000"/>
            <a:headEnd/>
            <a:tailEnd/>
          </a:ln>
        </p:spPr>
        <p:txBody>
          <a:bodyPr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extLst>
      <p:ext uri="{BB962C8B-B14F-4D97-AF65-F5344CB8AC3E}">
        <p14:creationId xmlns:p14="http://schemas.microsoft.com/office/powerpoint/2010/main" val="1744831516"/>
      </p:ext>
    </p:extLst>
  </p:cSld>
  <p:clrMapOvr>
    <a:masterClrMapping/>
  </p:clrMapOvr>
  <p:transition spd="slow" advClick="0"/>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ChangeArrowheads="1"/>
          </p:cNvSpPr>
          <p:nvPr>
            <p:ph type="title"/>
          </p:nvPr>
        </p:nvSpPr>
        <p:spPr>
          <a:xfrm>
            <a:off x="304800" y="304800"/>
            <a:ext cx="9372600" cy="1295400"/>
          </a:xfrm>
        </p:spPr>
        <p:txBody>
          <a:bodyPr>
            <a:noAutofit/>
          </a:bodyPr>
          <a:lstStyle/>
          <a:p>
            <a:pPr lvl="0" algn="ctr" eaLnBrk="1" hangingPunct="1">
              <a:defRPr/>
            </a:pPr>
            <a:r>
              <a:rPr lang="ro-RO" sz="2800" b="1" dirty="0" smtClean="0">
                <a:solidFill>
                  <a:srgbClr val="FFFF99"/>
                </a:solidFill>
                <a:latin typeface="Tahoma" pitchFamily="34" charset="0"/>
                <a:ea typeface="Tahoma" panose="020B0604030504040204" pitchFamily="34" charset="0"/>
                <a:cs typeface="Tahoma" panose="020B0604030504040204" pitchFamily="34" charset="0"/>
              </a:rPr>
              <a:t>II. </a:t>
            </a:r>
            <a:r>
              <a:rPr lang="ro-RO" altLang="en-US" sz="2800" b="1" dirty="0" smtClean="0">
                <a:solidFill>
                  <a:srgbClr val="FFFF99"/>
                </a:solidFill>
                <a:latin typeface="Tahoma" panose="020B0604030504040204" pitchFamily="34" charset="0"/>
                <a:ea typeface="Tahoma" panose="020B0604030504040204" pitchFamily="34" charset="0"/>
                <a:cs typeface="Tahoma" panose="020B0604030504040204" pitchFamily="34" charset="0"/>
              </a:rPr>
              <a:t>MONITORIZAREA PARTICIPĂRII ŞCOLARE, REDUCEREA ABSENTEISMULUI, PREVENIREA ŞI COMBATEREA ABANDONULUI ŞCOLAR</a:t>
            </a:r>
            <a:endParaRPr lang="ro-RO" sz="2800" b="1" dirty="0">
              <a:solidFill>
                <a:srgbClr val="FFFF99"/>
              </a:solidFill>
              <a:latin typeface="Tahoma" pitchFamily="34" charset="0"/>
              <a:ea typeface="Tahoma" panose="020B0604030504040204" pitchFamily="34" charset="0"/>
              <a:cs typeface="Tahoma" panose="020B0604030504040204" pitchFamily="34" charset="0"/>
            </a:endParaRPr>
          </a:p>
        </p:txBody>
      </p:sp>
      <p:sp>
        <p:nvSpPr>
          <p:cNvPr id="6" name="Slide Number Placeholder 5"/>
          <p:cNvSpPr>
            <a:spLocks noGrp="1" noChangeArrowheads="1"/>
          </p:cNvSpPr>
          <p:nvPr>
            <p:ph type="sldNum" sz="quarter" idx="11"/>
          </p:nvPr>
        </p:nvSpPr>
        <p:spPr/>
        <p:txBody>
          <a:bodyPr/>
          <a:lstStyle/>
          <a:p>
            <a:pPr>
              <a:defRPr/>
            </a:pPr>
            <a:fld id="{7487C62E-147A-468D-880D-B937FC1E30D9}" type="slidenum">
              <a:rPr lang="ro-RO"/>
              <a:pPr>
                <a:defRPr/>
              </a:pPr>
              <a:t>74</a:t>
            </a:fld>
            <a:endParaRPr lang="ro-RO"/>
          </a:p>
        </p:txBody>
      </p:sp>
      <p:sp>
        <p:nvSpPr>
          <p:cNvPr id="7" name="Content Placeholder 2"/>
          <p:cNvSpPr txBox="1">
            <a:spLocks/>
          </p:cNvSpPr>
          <p:nvPr/>
        </p:nvSpPr>
        <p:spPr bwMode="auto">
          <a:xfrm>
            <a:off x="152400" y="2057401"/>
            <a:ext cx="9372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419100" indent="-382588" eaLnBrk="1" hangingPunct="1">
              <a:spcBef>
                <a:spcPct val="20000"/>
              </a:spcBef>
              <a:buClr>
                <a:srgbClr val="FFC000"/>
              </a:buClr>
              <a:buSzPct val="110000"/>
              <a:buFont typeface="Wingdings 2" pitchFamily="18" charset="2"/>
              <a:buChar char=""/>
              <a:defRPr sz="2200">
                <a:latin typeface="Tahoma" pitchFamily="34" charset="0"/>
              </a:defRPr>
            </a:lvl1pPr>
            <a:lvl2pPr marL="722313" lvl="1" indent="-273050" eaLnBrk="1" hangingPunct="1">
              <a:spcBef>
                <a:spcPct val="20000"/>
              </a:spcBef>
              <a:buClr>
                <a:schemeClr val="accent1"/>
              </a:buClr>
              <a:buSzPct val="90000"/>
              <a:buFontTx/>
              <a:buNone/>
              <a:defRPr sz="2400">
                <a:latin typeface="Tahoma" pitchFamily="34" charset="0"/>
              </a:defRPr>
            </a:lvl2pPr>
            <a:lvl3pPr marL="1004888" indent="-255588">
              <a:spcBef>
                <a:spcPct val="20000"/>
              </a:spcBef>
              <a:buClr>
                <a:schemeClr val="accent2"/>
              </a:buClr>
              <a:buSzPct val="85000"/>
              <a:buFont typeface="Arial" pitchFamily="34" charset="0"/>
              <a:buChar char="○"/>
              <a:defRPr sz="2400">
                <a:latin typeface="+mn-lt"/>
                <a:cs typeface="+mn-cs"/>
              </a:defRPr>
            </a:lvl3pPr>
            <a:lvl4pPr marL="1279525" indent="-236538">
              <a:spcBef>
                <a:spcPct val="20000"/>
              </a:spcBef>
              <a:buClr>
                <a:srgbClr val="7F8FA9"/>
              </a:buClr>
              <a:buSzPct val="90000"/>
              <a:buFont typeface="Wingdings 2" pitchFamily="18" charset="2"/>
              <a:buChar char=""/>
              <a:defRPr sz="2000">
                <a:latin typeface="+mn-lt"/>
                <a:cs typeface="+mn-cs"/>
              </a:defRPr>
            </a:lvl4pPr>
            <a:lvl5pPr marL="1489075" indent="-182563">
              <a:spcBef>
                <a:spcPct val="20000"/>
              </a:spcBef>
              <a:buClr>
                <a:srgbClr val="4A66AC"/>
              </a:buClr>
              <a:buSzPct val="100000"/>
              <a:buFont typeface="Arial" pitchFamily="34" charset="0"/>
              <a:buChar char="-"/>
              <a:defRPr sz="2000">
                <a:latin typeface="+mn-lt"/>
                <a:cs typeface="+mn-cs"/>
              </a:defRPr>
            </a:lvl5pPr>
            <a:lvl6pPr marL="1700784" indent="-182880">
              <a:spcBef>
                <a:spcPct val="20000"/>
              </a:spcBef>
              <a:buClr>
                <a:schemeClr val="accent5"/>
              </a:buClr>
              <a:buFont typeface="Arial"/>
              <a:buChar char="-"/>
              <a:defRPr kumimoji="0" sz="2000" baseline="0">
                <a:latin typeface="+mn-lt"/>
                <a:cs typeface="+mn-cs"/>
              </a:defRPr>
            </a:lvl6pPr>
            <a:lvl7pPr marL="1920240" indent="-182880">
              <a:spcBef>
                <a:spcPct val="20000"/>
              </a:spcBef>
              <a:buClr>
                <a:schemeClr val="accent6"/>
              </a:buClr>
              <a:buSzPct val="100000"/>
              <a:buFont typeface="Arial"/>
              <a:buChar char="•"/>
              <a:defRPr kumimoji="0" sz="1800" baseline="0">
                <a:latin typeface="+mn-lt"/>
                <a:cs typeface="+mn-cs"/>
              </a:defRPr>
            </a:lvl7pPr>
            <a:lvl8pPr marL="2139696" indent="-182880">
              <a:spcBef>
                <a:spcPct val="20000"/>
              </a:spcBef>
              <a:buClr>
                <a:schemeClr val="accent6"/>
              </a:buClr>
              <a:buFont typeface="Arial"/>
              <a:buChar char="▪"/>
              <a:defRPr kumimoji="0" sz="1600">
                <a:latin typeface="+mn-lt"/>
                <a:cs typeface="+mn-cs"/>
              </a:defRPr>
            </a:lvl8pPr>
            <a:lvl9pPr marL="2331720" indent="-182880">
              <a:spcBef>
                <a:spcPct val="20000"/>
              </a:spcBef>
              <a:buClr>
                <a:schemeClr val="accent6"/>
              </a:buClr>
              <a:buFont typeface="Arial"/>
              <a:buChar char="•"/>
              <a:defRPr kumimoji="0" sz="1600">
                <a:latin typeface="+mn-lt"/>
                <a:cs typeface="+mn-cs"/>
              </a:defRPr>
            </a:lvl9pPr>
          </a:lstStyle>
          <a:p>
            <a:pPr marL="990600" lvl="1" indent="-533400">
              <a:spcBef>
                <a:spcPts val="600"/>
              </a:spcBef>
              <a:spcAft>
                <a:spcPts val="1200"/>
              </a:spcAft>
              <a:buClr>
                <a:srgbClr val="E7E05B"/>
              </a:buClr>
              <a:buSzPct val="110000"/>
              <a:buFont typeface="Wingdings" panose="05000000000000000000" pitchFamily="2" charset="2"/>
              <a:buChar char="q"/>
            </a:pPr>
            <a:r>
              <a:rPr lang="vi-VN" altLang="en-US" sz="2600" dirty="0" smtClean="0">
                <a:latin typeface="+mn-lt"/>
              </a:rPr>
              <a:t>Asigurarea </a:t>
            </a:r>
            <a:r>
              <a:rPr lang="vi-VN" altLang="en-US" sz="2600" dirty="0">
                <a:latin typeface="+mn-lt"/>
              </a:rPr>
              <a:t>cuprinderii tuturor copiilor de vârsta corespunzătoare în clasa pregătitoare şi în clasa I</a:t>
            </a:r>
          </a:p>
          <a:p>
            <a:pPr marL="990600" lvl="1" indent="-533400">
              <a:spcBef>
                <a:spcPts val="600"/>
              </a:spcBef>
              <a:spcAft>
                <a:spcPts val="1200"/>
              </a:spcAft>
              <a:buClr>
                <a:srgbClr val="E7E05B"/>
              </a:buClr>
              <a:buSzPct val="110000"/>
              <a:buFont typeface="Wingdings" panose="05000000000000000000" pitchFamily="2" charset="2"/>
              <a:buChar char="q"/>
            </a:pPr>
            <a:r>
              <a:rPr lang="vi-VN" altLang="en-US" sz="2600" dirty="0" smtClean="0">
                <a:latin typeface="+mn-lt"/>
              </a:rPr>
              <a:t>Asigurarea </a:t>
            </a:r>
            <a:r>
              <a:rPr lang="vi-VN" altLang="en-US" sz="2600" dirty="0">
                <a:latin typeface="+mn-lt"/>
              </a:rPr>
              <a:t>cuprinderii absolvenţilor clasei a VIII-a în clasa a IX-a</a:t>
            </a:r>
          </a:p>
          <a:p>
            <a:pPr marL="990600" lvl="1" indent="-533400">
              <a:spcBef>
                <a:spcPts val="600"/>
              </a:spcBef>
              <a:spcAft>
                <a:spcPts val="1200"/>
              </a:spcAft>
              <a:buClr>
                <a:srgbClr val="E7E05B"/>
              </a:buClr>
              <a:buSzPct val="110000"/>
              <a:buFont typeface="Wingdings" panose="05000000000000000000" pitchFamily="2" charset="2"/>
              <a:buChar char="q"/>
            </a:pPr>
            <a:r>
              <a:rPr lang="vi-VN" altLang="en-US" sz="2600" dirty="0" smtClean="0">
                <a:latin typeface="+mn-lt"/>
              </a:rPr>
              <a:t>Monitorizarea </a:t>
            </a:r>
            <a:r>
              <a:rPr lang="vi-VN" altLang="en-US" sz="2600" dirty="0">
                <a:latin typeface="+mn-lt"/>
              </a:rPr>
              <a:t>şi reducerea absenteismului şcolar</a:t>
            </a:r>
          </a:p>
          <a:p>
            <a:pPr marL="990600" lvl="1" indent="-533400">
              <a:spcBef>
                <a:spcPts val="600"/>
              </a:spcBef>
              <a:spcAft>
                <a:spcPts val="1200"/>
              </a:spcAft>
              <a:buClr>
                <a:srgbClr val="E7E05B"/>
              </a:buClr>
              <a:buSzPct val="110000"/>
              <a:buFont typeface="Wingdings" panose="05000000000000000000" pitchFamily="2" charset="2"/>
              <a:buChar char="q"/>
            </a:pPr>
            <a:r>
              <a:rPr lang="vi-VN" altLang="en-US" sz="2600" dirty="0" smtClean="0">
                <a:latin typeface="+mn-lt"/>
              </a:rPr>
              <a:t>Prevenirea </a:t>
            </a:r>
            <a:r>
              <a:rPr lang="vi-VN" altLang="en-US" sz="2600" dirty="0">
                <a:latin typeface="+mn-lt"/>
              </a:rPr>
              <a:t>şi combaterea abandonului şcolar</a:t>
            </a:r>
          </a:p>
          <a:p>
            <a:pPr marL="990600" lvl="1" indent="-533400">
              <a:spcBef>
                <a:spcPts val="600"/>
              </a:spcBef>
              <a:spcAft>
                <a:spcPts val="1200"/>
              </a:spcAft>
              <a:buClr>
                <a:srgbClr val="E7E05B"/>
              </a:buClr>
              <a:buSzPct val="110000"/>
              <a:buFont typeface="Wingdings" panose="05000000000000000000" pitchFamily="2" charset="2"/>
              <a:buChar char="q"/>
            </a:pPr>
            <a:r>
              <a:rPr lang="vi-VN" altLang="en-US" sz="2600" dirty="0" smtClean="0">
                <a:latin typeface="+mn-lt"/>
              </a:rPr>
              <a:t>Consiliere </a:t>
            </a:r>
            <a:r>
              <a:rPr lang="vi-VN" altLang="en-US" sz="2600" dirty="0">
                <a:latin typeface="+mn-lt"/>
              </a:rPr>
              <a:t>și orientare profesională</a:t>
            </a:r>
          </a:p>
        </p:txBody>
      </p:sp>
      <p:sp>
        <p:nvSpPr>
          <p:cNvPr id="8" name="AutoShape 8">
            <a:hlinkClick r:id="rId2" action="ppaction://hlinksldjump"/>
          </p:cNvPr>
          <p:cNvSpPr>
            <a:spLocks noChangeArrowheads="1"/>
          </p:cNvSpPr>
          <p:nvPr/>
        </p:nvSpPr>
        <p:spPr bwMode="auto">
          <a:xfrm rot="10800000">
            <a:off x="8420100" y="6248400"/>
            <a:ext cx="577850" cy="304800"/>
          </a:xfrm>
          <a:prstGeom prst="rightArrow">
            <a:avLst>
              <a:gd name="adj1" fmla="val 50000"/>
              <a:gd name="adj2" fmla="val 47396"/>
            </a:avLst>
          </a:prstGeom>
          <a:solidFill>
            <a:srgbClr val="993366"/>
          </a:solidFill>
          <a:ln w="9525">
            <a:solidFill>
              <a:schemeClr val="tx1"/>
            </a:solidFill>
            <a:miter lim="800000"/>
            <a:headEnd/>
            <a:tailEnd/>
          </a:ln>
        </p:spPr>
        <p:txBody>
          <a:bodyPr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extLst>
      <p:ext uri="{BB962C8B-B14F-4D97-AF65-F5344CB8AC3E}">
        <p14:creationId xmlns:p14="http://schemas.microsoft.com/office/powerpoint/2010/main" val="1162756967"/>
      </p:ext>
    </p:extLst>
  </p:cSld>
  <p:clrMapOvr>
    <a:masterClrMapping/>
  </p:clrMapOvr>
  <p:transition spd="slow" advClick="0"/>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ChangeArrowheads="1"/>
          </p:cNvSpPr>
          <p:nvPr>
            <p:ph type="title"/>
          </p:nvPr>
        </p:nvSpPr>
        <p:spPr>
          <a:xfrm>
            <a:off x="285750" y="304800"/>
            <a:ext cx="9182100" cy="1295400"/>
          </a:xfrm>
        </p:spPr>
        <p:txBody>
          <a:bodyPr>
            <a:normAutofit fontScale="90000"/>
          </a:bodyPr>
          <a:lstStyle/>
          <a:p>
            <a:pPr algn="ctr" eaLnBrk="1" hangingPunct="1">
              <a:defRPr/>
            </a:pPr>
            <a:r>
              <a:rPr lang="vi-VN" sz="2800" b="1" dirty="0" smtClean="0">
                <a:solidFill>
                  <a:srgbClr val="FFFF99"/>
                </a:solidFill>
                <a:latin typeface="Tahoma" pitchFamily="34" charset="0"/>
              </a:rPr>
              <a:t>III. AMELIORAREA REZULTATELOR ŞCOLARE ȘI, CA O CONSECINŢĂ, A CELOR OBŢINUTE LA EXAMENELE NAŢIONALE</a:t>
            </a:r>
            <a:endParaRPr lang="vi-VN" sz="2800" b="1" dirty="0">
              <a:solidFill>
                <a:srgbClr val="FFFF99"/>
              </a:solidFill>
              <a:latin typeface="Tahoma" pitchFamily="34" charset="0"/>
            </a:endParaRPr>
          </a:p>
        </p:txBody>
      </p:sp>
      <p:sp>
        <p:nvSpPr>
          <p:cNvPr id="6" name="Slide Number Placeholder 5"/>
          <p:cNvSpPr>
            <a:spLocks noGrp="1" noChangeArrowheads="1"/>
          </p:cNvSpPr>
          <p:nvPr>
            <p:ph type="sldNum" sz="quarter" idx="11"/>
          </p:nvPr>
        </p:nvSpPr>
        <p:spPr/>
        <p:txBody>
          <a:bodyPr/>
          <a:lstStyle/>
          <a:p>
            <a:pPr>
              <a:defRPr/>
            </a:pPr>
            <a:fld id="{7487C62E-147A-468D-880D-B937FC1E30D9}" type="slidenum">
              <a:rPr lang="ro-RO"/>
              <a:pPr>
                <a:defRPr/>
              </a:pPr>
              <a:t>75</a:t>
            </a:fld>
            <a:endParaRPr lang="ro-RO"/>
          </a:p>
        </p:txBody>
      </p:sp>
      <p:sp>
        <p:nvSpPr>
          <p:cNvPr id="7" name="Content Placeholder 2"/>
          <p:cNvSpPr txBox="1">
            <a:spLocks/>
          </p:cNvSpPr>
          <p:nvPr/>
        </p:nvSpPr>
        <p:spPr bwMode="auto">
          <a:xfrm>
            <a:off x="228600" y="2130187"/>
            <a:ext cx="9486900" cy="251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419100" indent="-382588" eaLnBrk="1" hangingPunct="1">
              <a:spcBef>
                <a:spcPct val="20000"/>
              </a:spcBef>
              <a:buClr>
                <a:srgbClr val="FFC000"/>
              </a:buClr>
              <a:buSzPct val="110000"/>
              <a:buFont typeface="Wingdings 2" pitchFamily="18" charset="2"/>
              <a:buChar char=""/>
              <a:defRPr sz="2200">
                <a:latin typeface="Tahoma" pitchFamily="34" charset="0"/>
              </a:defRPr>
            </a:lvl1pPr>
            <a:lvl2pPr marL="722313" lvl="1" indent="-273050" eaLnBrk="1" hangingPunct="1">
              <a:spcBef>
                <a:spcPct val="20000"/>
              </a:spcBef>
              <a:buClr>
                <a:schemeClr val="accent1"/>
              </a:buClr>
              <a:buSzPct val="90000"/>
              <a:buFontTx/>
              <a:buNone/>
              <a:defRPr sz="2400">
                <a:latin typeface="Tahoma" pitchFamily="34" charset="0"/>
              </a:defRPr>
            </a:lvl2pPr>
            <a:lvl3pPr marL="1004888" indent="-255588">
              <a:spcBef>
                <a:spcPct val="20000"/>
              </a:spcBef>
              <a:buClr>
                <a:schemeClr val="accent2"/>
              </a:buClr>
              <a:buSzPct val="85000"/>
              <a:buFont typeface="Arial" pitchFamily="34" charset="0"/>
              <a:buChar char="○"/>
              <a:defRPr sz="2400">
                <a:latin typeface="+mn-lt"/>
                <a:cs typeface="+mn-cs"/>
              </a:defRPr>
            </a:lvl3pPr>
            <a:lvl4pPr marL="1279525" indent="-236538">
              <a:spcBef>
                <a:spcPct val="20000"/>
              </a:spcBef>
              <a:buClr>
                <a:srgbClr val="7F8FA9"/>
              </a:buClr>
              <a:buSzPct val="90000"/>
              <a:buFont typeface="Wingdings 2" pitchFamily="18" charset="2"/>
              <a:buChar char=""/>
              <a:defRPr sz="2000">
                <a:latin typeface="+mn-lt"/>
                <a:cs typeface="+mn-cs"/>
              </a:defRPr>
            </a:lvl4pPr>
            <a:lvl5pPr marL="1489075" indent="-182563">
              <a:spcBef>
                <a:spcPct val="20000"/>
              </a:spcBef>
              <a:buClr>
                <a:srgbClr val="4A66AC"/>
              </a:buClr>
              <a:buSzPct val="100000"/>
              <a:buFont typeface="Arial" pitchFamily="34" charset="0"/>
              <a:buChar char="-"/>
              <a:defRPr sz="2000">
                <a:latin typeface="+mn-lt"/>
                <a:cs typeface="+mn-cs"/>
              </a:defRPr>
            </a:lvl5pPr>
            <a:lvl6pPr marL="1700784" indent="-182880">
              <a:spcBef>
                <a:spcPct val="20000"/>
              </a:spcBef>
              <a:buClr>
                <a:schemeClr val="accent5"/>
              </a:buClr>
              <a:buFont typeface="Arial"/>
              <a:buChar char="-"/>
              <a:defRPr kumimoji="0" sz="2000" baseline="0">
                <a:latin typeface="+mn-lt"/>
                <a:cs typeface="+mn-cs"/>
              </a:defRPr>
            </a:lvl6pPr>
            <a:lvl7pPr marL="1920240" indent="-182880">
              <a:spcBef>
                <a:spcPct val="20000"/>
              </a:spcBef>
              <a:buClr>
                <a:schemeClr val="accent6"/>
              </a:buClr>
              <a:buSzPct val="100000"/>
              <a:buFont typeface="Arial"/>
              <a:buChar char="•"/>
              <a:defRPr kumimoji="0" sz="1800" baseline="0">
                <a:latin typeface="+mn-lt"/>
                <a:cs typeface="+mn-cs"/>
              </a:defRPr>
            </a:lvl7pPr>
            <a:lvl8pPr marL="2139696" indent="-182880">
              <a:spcBef>
                <a:spcPct val="20000"/>
              </a:spcBef>
              <a:buClr>
                <a:schemeClr val="accent6"/>
              </a:buClr>
              <a:buFont typeface="Arial"/>
              <a:buChar char="▪"/>
              <a:defRPr kumimoji="0" sz="1600">
                <a:latin typeface="+mn-lt"/>
                <a:cs typeface="+mn-cs"/>
              </a:defRPr>
            </a:lvl8pPr>
            <a:lvl9pPr marL="2331720" indent="-182880">
              <a:spcBef>
                <a:spcPct val="20000"/>
              </a:spcBef>
              <a:buClr>
                <a:schemeClr val="accent6"/>
              </a:buClr>
              <a:buFont typeface="Arial"/>
              <a:buChar char="•"/>
              <a:defRPr kumimoji="0" sz="1600">
                <a:latin typeface="+mn-lt"/>
                <a:cs typeface="+mn-cs"/>
              </a:defRPr>
            </a:lvl9pPr>
          </a:lstStyle>
          <a:p>
            <a:pPr marL="457200" lvl="1" indent="-457200" algn="just">
              <a:spcBef>
                <a:spcPts val="600"/>
              </a:spcBef>
              <a:spcAft>
                <a:spcPts val="1200"/>
              </a:spcAft>
              <a:buClr>
                <a:srgbClr val="E7E05B"/>
              </a:buClr>
              <a:buSzPct val="110000"/>
              <a:buFont typeface="+mj-lt"/>
              <a:buAutoNum type="arabicPeriod"/>
            </a:pPr>
            <a:r>
              <a:rPr lang="vi-VN" altLang="en-US" sz="2300" dirty="0" smtClean="0">
                <a:latin typeface="+mn-lt"/>
              </a:rPr>
              <a:t>Analiza</a:t>
            </a:r>
            <a:r>
              <a:rPr lang="vi-VN" altLang="en-US" sz="2300" dirty="0">
                <a:latin typeface="+mn-lt"/>
              </a:rPr>
              <a:t>, la nivelul fiecărui inspectorat şcolar, a rezultatelor candidaţilor  din unităţile de învăţământ la examenele naţionale şi elaborarea unui plan de măsuri pentru ameliorarea rezultatelor la examenele naționale, în anul școlar 2014-2015, cu termene, indicatori, responsabilităţi, precum şi activităţi complexe de monitorizare a aplicării </a:t>
            </a:r>
            <a:r>
              <a:rPr lang="vi-VN" altLang="en-US" sz="2300" dirty="0" smtClean="0">
                <a:latin typeface="+mn-lt"/>
              </a:rPr>
              <a:t>acestuia.</a:t>
            </a:r>
          </a:p>
          <a:p>
            <a:pPr marL="457200" lvl="1" indent="-457200" algn="just">
              <a:spcBef>
                <a:spcPts val="600"/>
              </a:spcBef>
              <a:spcAft>
                <a:spcPts val="1200"/>
              </a:spcAft>
              <a:buClr>
                <a:srgbClr val="E7E05B"/>
              </a:buClr>
              <a:buSzPct val="110000"/>
              <a:buFont typeface="+mj-lt"/>
              <a:buAutoNum type="arabicPeriod"/>
            </a:pPr>
            <a:r>
              <a:rPr lang="vi-VN" altLang="en-US" sz="2300" dirty="0" smtClean="0">
                <a:latin typeface="+mn-lt"/>
              </a:rPr>
              <a:t>Analiza comparativă a rezultatelor la examenele naţionale, prin raportarea la rezultatele obţinute la nivel judeţean şi naţional, în cadrul cercurilor pedagogice, şi stabilirea măsurilor adecvate fiecărei discipline în vederea ameliorării rezultatelor şcolare şi a celor de la examenele naţionale. </a:t>
            </a:r>
            <a:endParaRPr lang="vi-VN" altLang="en-US" sz="2300" dirty="0">
              <a:latin typeface="+mn-lt"/>
            </a:endParaRPr>
          </a:p>
        </p:txBody>
      </p:sp>
      <p:sp>
        <p:nvSpPr>
          <p:cNvPr id="5" name="AutoShape 8">
            <a:hlinkClick r:id="rId2" action="ppaction://hlinksldjump"/>
          </p:cNvPr>
          <p:cNvSpPr>
            <a:spLocks noChangeArrowheads="1"/>
          </p:cNvSpPr>
          <p:nvPr/>
        </p:nvSpPr>
        <p:spPr bwMode="auto">
          <a:xfrm>
            <a:off x="8420100" y="6248400"/>
            <a:ext cx="577850" cy="304800"/>
          </a:xfrm>
          <a:prstGeom prst="rightArrow">
            <a:avLst>
              <a:gd name="adj1" fmla="val 50000"/>
              <a:gd name="adj2" fmla="val 47396"/>
            </a:avLst>
          </a:prstGeom>
          <a:solidFill>
            <a:srgbClr val="993366"/>
          </a:solidFill>
          <a:ln w="9525">
            <a:solidFill>
              <a:schemeClr val="tx1"/>
            </a:solidFill>
            <a:miter lim="800000"/>
            <a:headEnd/>
            <a:tailEnd/>
          </a:ln>
        </p:spPr>
        <p:txBody>
          <a:bodyPr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2" name="Rectangle 1"/>
          <p:cNvSpPr/>
          <p:nvPr/>
        </p:nvSpPr>
        <p:spPr>
          <a:xfrm>
            <a:off x="228600" y="1593402"/>
            <a:ext cx="9144000" cy="387798"/>
          </a:xfrm>
          <a:prstGeom prst="rect">
            <a:avLst/>
          </a:prstGeom>
        </p:spPr>
        <p:txBody>
          <a:bodyPr wrap="square">
            <a:spAutoFit/>
          </a:bodyPr>
          <a:lstStyle/>
          <a:p>
            <a:pPr marL="269875" indent="-269875">
              <a:lnSpc>
                <a:spcPct val="80000"/>
              </a:lnSpc>
              <a:buFontTx/>
              <a:buNone/>
            </a:pPr>
            <a:r>
              <a:rPr lang="ro-RO" altLang="en-US" sz="2400" dirty="0" smtClean="0">
                <a:solidFill>
                  <a:srgbClr val="FFC000"/>
                </a:solidFill>
                <a:latin typeface="Tahoma" panose="020B0604030504040204" pitchFamily="34" charset="0"/>
                <a:ea typeface="Tahoma" panose="020B0604030504040204" pitchFamily="34" charset="0"/>
              </a:rPr>
              <a:t>A</a:t>
            </a:r>
            <a:r>
              <a:rPr lang="ro-RO" altLang="en-US" sz="2400" dirty="0">
                <a:solidFill>
                  <a:srgbClr val="FFC000"/>
                </a:solidFill>
                <a:latin typeface="Tahoma" panose="020B0604030504040204" pitchFamily="34" charset="0"/>
                <a:ea typeface="Tahoma" panose="020B0604030504040204" pitchFamily="34" charset="0"/>
              </a:rPr>
              <a:t>. La nivelul inspectoratelor şcolare</a:t>
            </a:r>
          </a:p>
        </p:txBody>
      </p:sp>
    </p:spTree>
    <p:extLst>
      <p:ext uri="{BB962C8B-B14F-4D97-AF65-F5344CB8AC3E}">
        <p14:creationId xmlns:p14="http://schemas.microsoft.com/office/powerpoint/2010/main" val="3398843564"/>
      </p:ext>
    </p:extLst>
  </p:cSld>
  <p:clrMapOvr>
    <a:masterClrMapping/>
  </p:clrMapOvr>
  <p:transition spd="slow" advClick="0"/>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noChangeArrowheads="1"/>
          </p:cNvSpPr>
          <p:nvPr>
            <p:ph type="sldNum" sz="quarter" idx="11"/>
          </p:nvPr>
        </p:nvSpPr>
        <p:spPr/>
        <p:txBody>
          <a:bodyPr/>
          <a:lstStyle/>
          <a:p>
            <a:pPr>
              <a:defRPr/>
            </a:pPr>
            <a:fld id="{7487C62E-147A-468D-880D-B937FC1E30D9}" type="slidenum">
              <a:rPr lang="ro-RO"/>
              <a:pPr>
                <a:defRPr/>
              </a:pPr>
              <a:t>76</a:t>
            </a:fld>
            <a:endParaRPr lang="ro-RO"/>
          </a:p>
        </p:txBody>
      </p:sp>
      <p:sp>
        <p:nvSpPr>
          <p:cNvPr id="7" name="Content Placeholder 2"/>
          <p:cNvSpPr txBox="1">
            <a:spLocks/>
          </p:cNvSpPr>
          <p:nvPr/>
        </p:nvSpPr>
        <p:spPr bwMode="auto">
          <a:xfrm>
            <a:off x="228601" y="990600"/>
            <a:ext cx="9448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419100" indent="-382588" eaLnBrk="1" hangingPunct="1">
              <a:spcBef>
                <a:spcPct val="20000"/>
              </a:spcBef>
              <a:buClr>
                <a:srgbClr val="FFC000"/>
              </a:buClr>
              <a:buSzPct val="110000"/>
              <a:buFont typeface="Wingdings 2" pitchFamily="18" charset="2"/>
              <a:buChar char=""/>
              <a:defRPr sz="2200">
                <a:latin typeface="Tahoma" pitchFamily="34" charset="0"/>
              </a:defRPr>
            </a:lvl1pPr>
            <a:lvl2pPr marL="722313" lvl="1" indent="-273050" eaLnBrk="1" hangingPunct="1">
              <a:spcBef>
                <a:spcPct val="20000"/>
              </a:spcBef>
              <a:buClr>
                <a:schemeClr val="accent1"/>
              </a:buClr>
              <a:buSzPct val="90000"/>
              <a:buFontTx/>
              <a:buNone/>
              <a:defRPr sz="2400">
                <a:latin typeface="Tahoma" pitchFamily="34" charset="0"/>
              </a:defRPr>
            </a:lvl2pPr>
            <a:lvl3pPr marL="1004888" indent="-255588">
              <a:spcBef>
                <a:spcPct val="20000"/>
              </a:spcBef>
              <a:buClr>
                <a:schemeClr val="accent2"/>
              </a:buClr>
              <a:buSzPct val="85000"/>
              <a:buFont typeface="Arial" pitchFamily="34" charset="0"/>
              <a:buChar char="○"/>
              <a:defRPr sz="2400">
                <a:latin typeface="+mn-lt"/>
                <a:cs typeface="+mn-cs"/>
              </a:defRPr>
            </a:lvl3pPr>
            <a:lvl4pPr marL="1279525" indent="-236538">
              <a:spcBef>
                <a:spcPct val="20000"/>
              </a:spcBef>
              <a:buClr>
                <a:srgbClr val="7F8FA9"/>
              </a:buClr>
              <a:buSzPct val="90000"/>
              <a:buFont typeface="Wingdings 2" pitchFamily="18" charset="2"/>
              <a:buChar char=""/>
              <a:defRPr sz="2000">
                <a:latin typeface="+mn-lt"/>
                <a:cs typeface="+mn-cs"/>
              </a:defRPr>
            </a:lvl4pPr>
            <a:lvl5pPr marL="1489075" indent="-182563">
              <a:spcBef>
                <a:spcPct val="20000"/>
              </a:spcBef>
              <a:buClr>
                <a:srgbClr val="4A66AC"/>
              </a:buClr>
              <a:buSzPct val="100000"/>
              <a:buFont typeface="Arial" pitchFamily="34" charset="0"/>
              <a:buChar char="-"/>
              <a:defRPr sz="2000">
                <a:latin typeface="+mn-lt"/>
                <a:cs typeface="+mn-cs"/>
              </a:defRPr>
            </a:lvl5pPr>
            <a:lvl6pPr marL="1700784" indent="-182880">
              <a:spcBef>
                <a:spcPct val="20000"/>
              </a:spcBef>
              <a:buClr>
                <a:schemeClr val="accent5"/>
              </a:buClr>
              <a:buFont typeface="Arial"/>
              <a:buChar char="-"/>
              <a:defRPr kumimoji="0" sz="2000" baseline="0">
                <a:latin typeface="+mn-lt"/>
                <a:cs typeface="+mn-cs"/>
              </a:defRPr>
            </a:lvl6pPr>
            <a:lvl7pPr marL="1920240" indent="-182880">
              <a:spcBef>
                <a:spcPct val="20000"/>
              </a:spcBef>
              <a:buClr>
                <a:schemeClr val="accent6"/>
              </a:buClr>
              <a:buSzPct val="100000"/>
              <a:buFont typeface="Arial"/>
              <a:buChar char="•"/>
              <a:defRPr kumimoji="0" sz="1800" baseline="0">
                <a:latin typeface="+mn-lt"/>
                <a:cs typeface="+mn-cs"/>
              </a:defRPr>
            </a:lvl7pPr>
            <a:lvl8pPr marL="2139696" indent="-182880">
              <a:spcBef>
                <a:spcPct val="20000"/>
              </a:spcBef>
              <a:buClr>
                <a:schemeClr val="accent6"/>
              </a:buClr>
              <a:buFont typeface="Arial"/>
              <a:buChar char="▪"/>
              <a:defRPr kumimoji="0" sz="1600">
                <a:latin typeface="+mn-lt"/>
                <a:cs typeface="+mn-cs"/>
              </a:defRPr>
            </a:lvl8pPr>
            <a:lvl9pPr marL="2331720" indent="-182880">
              <a:spcBef>
                <a:spcPct val="20000"/>
              </a:spcBef>
              <a:buClr>
                <a:schemeClr val="accent6"/>
              </a:buClr>
              <a:buFont typeface="Arial"/>
              <a:buChar char="•"/>
              <a:defRPr kumimoji="0" sz="1600">
                <a:latin typeface="+mn-lt"/>
                <a:cs typeface="+mn-cs"/>
              </a:defRPr>
            </a:lvl9pPr>
          </a:lstStyle>
          <a:p>
            <a:pPr marL="457200" lvl="1" indent="-457200" algn="just">
              <a:spcBef>
                <a:spcPts val="600"/>
              </a:spcBef>
              <a:spcAft>
                <a:spcPts val="1200"/>
              </a:spcAft>
              <a:buClr>
                <a:srgbClr val="E7E05B"/>
              </a:buClr>
              <a:buSzPct val="110000"/>
              <a:buFont typeface="+mj-lt"/>
              <a:buAutoNum type="arabicPeriod" startAt="3"/>
            </a:pPr>
            <a:r>
              <a:rPr lang="vi-VN" altLang="en-US" sz="2300" dirty="0" smtClean="0">
                <a:latin typeface="+mn-lt"/>
              </a:rPr>
              <a:t>Organizarea </a:t>
            </a:r>
            <a:r>
              <a:rPr lang="vi-VN" altLang="en-US" sz="2300" dirty="0">
                <a:latin typeface="+mn-lt"/>
              </a:rPr>
              <a:t>de programe de formare continuă a cadrelor didactice în domeniul specialităţii şi al didacticii disciplinei, inclusiv în vederea dezvoltării competenţelor de elaborare şi evaluare a tipurilor de itemi propuşi la probele de evaluare din cadrul examenelor naţionale. Includerea în cadrul activităţilor de formare şi metodice a unor simulări vizând evaluarea lucrărilor de la examenele naţionale, cu scopul obţinerii unei evaluări obiective, prin aplicarea corectă a baremului. </a:t>
            </a:r>
            <a:endParaRPr lang="ro-RO" altLang="en-US" sz="2300" dirty="0" smtClean="0">
              <a:latin typeface="+mn-lt"/>
            </a:endParaRPr>
          </a:p>
          <a:p>
            <a:pPr marL="457200" lvl="1" indent="-457200" algn="just">
              <a:spcBef>
                <a:spcPts val="600"/>
              </a:spcBef>
              <a:spcAft>
                <a:spcPts val="1200"/>
              </a:spcAft>
              <a:buClr>
                <a:srgbClr val="E7E05B"/>
              </a:buClr>
              <a:buSzPct val="110000"/>
              <a:buFont typeface="+mj-lt"/>
              <a:buAutoNum type="arabicPeriod" startAt="3"/>
            </a:pPr>
            <a:r>
              <a:rPr lang="vi-VN" altLang="en-US" sz="2300" dirty="0" smtClean="0">
                <a:latin typeface="+mn-lt"/>
              </a:rPr>
              <a:t>Folosirea activităţilor, resurselor şi rezultatelor din proiectele finanţate din fonduri structurale în vederea asigurării unor formări relevante, capabile să dezvolte competenţele cadrelor didactice în domeniul evaluării, al consilierii şi orientării profesionale şi care să contribuie  la creşterea calităţii educaţiei oferite în fiecare şcoală.</a:t>
            </a:r>
          </a:p>
        </p:txBody>
      </p:sp>
      <p:sp>
        <p:nvSpPr>
          <p:cNvPr id="5" name="AutoShape 8">
            <a:hlinkClick r:id="rId2" action="ppaction://hlinksldjump"/>
          </p:cNvPr>
          <p:cNvSpPr>
            <a:spLocks noChangeArrowheads="1"/>
          </p:cNvSpPr>
          <p:nvPr/>
        </p:nvSpPr>
        <p:spPr bwMode="auto">
          <a:xfrm>
            <a:off x="8420100" y="6248400"/>
            <a:ext cx="577850" cy="304800"/>
          </a:xfrm>
          <a:prstGeom prst="rightArrow">
            <a:avLst>
              <a:gd name="adj1" fmla="val 50000"/>
              <a:gd name="adj2" fmla="val 47396"/>
            </a:avLst>
          </a:prstGeom>
          <a:solidFill>
            <a:srgbClr val="993366"/>
          </a:solidFill>
          <a:ln w="9525">
            <a:solidFill>
              <a:schemeClr val="tx1"/>
            </a:solidFill>
            <a:miter lim="800000"/>
            <a:headEnd/>
            <a:tailEnd/>
          </a:ln>
        </p:spPr>
        <p:txBody>
          <a:bodyPr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2" name="Rectangle 1"/>
          <p:cNvSpPr/>
          <p:nvPr/>
        </p:nvSpPr>
        <p:spPr>
          <a:xfrm>
            <a:off x="400050" y="457200"/>
            <a:ext cx="9144000" cy="387798"/>
          </a:xfrm>
          <a:prstGeom prst="rect">
            <a:avLst/>
          </a:prstGeom>
        </p:spPr>
        <p:txBody>
          <a:bodyPr wrap="square">
            <a:spAutoFit/>
          </a:bodyPr>
          <a:lstStyle/>
          <a:p>
            <a:pPr marL="269875" indent="-269875">
              <a:lnSpc>
                <a:spcPct val="80000"/>
              </a:lnSpc>
              <a:buFontTx/>
              <a:buNone/>
            </a:pPr>
            <a:r>
              <a:rPr lang="ro-RO" altLang="en-US" sz="2400" dirty="0" smtClean="0">
                <a:solidFill>
                  <a:srgbClr val="FFC000"/>
                </a:solidFill>
                <a:latin typeface="Tahoma" panose="020B0604030504040204" pitchFamily="34" charset="0"/>
                <a:ea typeface="Tahoma" panose="020B0604030504040204" pitchFamily="34" charset="0"/>
              </a:rPr>
              <a:t>A</a:t>
            </a:r>
            <a:r>
              <a:rPr lang="ro-RO" altLang="en-US" sz="2400" dirty="0">
                <a:solidFill>
                  <a:srgbClr val="FFC000"/>
                </a:solidFill>
                <a:latin typeface="Tahoma" panose="020B0604030504040204" pitchFamily="34" charset="0"/>
                <a:ea typeface="Tahoma" panose="020B0604030504040204" pitchFamily="34" charset="0"/>
              </a:rPr>
              <a:t>. La nivelul inspectoratelor şcolare</a:t>
            </a:r>
          </a:p>
        </p:txBody>
      </p:sp>
    </p:spTree>
    <p:extLst>
      <p:ext uri="{BB962C8B-B14F-4D97-AF65-F5344CB8AC3E}">
        <p14:creationId xmlns:p14="http://schemas.microsoft.com/office/powerpoint/2010/main" val="1491831580"/>
      </p:ext>
    </p:extLst>
  </p:cSld>
  <p:clrMapOvr>
    <a:masterClrMapping/>
  </p:clrMapOvr>
  <p:transition spd="slow" advClick="0"/>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noChangeArrowheads="1"/>
          </p:cNvSpPr>
          <p:nvPr>
            <p:ph type="sldNum" sz="quarter" idx="11"/>
          </p:nvPr>
        </p:nvSpPr>
        <p:spPr/>
        <p:txBody>
          <a:bodyPr/>
          <a:lstStyle/>
          <a:p>
            <a:pPr>
              <a:defRPr/>
            </a:pPr>
            <a:fld id="{7487C62E-147A-468D-880D-B937FC1E30D9}" type="slidenum">
              <a:rPr lang="ro-RO"/>
              <a:pPr>
                <a:defRPr/>
              </a:pPr>
              <a:t>77</a:t>
            </a:fld>
            <a:endParaRPr lang="ro-RO"/>
          </a:p>
        </p:txBody>
      </p:sp>
      <p:sp>
        <p:nvSpPr>
          <p:cNvPr id="7" name="Content Placeholder 2"/>
          <p:cNvSpPr txBox="1">
            <a:spLocks/>
          </p:cNvSpPr>
          <p:nvPr/>
        </p:nvSpPr>
        <p:spPr bwMode="auto">
          <a:xfrm>
            <a:off x="228600" y="787564"/>
            <a:ext cx="9486900" cy="561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419100" indent="-382588" eaLnBrk="1" hangingPunct="1">
              <a:spcBef>
                <a:spcPct val="20000"/>
              </a:spcBef>
              <a:buClr>
                <a:srgbClr val="FFC000"/>
              </a:buClr>
              <a:buSzPct val="110000"/>
              <a:buFont typeface="Wingdings 2" pitchFamily="18" charset="2"/>
              <a:buChar char=""/>
              <a:defRPr sz="2200">
                <a:latin typeface="Tahoma" pitchFamily="34" charset="0"/>
              </a:defRPr>
            </a:lvl1pPr>
            <a:lvl2pPr marL="722313" lvl="1" indent="-273050" eaLnBrk="1" hangingPunct="1">
              <a:spcBef>
                <a:spcPct val="20000"/>
              </a:spcBef>
              <a:buClr>
                <a:schemeClr val="accent1"/>
              </a:buClr>
              <a:buSzPct val="90000"/>
              <a:buFontTx/>
              <a:buNone/>
              <a:defRPr sz="2400">
                <a:latin typeface="Tahoma" pitchFamily="34" charset="0"/>
              </a:defRPr>
            </a:lvl2pPr>
            <a:lvl3pPr marL="1004888" indent="-255588">
              <a:spcBef>
                <a:spcPct val="20000"/>
              </a:spcBef>
              <a:buClr>
                <a:schemeClr val="accent2"/>
              </a:buClr>
              <a:buSzPct val="85000"/>
              <a:buFont typeface="Arial" pitchFamily="34" charset="0"/>
              <a:buChar char="○"/>
              <a:defRPr sz="2400">
                <a:latin typeface="+mn-lt"/>
                <a:cs typeface="+mn-cs"/>
              </a:defRPr>
            </a:lvl3pPr>
            <a:lvl4pPr marL="1279525" indent="-236538">
              <a:spcBef>
                <a:spcPct val="20000"/>
              </a:spcBef>
              <a:buClr>
                <a:srgbClr val="7F8FA9"/>
              </a:buClr>
              <a:buSzPct val="90000"/>
              <a:buFont typeface="Wingdings 2" pitchFamily="18" charset="2"/>
              <a:buChar char=""/>
              <a:defRPr sz="2000">
                <a:latin typeface="+mn-lt"/>
                <a:cs typeface="+mn-cs"/>
              </a:defRPr>
            </a:lvl4pPr>
            <a:lvl5pPr marL="1489075" indent="-182563">
              <a:spcBef>
                <a:spcPct val="20000"/>
              </a:spcBef>
              <a:buClr>
                <a:srgbClr val="4A66AC"/>
              </a:buClr>
              <a:buSzPct val="100000"/>
              <a:buFont typeface="Arial" pitchFamily="34" charset="0"/>
              <a:buChar char="-"/>
              <a:defRPr sz="2000">
                <a:latin typeface="+mn-lt"/>
                <a:cs typeface="+mn-cs"/>
              </a:defRPr>
            </a:lvl5pPr>
            <a:lvl6pPr marL="1700784" indent="-182880">
              <a:spcBef>
                <a:spcPct val="20000"/>
              </a:spcBef>
              <a:buClr>
                <a:schemeClr val="accent5"/>
              </a:buClr>
              <a:buFont typeface="Arial"/>
              <a:buChar char="-"/>
              <a:defRPr kumimoji="0" sz="2000" baseline="0">
                <a:latin typeface="+mn-lt"/>
                <a:cs typeface="+mn-cs"/>
              </a:defRPr>
            </a:lvl6pPr>
            <a:lvl7pPr marL="1920240" indent="-182880">
              <a:spcBef>
                <a:spcPct val="20000"/>
              </a:spcBef>
              <a:buClr>
                <a:schemeClr val="accent6"/>
              </a:buClr>
              <a:buSzPct val="100000"/>
              <a:buFont typeface="Arial"/>
              <a:buChar char="•"/>
              <a:defRPr kumimoji="0" sz="1800" baseline="0">
                <a:latin typeface="+mn-lt"/>
                <a:cs typeface="+mn-cs"/>
              </a:defRPr>
            </a:lvl7pPr>
            <a:lvl8pPr marL="2139696" indent="-182880">
              <a:spcBef>
                <a:spcPct val="20000"/>
              </a:spcBef>
              <a:buClr>
                <a:schemeClr val="accent6"/>
              </a:buClr>
              <a:buFont typeface="Arial"/>
              <a:buChar char="▪"/>
              <a:defRPr kumimoji="0" sz="1600">
                <a:latin typeface="+mn-lt"/>
                <a:cs typeface="+mn-cs"/>
              </a:defRPr>
            </a:lvl8pPr>
            <a:lvl9pPr marL="2331720" indent="-182880">
              <a:spcBef>
                <a:spcPct val="20000"/>
              </a:spcBef>
              <a:buClr>
                <a:schemeClr val="accent6"/>
              </a:buClr>
              <a:buFont typeface="Arial"/>
              <a:buChar char="•"/>
              <a:defRPr kumimoji="0" sz="1600">
                <a:latin typeface="+mn-lt"/>
                <a:cs typeface="+mn-cs"/>
              </a:defRPr>
            </a:lvl9pPr>
          </a:lstStyle>
          <a:p>
            <a:pPr marL="457200" lvl="1" indent="-457200" algn="just">
              <a:spcBef>
                <a:spcPts val="600"/>
              </a:spcBef>
              <a:spcAft>
                <a:spcPts val="1200"/>
              </a:spcAft>
              <a:buClr>
                <a:srgbClr val="E7E05B"/>
              </a:buClr>
              <a:buSzPct val="110000"/>
              <a:buFont typeface="+mj-lt"/>
              <a:buAutoNum type="arabicPeriod" startAt="5"/>
            </a:pPr>
            <a:r>
              <a:rPr lang="vi-VN" altLang="en-US" sz="2300" dirty="0" smtClean="0">
                <a:latin typeface="+mn-lt"/>
              </a:rPr>
              <a:t>Includerea </a:t>
            </a:r>
            <a:r>
              <a:rPr lang="vi-VN" altLang="en-US" sz="2300" dirty="0">
                <a:latin typeface="+mn-lt"/>
              </a:rPr>
              <a:t>în planul/graficul de inspecţie judeţean/al municipiului Bucureşti a inspecţiilor  de specialitate dedicate disciplinelor susţinute la examenele naţionale şi centrarea acestui tip de inspecţie pe unităţile de învăţământ cu rezultate necorespunzătoare  (sub media județeană și care nu au înregistrat progres față de anul școlar 2012-2013) la aceste examene. </a:t>
            </a:r>
          </a:p>
          <a:p>
            <a:pPr marL="457200" lvl="1" indent="-457200" algn="just">
              <a:spcBef>
                <a:spcPts val="600"/>
              </a:spcBef>
              <a:spcAft>
                <a:spcPts val="1200"/>
              </a:spcAft>
              <a:buClr>
                <a:srgbClr val="E7E05B"/>
              </a:buClr>
              <a:buSzPct val="110000"/>
              <a:buFont typeface="+mj-lt"/>
              <a:buAutoNum type="arabicPeriod" startAt="5"/>
            </a:pPr>
            <a:r>
              <a:rPr lang="vi-VN" altLang="en-US" sz="2300" dirty="0" smtClean="0">
                <a:latin typeface="+mn-lt"/>
              </a:rPr>
              <a:t>Includerea </a:t>
            </a:r>
            <a:r>
              <a:rPr lang="vi-VN" altLang="en-US" sz="2300" dirty="0">
                <a:latin typeface="+mn-lt"/>
              </a:rPr>
              <a:t>în planul/graficul de inspecţie judeţean/al municipiului Bucureşti a unor inspecţii tematice dedicate activităţilor de informare şi pregătire a elevilor din unităţile de învăţământ, în vederea  susţinerii  examenelor naţionale. Centrarea acestui tip de inspecţie pe unităţile de învăţământ cu rezultate necorespunzătoare  (sub media județeană și care nu au înregistrat progres față de anul școlar 2012-2013) la aceste examene.</a:t>
            </a:r>
          </a:p>
        </p:txBody>
      </p:sp>
      <p:sp>
        <p:nvSpPr>
          <p:cNvPr id="5" name="AutoShape 8">
            <a:hlinkClick r:id="rId2" action="ppaction://hlinksldjump"/>
          </p:cNvPr>
          <p:cNvSpPr>
            <a:spLocks noChangeArrowheads="1"/>
          </p:cNvSpPr>
          <p:nvPr/>
        </p:nvSpPr>
        <p:spPr bwMode="auto">
          <a:xfrm>
            <a:off x="8420100" y="6248400"/>
            <a:ext cx="577850" cy="304800"/>
          </a:xfrm>
          <a:prstGeom prst="rightArrow">
            <a:avLst>
              <a:gd name="adj1" fmla="val 50000"/>
              <a:gd name="adj2" fmla="val 47396"/>
            </a:avLst>
          </a:prstGeom>
          <a:solidFill>
            <a:srgbClr val="993366"/>
          </a:solidFill>
          <a:ln w="9525">
            <a:solidFill>
              <a:schemeClr val="tx1"/>
            </a:solidFill>
            <a:miter lim="800000"/>
            <a:headEnd/>
            <a:tailEnd/>
          </a:ln>
        </p:spPr>
        <p:txBody>
          <a:bodyPr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2" name="Rectangle 1"/>
          <p:cNvSpPr/>
          <p:nvPr/>
        </p:nvSpPr>
        <p:spPr>
          <a:xfrm>
            <a:off x="228600" y="381000"/>
            <a:ext cx="9144000" cy="387798"/>
          </a:xfrm>
          <a:prstGeom prst="rect">
            <a:avLst/>
          </a:prstGeom>
        </p:spPr>
        <p:txBody>
          <a:bodyPr wrap="square">
            <a:spAutoFit/>
          </a:bodyPr>
          <a:lstStyle/>
          <a:p>
            <a:pPr marL="269875" indent="-269875">
              <a:lnSpc>
                <a:spcPct val="80000"/>
              </a:lnSpc>
              <a:buFontTx/>
              <a:buNone/>
            </a:pPr>
            <a:r>
              <a:rPr lang="ro-RO" altLang="en-US" sz="2400" dirty="0" smtClean="0">
                <a:solidFill>
                  <a:srgbClr val="FFC000"/>
                </a:solidFill>
                <a:latin typeface="Tahoma" panose="020B0604030504040204" pitchFamily="34" charset="0"/>
                <a:ea typeface="Tahoma" panose="020B0604030504040204" pitchFamily="34" charset="0"/>
              </a:rPr>
              <a:t>A</a:t>
            </a:r>
            <a:r>
              <a:rPr lang="ro-RO" altLang="en-US" sz="2400" dirty="0">
                <a:solidFill>
                  <a:srgbClr val="FFC000"/>
                </a:solidFill>
                <a:latin typeface="Tahoma" panose="020B0604030504040204" pitchFamily="34" charset="0"/>
                <a:ea typeface="Tahoma" panose="020B0604030504040204" pitchFamily="34" charset="0"/>
              </a:rPr>
              <a:t>. La nivelul inspectoratelor şcolare</a:t>
            </a:r>
          </a:p>
        </p:txBody>
      </p:sp>
    </p:spTree>
    <p:extLst>
      <p:ext uri="{BB962C8B-B14F-4D97-AF65-F5344CB8AC3E}">
        <p14:creationId xmlns:p14="http://schemas.microsoft.com/office/powerpoint/2010/main" val="1491831580"/>
      </p:ext>
    </p:extLst>
  </p:cSld>
  <p:clrMapOvr>
    <a:masterClrMapping/>
  </p:clrMapOvr>
  <p:transition spd="slow" advClick="0"/>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noChangeArrowheads="1"/>
          </p:cNvSpPr>
          <p:nvPr>
            <p:ph type="sldNum" sz="quarter" idx="11"/>
          </p:nvPr>
        </p:nvSpPr>
        <p:spPr/>
        <p:txBody>
          <a:bodyPr/>
          <a:lstStyle/>
          <a:p>
            <a:pPr>
              <a:defRPr/>
            </a:pPr>
            <a:fld id="{7487C62E-147A-468D-880D-B937FC1E30D9}" type="slidenum">
              <a:rPr lang="ro-RO"/>
              <a:pPr>
                <a:defRPr/>
              </a:pPr>
              <a:t>78</a:t>
            </a:fld>
            <a:endParaRPr lang="ro-RO"/>
          </a:p>
        </p:txBody>
      </p:sp>
      <p:sp>
        <p:nvSpPr>
          <p:cNvPr id="7" name="Content Placeholder 2"/>
          <p:cNvSpPr txBox="1">
            <a:spLocks/>
          </p:cNvSpPr>
          <p:nvPr/>
        </p:nvSpPr>
        <p:spPr bwMode="auto">
          <a:xfrm>
            <a:off x="57150" y="1244764"/>
            <a:ext cx="9486900" cy="447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419100" indent="-382588" eaLnBrk="1" hangingPunct="1">
              <a:spcBef>
                <a:spcPct val="20000"/>
              </a:spcBef>
              <a:buClr>
                <a:srgbClr val="FFC000"/>
              </a:buClr>
              <a:buSzPct val="110000"/>
              <a:buFont typeface="Wingdings 2" pitchFamily="18" charset="2"/>
              <a:buChar char=""/>
              <a:defRPr sz="2200">
                <a:latin typeface="Tahoma" pitchFamily="34" charset="0"/>
              </a:defRPr>
            </a:lvl1pPr>
            <a:lvl2pPr marL="722313" lvl="1" indent="-273050" eaLnBrk="1" hangingPunct="1">
              <a:spcBef>
                <a:spcPct val="20000"/>
              </a:spcBef>
              <a:buClr>
                <a:schemeClr val="accent1"/>
              </a:buClr>
              <a:buSzPct val="90000"/>
              <a:buFontTx/>
              <a:buNone/>
              <a:defRPr sz="2400">
                <a:latin typeface="Tahoma" pitchFamily="34" charset="0"/>
              </a:defRPr>
            </a:lvl2pPr>
            <a:lvl3pPr marL="1004888" indent="-255588">
              <a:spcBef>
                <a:spcPct val="20000"/>
              </a:spcBef>
              <a:buClr>
                <a:schemeClr val="accent2"/>
              </a:buClr>
              <a:buSzPct val="85000"/>
              <a:buFont typeface="Arial" pitchFamily="34" charset="0"/>
              <a:buChar char="○"/>
              <a:defRPr sz="2400">
                <a:latin typeface="+mn-lt"/>
                <a:cs typeface="+mn-cs"/>
              </a:defRPr>
            </a:lvl3pPr>
            <a:lvl4pPr marL="1279525" indent="-236538">
              <a:spcBef>
                <a:spcPct val="20000"/>
              </a:spcBef>
              <a:buClr>
                <a:srgbClr val="7F8FA9"/>
              </a:buClr>
              <a:buSzPct val="90000"/>
              <a:buFont typeface="Wingdings 2" pitchFamily="18" charset="2"/>
              <a:buChar char=""/>
              <a:defRPr sz="2000">
                <a:latin typeface="+mn-lt"/>
                <a:cs typeface="+mn-cs"/>
              </a:defRPr>
            </a:lvl4pPr>
            <a:lvl5pPr marL="1489075" indent="-182563">
              <a:spcBef>
                <a:spcPct val="20000"/>
              </a:spcBef>
              <a:buClr>
                <a:srgbClr val="4A66AC"/>
              </a:buClr>
              <a:buSzPct val="100000"/>
              <a:buFont typeface="Arial" pitchFamily="34" charset="0"/>
              <a:buChar char="-"/>
              <a:defRPr sz="2000">
                <a:latin typeface="+mn-lt"/>
                <a:cs typeface="+mn-cs"/>
              </a:defRPr>
            </a:lvl5pPr>
            <a:lvl6pPr marL="1700784" indent="-182880">
              <a:spcBef>
                <a:spcPct val="20000"/>
              </a:spcBef>
              <a:buClr>
                <a:schemeClr val="accent5"/>
              </a:buClr>
              <a:buFont typeface="Arial"/>
              <a:buChar char="-"/>
              <a:defRPr kumimoji="0" sz="2000" baseline="0">
                <a:latin typeface="+mn-lt"/>
                <a:cs typeface="+mn-cs"/>
              </a:defRPr>
            </a:lvl6pPr>
            <a:lvl7pPr marL="1920240" indent="-182880">
              <a:spcBef>
                <a:spcPct val="20000"/>
              </a:spcBef>
              <a:buClr>
                <a:schemeClr val="accent6"/>
              </a:buClr>
              <a:buSzPct val="100000"/>
              <a:buFont typeface="Arial"/>
              <a:buChar char="•"/>
              <a:defRPr kumimoji="0" sz="1800" baseline="0">
                <a:latin typeface="+mn-lt"/>
                <a:cs typeface="+mn-cs"/>
              </a:defRPr>
            </a:lvl7pPr>
            <a:lvl8pPr marL="2139696" indent="-182880">
              <a:spcBef>
                <a:spcPct val="20000"/>
              </a:spcBef>
              <a:buClr>
                <a:schemeClr val="accent6"/>
              </a:buClr>
              <a:buFont typeface="Arial"/>
              <a:buChar char="▪"/>
              <a:defRPr kumimoji="0" sz="1600">
                <a:latin typeface="+mn-lt"/>
                <a:cs typeface="+mn-cs"/>
              </a:defRPr>
            </a:lvl8pPr>
            <a:lvl9pPr marL="2331720" indent="-182880">
              <a:spcBef>
                <a:spcPct val="20000"/>
              </a:spcBef>
              <a:buClr>
                <a:schemeClr val="accent6"/>
              </a:buClr>
              <a:buFont typeface="Arial"/>
              <a:buChar char="•"/>
              <a:defRPr kumimoji="0" sz="1600">
                <a:latin typeface="+mn-lt"/>
                <a:cs typeface="+mn-cs"/>
              </a:defRPr>
            </a:lvl9pPr>
          </a:lstStyle>
          <a:p>
            <a:pPr marL="457200" lvl="1" indent="-457200" algn="just">
              <a:spcBef>
                <a:spcPts val="600"/>
              </a:spcBef>
              <a:spcAft>
                <a:spcPts val="1200"/>
              </a:spcAft>
              <a:buClr>
                <a:srgbClr val="E7E05B"/>
              </a:buClr>
              <a:buSzPct val="110000"/>
              <a:buFont typeface="+mj-lt"/>
              <a:buAutoNum type="arabicPeriod" startAt="7"/>
            </a:pPr>
            <a:r>
              <a:rPr lang="vi-VN" altLang="en-US" sz="2300" dirty="0" smtClean="0">
                <a:latin typeface="+mn-lt"/>
              </a:rPr>
              <a:t>Organizarea </a:t>
            </a:r>
            <a:r>
              <a:rPr lang="vi-VN" altLang="en-US" sz="2300" dirty="0">
                <a:latin typeface="+mn-lt"/>
              </a:rPr>
              <a:t>de activităţi de monitorizare, control şi consiliere, în vederea parcurgerii integrale a materiei la toate disciplinele, conform standardelor de calitate naţionale, care să contribuie la adaptarea demersului didactic la nevoile elevilor şi la realizarea unei evaluări ritmice, obiective şi relevante. </a:t>
            </a:r>
          </a:p>
          <a:p>
            <a:pPr marL="457200" lvl="1" indent="-457200" algn="just">
              <a:spcBef>
                <a:spcPts val="600"/>
              </a:spcBef>
              <a:spcAft>
                <a:spcPts val="1200"/>
              </a:spcAft>
              <a:buClr>
                <a:srgbClr val="E7E05B"/>
              </a:buClr>
              <a:buSzPct val="110000"/>
              <a:buFont typeface="+mj-lt"/>
              <a:buAutoNum type="arabicPeriod" startAt="7"/>
            </a:pPr>
            <a:r>
              <a:rPr lang="vi-VN" altLang="en-US" sz="2300" dirty="0" smtClean="0">
                <a:latin typeface="+mn-lt"/>
              </a:rPr>
              <a:t>Asigurarea </a:t>
            </a:r>
            <a:r>
              <a:rPr lang="vi-VN" altLang="en-US" sz="2300" dirty="0">
                <a:latin typeface="+mn-lt"/>
              </a:rPr>
              <a:t>condițiilor corespunzătoare, în toate unitățile de învățământ gimnazial și liceal, pentru organizarea și desfășurarea simulărilor specifice evaluării naționale pentru absolvenții clasei a VIII-a și examenului de bacalaureat național stabilite, în anul școlar 2014 – 2015, la nivel național</a:t>
            </a:r>
            <a:r>
              <a:rPr lang="vi-VN" altLang="en-US" sz="2300" dirty="0" smtClean="0">
                <a:latin typeface="+mn-lt"/>
              </a:rPr>
              <a:t>.. </a:t>
            </a:r>
            <a:endParaRPr lang="vi-VN" altLang="en-US" sz="2300" dirty="0">
              <a:latin typeface="+mn-lt"/>
            </a:endParaRPr>
          </a:p>
        </p:txBody>
      </p:sp>
      <p:sp>
        <p:nvSpPr>
          <p:cNvPr id="5" name="AutoShape 8">
            <a:hlinkClick r:id="rId2" action="ppaction://hlinksldjump"/>
          </p:cNvPr>
          <p:cNvSpPr>
            <a:spLocks noChangeArrowheads="1"/>
          </p:cNvSpPr>
          <p:nvPr/>
        </p:nvSpPr>
        <p:spPr bwMode="auto">
          <a:xfrm>
            <a:off x="8420100" y="6248400"/>
            <a:ext cx="577850" cy="304800"/>
          </a:xfrm>
          <a:prstGeom prst="rightArrow">
            <a:avLst>
              <a:gd name="adj1" fmla="val 50000"/>
              <a:gd name="adj2" fmla="val 47396"/>
            </a:avLst>
          </a:prstGeom>
          <a:solidFill>
            <a:srgbClr val="993366"/>
          </a:solidFill>
          <a:ln w="9525">
            <a:solidFill>
              <a:schemeClr val="tx1"/>
            </a:solidFill>
            <a:miter lim="800000"/>
            <a:headEnd/>
            <a:tailEnd/>
          </a:ln>
        </p:spPr>
        <p:txBody>
          <a:bodyPr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2" name="Rectangle 1"/>
          <p:cNvSpPr/>
          <p:nvPr/>
        </p:nvSpPr>
        <p:spPr>
          <a:xfrm>
            <a:off x="228600" y="381000"/>
            <a:ext cx="9144000" cy="387798"/>
          </a:xfrm>
          <a:prstGeom prst="rect">
            <a:avLst/>
          </a:prstGeom>
        </p:spPr>
        <p:txBody>
          <a:bodyPr wrap="square">
            <a:spAutoFit/>
          </a:bodyPr>
          <a:lstStyle/>
          <a:p>
            <a:pPr marL="269875" indent="-269875">
              <a:lnSpc>
                <a:spcPct val="80000"/>
              </a:lnSpc>
              <a:buFontTx/>
              <a:buNone/>
            </a:pPr>
            <a:r>
              <a:rPr lang="ro-RO" altLang="en-US" sz="2400" dirty="0" smtClean="0">
                <a:solidFill>
                  <a:srgbClr val="FFC000"/>
                </a:solidFill>
                <a:latin typeface="Tahoma" panose="020B0604030504040204" pitchFamily="34" charset="0"/>
                <a:ea typeface="Tahoma" panose="020B0604030504040204" pitchFamily="34" charset="0"/>
              </a:rPr>
              <a:t>A</a:t>
            </a:r>
            <a:r>
              <a:rPr lang="ro-RO" altLang="en-US" sz="2400" dirty="0">
                <a:solidFill>
                  <a:srgbClr val="FFC000"/>
                </a:solidFill>
                <a:latin typeface="Tahoma" panose="020B0604030504040204" pitchFamily="34" charset="0"/>
                <a:ea typeface="Tahoma" panose="020B0604030504040204" pitchFamily="34" charset="0"/>
              </a:rPr>
              <a:t>. La nivelul inspectoratelor şcolare</a:t>
            </a:r>
          </a:p>
        </p:txBody>
      </p:sp>
    </p:spTree>
    <p:extLst>
      <p:ext uri="{BB962C8B-B14F-4D97-AF65-F5344CB8AC3E}">
        <p14:creationId xmlns:p14="http://schemas.microsoft.com/office/powerpoint/2010/main" val="3147427199"/>
      </p:ext>
    </p:extLst>
  </p:cSld>
  <p:clrMapOvr>
    <a:masterClrMapping/>
  </p:clrMapOvr>
  <p:transition spd="slow" advClick="0"/>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noChangeArrowheads="1"/>
          </p:cNvSpPr>
          <p:nvPr>
            <p:ph type="sldNum" sz="quarter" idx="11"/>
          </p:nvPr>
        </p:nvSpPr>
        <p:spPr/>
        <p:txBody>
          <a:bodyPr/>
          <a:lstStyle/>
          <a:p>
            <a:pPr>
              <a:defRPr/>
            </a:pPr>
            <a:fld id="{7487C62E-147A-468D-880D-B937FC1E30D9}" type="slidenum">
              <a:rPr lang="ro-RO"/>
              <a:pPr>
                <a:defRPr/>
              </a:pPr>
              <a:t>79</a:t>
            </a:fld>
            <a:endParaRPr lang="ro-RO"/>
          </a:p>
        </p:txBody>
      </p:sp>
      <p:sp>
        <p:nvSpPr>
          <p:cNvPr id="7" name="Content Placeholder 2"/>
          <p:cNvSpPr txBox="1">
            <a:spLocks/>
          </p:cNvSpPr>
          <p:nvPr/>
        </p:nvSpPr>
        <p:spPr bwMode="auto">
          <a:xfrm>
            <a:off x="228600" y="1524000"/>
            <a:ext cx="9486900" cy="2806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419100" indent="-382588" eaLnBrk="1" hangingPunct="1">
              <a:spcBef>
                <a:spcPct val="20000"/>
              </a:spcBef>
              <a:buClr>
                <a:srgbClr val="FFC000"/>
              </a:buClr>
              <a:buSzPct val="110000"/>
              <a:buFont typeface="Wingdings 2" pitchFamily="18" charset="2"/>
              <a:buChar char=""/>
              <a:defRPr sz="2200">
                <a:latin typeface="Tahoma" pitchFamily="34" charset="0"/>
              </a:defRPr>
            </a:lvl1pPr>
            <a:lvl2pPr marL="722313" lvl="1" indent="-273050" eaLnBrk="1" hangingPunct="1">
              <a:spcBef>
                <a:spcPct val="20000"/>
              </a:spcBef>
              <a:buClr>
                <a:schemeClr val="accent1"/>
              </a:buClr>
              <a:buSzPct val="90000"/>
              <a:buFontTx/>
              <a:buNone/>
              <a:defRPr sz="2400">
                <a:latin typeface="Tahoma" pitchFamily="34" charset="0"/>
              </a:defRPr>
            </a:lvl2pPr>
            <a:lvl3pPr marL="1004888" indent="-255588">
              <a:spcBef>
                <a:spcPct val="20000"/>
              </a:spcBef>
              <a:buClr>
                <a:schemeClr val="accent2"/>
              </a:buClr>
              <a:buSzPct val="85000"/>
              <a:buFont typeface="Arial" pitchFamily="34" charset="0"/>
              <a:buChar char="○"/>
              <a:defRPr sz="2400">
                <a:latin typeface="+mn-lt"/>
                <a:cs typeface="+mn-cs"/>
              </a:defRPr>
            </a:lvl3pPr>
            <a:lvl4pPr marL="1279525" indent="-236538">
              <a:spcBef>
                <a:spcPct val="20000"/>
              </a:spcBef>
              <a:buClr>
                <a:srgbClr val="7F8FA9"/>
              </a:buClr>
              <a:buSzPct val="90000"/>
              <a:buFont typeface="Wingdings 2" pitchFamily="18" charset="2"/>
              <a:buChar char=""/>
              <a:defRPr sz="2000">
                <a:latin typeface="+mn-lt"/>
                <a:cs typeface="+mn-cs"/>
              </a:defRPr>
            </a:lvl4pPr>
            <a:lvl5pPr marL="1489075" indent="-182563">
              <a:spcBef>
                <a:spcPct val="20000"/>
              </a:spcBef>
              <a:buClr>
                <a:srgbClr val="4A66AC"/>
              </a:buClr>
              <a:buSzPct val="100000"/>
              <a:buFont typeface="Arial" pitchFamily="34" charset="0"/>
              <a:buChar char="-"/>
              <a:defRPr sz="2000">
                <a:latin typeface="+mn-lt"/>
                <a:cs typeface="+mn-cs"/>
              </a:defRPr>
            </a:lvl5pPr>
            <a:lvl6pPr marL="1700784" indent="-182880">
              <a:spcBef>
                <a:spcPct val="20000"/>
              </a:spcBef>
              <a:buClr>
                <a:schemeClr val="accent5"/>
              </a:buClr>
              <a:buFont typeface="Arial"/>
              <a:buChar char="-"/>
              <a:defRPr kumimoji="0" sz="2000" baseline="0">
                <a:latin typeface="+mn-lt"/>
                <a:cs typeface="+mn-cs"/>
              </a:defRPr>
            </a:lvl6pPr>
            <a:lvl7pPr marL="1920240" indent="-182880">
              <a:spcBef>
                <a:spcPct val="20000"/>
              </a:spcBef>
              <a:buClr>
                <a:schemeClr val="accent6"/>
              </a:buClr>
              <a:buSzPct val="100000"/>
              <a:buFont typeface="Arial"/>
              <a:buChar char="•"/>
              <a:defRPr kumimoji="0" sz="1800" baseline="0">
                <a:latin typeface="+mn-lt"/>
                <a:cs typeface="+mn-cs"/>
              </a:defRPr>
            </a:lvl7pPr>
            <a:lvl8pPr marL="2139696" indent="-182880">
              <a:spcBef>
                <a:spcPct val="20000"/>
              </a:spcBef>
              <a:buClr>
                <a:schemeClr val="accent6"/>
              </a:buClr>
              <a:buFont typeface="Arial"/>
              <a:buChar char="▪"/>
              <a:defRPr kumimoji="0" sz="1600">
                <a:latin typeface="+mn-lt"/>
                <a:cs typeface="+mn-cs"/>
              </a:defRPr>
            </a:lvl8pPr>
            <a:lvl9pPr marL="2331720" indent="-182880">
              <a:spcBef>
                <a:spcPct val="20000"/>
              </a:spcBef>
              <a:buClr>
                <a:schemeClr val="accent6"/>
              </a:buClr>
              <a:buFont typeface="Arial"/>
              <a:buChar char="•"/>
              <a:defRPr kumimoji="0" sz="1600">
                <a:latin typeface="+mn-lt"/>
                <a:cs typeface="+mn-cs"/>
              </a:defRPr>
            </a:lvl9pPr>
          </a:lstStyle>
          <a:p>
            <a:pPr marL="457200" lvl="1" indent="-457200" algn="just">
              <a:spcBef>
                <a:spcPts val="600"/>
              </a:spcBef>
              <a:spcAft>
                <a:spcPts val="1200"/>
              </a:spcAft>
              <a:buClr>
                <a:srgbClr val="E7E05B"/>
              </a:buClr>
              <a:buSzPct val="110000"/>
              <a:buFont typeface="+mj-lt"/>
              <a:buAutoNum type="arabicPeriod" startAt="9"/>
            </a:pPr>
            <a:r>
              <a:rPr lang="vi-VN" altLang="en-US" sz="2300" dirty="0" smtClean="0">
                <a:latin typeface="+mn-lt"/>
              </a:rPr>
              <a:t>Monitorizarea </a:t>
            </a:r>
            <a:r>
              <a:rPr lang="vi-VN" altLang="en-US" sz="2300" dirty="0">
                <a:latin typeface="+mn-lt"/>
              </a:rPr>
              <a:t>frecvenţei elevilor şi luarea măsurilor pentru prevenirea şi diminuarea absenteismului, inclusiv prin introducerea unui sistem de monitorizare a prezenţei la şcoală a elevilor şi de informare permanentă a familiilor acestora.</a:t>
            </a:r>
          </a:p>
          <a:p>
            <a:pPr marL="457200" lvl="1" indent="-457200" algn="just">
              <a:spcBef>
                <a:spcPts val="600"/>
              </a:spcBef>
              <a:spcAft>
                <a:spcPts val="1200"/>
              </a:spcAft>
              <a:buClr>
                <a:srgbClr val="E7E05B"/>
              </a:buClr>
              <a:buSzPct val="110000"/>
              <a:buFont typeface="+mj-lt"/>
              <a:buAutoNum type="arabicPeriod" startAt="9"/>
            </a:pPr>
            <a:r>
              <a:rPr lang="vi-VN" altLang="en-US" sz="2300" dirty="0" smtClean="0">
                <a:latin typeface="+mn-lt"/>
              </a:rPr>
              <a:t>Elaborarea </a:t>
            </a:r>
            <a:r>
              <a:rPr lang="vi-VN" altLang="en-US" sz="2300" dirty="0">
                <a:latin typeface="+mn-lt"/>
              </a:rPr>
              <a:t>şi aplicarea unor planuri de acţiune privind consilierea şi orientarea şcolară şi profesională  a elevilor. </a:t>
            </a:r>
          </a:p>
        </p:txBody>
      </p:sp>
      <p:sp>
        <p:nvSpPr>
          <p:cNvPr id="5" name="AutoShape 8">
            <a:hlinkClick r:id="rId2" action="ppaction://hlinksldjump"/>
          </p:cNvPr>
          <p:cNvSpPr>
            <a:spLocks noChangeArrowheads="1"/>
          </p:cNvSpPr>
          <p:nvPr/>
        </p:nvSpPr>
        <p:spPr bwMode="auto">
          <a:xfrm>
            <a:off x="8420100" y="6248400"/>
            <a:ext cx="577850" cy="304800"/>
          </a:xfrm>
          <a:prstGeom prst="rightArrow">
            <a:avLst>
              <a:gd name="adj1" fmla="val 50000"/>
              <a:gd name="adj2" fmla="val 47396"/>
            </a:avLst>
          </a:prstGeom>
          <a:solidFill>
            <a:srgbClr val="993366"/>
          </a:solidFill>
          <a:ln w="9525">
            <a:solidFill>
              <a:schemeClr val="tx1"/>
            </a:solidFill>
            <a:miter lim="800000"/>
            <a:headEnd/>
            <a:tailEnd/>
          </a:ln>
        </p:spPr>
        <p:txBody>
          <a:bodyPr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2" name="Rectangle 1"/>
          <p:cNvSpPr/>
          <p:nvPr/>
        </p:nvSpPr>
        <p:spPr>
          <a:xfrm>
            <a:off x="228600" y="381000"/>
            <a:ext cx="9144000" cy="387798"/>
          </a:xfrm>
          <a:prstGeom prst="rect">
            <a:avLst/>
          </a:prstGeom>
        </p:spPr>
        <p:txBody>
          <a:bodyPr wrap="square">
            <a:spAutoFit/>
          </a:bodyPr>
          <a:lstStyle/>
          <a:p>
            <a:pPr marL="269875" indent="-269875">
              <a:lnSpc>
                <a:spcPct val="80000"/>
              </a:lnSpc>
              <a:buFontTx/>
              <a:buNone/>
            </a:pPr>
            <a:r>
              <a:rPr lang="ro-RO" altLang="en-US" sz="2400" dirty="0" smtClean="0">
                <a:solidFill>
                  <a:srgbClr val="FFC000"/>
                </a:solidFill>
                <a:latin typeface="Tahoma" panose="020B0604030504040204" pitchFamily="34" charset="0"/>
                <a:ea typeface="Tahoma" panose="020B0604030504040204" pitchFamily="34" charset="0"/>
              </a:rPr>
              <a:t>A</a:t>
            </a:r>
            <a:r>
              <a:rPr lang="ro-RO" altLang="en-US" sz="2400" dirty="0">
                <a:solidFill>
                  <a:srgbClr val="FFC000"/>
                </a:solidFill>
                <a:latin typeface="Tahoma" panose="020B0604030504040204" pitchFamily="34" charset="0"/>
                <a:ea typeface="Tahoma" panose="020B0604030504040204" pitchFamily="34" charset="0"/>
              </a:rPr>
              <a:t>. La nivelul inspectoratelor şcolare</a:t>
            </a:r>
          </a:p>
        </p:txBody>
      </p:sp>
    </p:spTree>
    <p:extLst>
      <p:ext uri="{BB962C8B-B14F-4D97-AF65-F5344CB8AC3E}">
        <p14:creationId xmlns:p14="http://schemas.microsoft.com/office/powerpoint/2010/main" val="1748737973"/>
      </p:ext>
    </p:extLst>
  </p:cSld>
  <p:clrMapOvr>
    <a:masterClrMapping/>
  </p:clrMapOvr>
  <p:transition spd="slow"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89"/>
          <p:cNvSpPr>
            <a:spLocks noGrp="1" noChangeArrowheads="1"/>
          </p:cNvSpPr>
          <p:nvPr>
            <p:ph type="title"/>
          </p:nvPr>
        </p:nvSpPr>
        <p:spPr>
          <a:xfrm>
            <a:off x="441324" y="609600"/>
            <a:ext cx="9007475" cy="1143000"/>
          </a:xfrm>
        </p:spPr>
        <p:txBody>
          <a:bodyPr/>
          <a:lstStyle/>
          <a:p>
            <a:pPr eaLnBrk="1" hangingPunct="1"/>
            <a:r>
              <a:rPr lang="ro-RO" sz="2400" b="1" dirty="0">
                <a:solidFill>
                  <a:srgbClr val="FFFF99"/>
                </a:solidFill>
                <a:latin typeface="Calibri"/>
              </a:rPr>
              <a:t>SIMULARE </a:t>
            </a:r>
            <a:r>
              <a:rPr lang="ro-RO" sz="2400" b="1" dirty="0" smtClean="0">
                <a:solidFill>
                  <a:srgbClr val="FFFF99"/>
                </a:solidFill>
                <a:latin typeface="Calibri"/>
              </a:rPr>
              <a:t> EN_MATEMATICĂ – rezultate numerice pe tranșe de medii</a:t>
            </a:r>
            <a:endParaRPr lang="ro-RO" altLang="ro-RO" sz="2000" b="1" dirty="0" smtClean="0">
              <a:solidFill>
                <a:srgbClr val="FFFF99"/>
              </a:solidFill>
              <a:latin typeface="Tahoma" pitchFamily="34" charset="0"/>
            </a:endParaRPr>
          </a:p>
        </p:txBody>
      </p:sp>
      <p:sp>
        <p:nvSpPr>
          <p:cNvPr id="62"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C57ADF6E-0CE4-4849-BF52-92CC48C59676}" type="slidenum">
              <a:rPr lang="ro-RO" sz="1000">
                <a:solidFill>
                  <a:schemeClr val="tx2">
                    <a:shade val="50000"/>
                  </a:schemeClr>
                </a:solidFill>
              </a:rPr>
              <a:pPr algn="r" eaLnBrk="1" hangingPunct="1">
                <a:defRPr/>
              </a:pPr>
              <a:t>8</a:t>
            </a:fld>
            <a:endParaRPr lang="ro-RO" sz="1000">
              <a:solidFill>
                <a:schemeClr val="tx2">
                  <a:shade val="50000"/>
                </a:schemeClr>
              </a:solidFill>
            </a:endParaRPr>
          </a:p>
        </p:txBody>
      </p:sp>
      <p:sp>
        <p:nvSpPr>
          <p:cNvPr id="19460" name="AutoShape 10">
            <a:hlinkClick r:id="rId3" action="ppaction://hlinksldjump"/>
          </p:cNvPr>
          <p:cNvSpPr>
            <a:spLocks noChangeArrowheads="1"/>
          </p:cNvSpPr>
          <p:nvPr/>
        </p:nvSpPr>
        <p:spPr bwMode="auto">
          <a:xfrm rot="10800000">
            <a:off x="8502650" y="6400799"/>
            <a:ext cx="577850" cy="381000"/>
          </a:xfrm>
          <a:prstGeom prst="leftArrow">
            <a:avLst>
              <a:gd name="adj1" fmla="val 50000"/>
              <a:gd name="adj2" fmla="val 37917"/>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112519" name="Rectangle 903"/>
          <p:cNvSpPr>
            <a:spLocks noChangeArrowheads="1"/>
          </p:cNvSpPr>
          <p:nvPr/>
        </p:nvSpPr>
        <p:spPr bwMode="auto">
          <a:xfrm>
            <a:off x="1701800" y="189252"/>
            <a:ext cx="7543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ro-RO" sz="3200" dirty="0">
                <a:solidFill>
                  <a:srgbClr val="FFFF99"/>
                </a:solidFill>
                <a:effectLst>
                  <a:outerShdw blurRad="38100" dist="38100" dir="2700000" algn="tl">
                    <a:srgbClr val="000000"/>
                  </a:outerShdw>
                </a:effectLst>
                <a:latin typeface="Tahoma" pitchFamily="34" charset="0"/>
              </a:rPr>
              <a:t>EVALUAREA NAŢIONALĂ</a:t>
            </a:r>
            <a:r>
              <a:rPr lang="en-GB" sz="3200" dirty="0">
                <a:solidFill>
                  <a:srgbClr val="FFFF99"/>
                </a:solidFill>
                <a:effectLst>
                  <a:outerShdw blurRad="38100" dist="38100" dir="2700000" algn="tl">
                    <a:srgbClr val="000000"/>
                  </a:outerShdw>
                </a:effectLst>
                <a:latin typeface="Tahoma" pitchFamily="34" charset="0"/>
              </a:rPr>
              <a:t> </a:t>
            </a:r>
            <a:r>
              <a:rPr lang="en-GB" sz="3200" dirty="0" smtClean="0">
                <a:solidFill>
                  <a:srgbClr val="FFFF99"/>
                </a:solidFill>
                <a:effectLst>
                  <a:outerShdw blurRad="38100" dist="38100" dir="2700000" algn="tl">
                    <a:srgbClr val="000000"/>
                  </a:outerShdw>
                </a:effectLst>
                <a:latin typeface="Tahoma" pitchFamily="34" charset="0"/>
              </a:rPr>
              <a:t>2014</a:t>
            </a:r>
            <a:endParaRPr lang="en-GB" sz="3200" dirty="0">
              <a:solidFill>
                <a:srgbClr val="FFFF99"/>
              </a:solidFill>
              <a:effectLst>
                <a:outerShdw blurRad="38100" dist="38100" dir="2700000" algn="tl">
                  <a:srgbClr val="000000"/>
                </a:outerShdw>
              </a:effectLst>
              <a:latin typeface="Tahoma" pitchFamily="34" charset="0"/>
            </a:endParaRPr>
          </a:p>
        </p:txBody>
      </p:sp>
      <p:graphicFrame>
        <p:nvGraphicFramePr>
          <p:cNvPr id="11" name="Content Placeholder 10"/>
          <p:cNvGraphicFramePr>
            <a:graphicFrameLocks noGrp="1"/>
          </p:cNvGraphicFramePr>
          <p:nvPr>
            <p:ph sz="half" idx="1"/>
            <p:extLst>
              <p:ext uri="{D42A27DB-BD31-4B8C-83A1-F6EECF244321}">
                <p14:modId xmlns:p14="http://schemas.microsoft.com/office/powerpoint/2010/main" val="2389783291"/>
              </p:ext>
            </p:extLst>
          </p:nvPr>
        </p:nvGraphicFramePr>
        <p:xfrm>
          <a:off x="228600" y="1600200"/>
          <a:ext cx="4572000" cy="4724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ontent Placeholder 11"/>
          <p:cNvGraphicFramePr>
            <a:graphicFrameLocks noGrp="1"/>
          </p:cNvGraphicFramePr>
          <p:nvPr>
            <p:ph sz="half" idx="2"/>
            <p:extLst>
              <p:ext uri="{D42A27DB-BD31-4B8C-83A1-F6EECF244321}">
                <p14:modId xmlns:p14="http://schemas.microsoft.com/office/powerpoint/2010/main" val="1003459042"/>
              </p:ext>
            </p:extLst>
          </p:nvPr>
        </p:nvGraphicFramePr>
        <p:xfrm>
          <a:off x="4876800" y="1579562"/>
          <a:ext cx="4781550" cy="47450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26221"/>
      </p:ext>
    </p:extLst>
  </p:cSld>
  <p:clrMapOvr>
    <a:masterClrMapping/>
  </p:clrMapOvr>
  <p:transition spd="slow" advClick="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noChangeArrowheads="1"/>
          </p:cNvSpPr>
          <p:nvPr>
            <p:ph type="sldNum" sz="quarter" idx="11"/>
          </p:nvPr>
        </p:nvSpPr>
        <p:spPr/>
        <p:txBody>
          <a:bodyPr/>
          <a:lstStyle/>
          <a:p>
            <a:pPr>
              <a:defRPr/>
            </a:pPr>
            <a:fld id="{7487C62E-147A-468D-880D-B937FC1E30D9}" type="slidenum">
              <a:rPr lang="ro-RO"/>
              <a:pPr>
                <a:defRPr/>
              </a:pPr>
              <a:t>80</a:t>
            </a:fld>
            <a:endParaRPr lang="ro-RO"/>
          </a:p>
        </p:txBody>
      </p:sp>
      <p:sp>
        <p:nvSpPr>
          <p:cNvPr id="7" name="Content Placeholder 2"/>
          <p:cNvSpPr txBox="1">
            <a:spLocks/>
          </p:cNvSpPr>
          <p:nvPr/>
        </p:nvSpPr>
        <p:spPr bwMode="auto">
          <a:xfrm>
            <a:off x="0" y="676729"/>
            <a:ext cx="97155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419100" indent="-382588" eaLnBrk="1" hangingPunct="1">
              <a:spcBef>
                <a:spcPct val="20000"/>
              </a:spcBef>
              <a:buClr>
                <a:srgbClr val="FFC000"/>
              </a:buClr>
              <a:buSzPct val="110000"/>
              <a:buFont typeface="Wingdings 2" pitchFamily="18" charset="2"/>
              <a:buChar char=""/>
              <a:defRPr sz="2200">
                <a:latin typeface="Tahoma" pitchFamily="34" charset="0"/>
              </a:defRPr>
            </a:lvl1pPr>
            <a:lvl2pPr marL="722313" lvl="1" indent="-273050" eaLnBrk="1" hangingPunct="1">
              <a:spcBef>
                <a:spcPct val="20000"/>
              </a:spcBef>
              <a:buClr>
                <a:schemeClr val="accent1"/>
              </a:buClr>
              <a:buSzPct val="90000"/>
              <a:buFontTx/>
              <a:buNone/>
              <a:defRPr sz="2400">
                <a:latin typeface="Tahoma" pitchFamily="34" charset="0"/>
              </a:defRPr>
            </a:lvl2pPr>
            <a:lvl3pPr marL="1004888" indent="-255588">
              <a:spcBef>
                <a:spcPct val="20000"/>
              </a:spcBef>
              <a:buClr>
                <a:schemeClr val="accent2"/>
              </a:buClr>
              <a:buSzPct val="85000"/>
              <a:buFont typeface="Arial" pitchFamily="34" charset="0"/>
              <a:buChar char="○"/>
              <a:defRPr sz="2400">
                <a:latin typeface="+mn-lt"/>
                <a:cs typeface="+mn-cs"/>
              </a:defRPr>
            </a:lvl3pPr>
            <a:lvl4pPr marL="1279525" indent="-236538">
              <a:spcBef>
                <a:spcPct val="20000"/>
              </a:spcBef>
              <a:buClr>
                <a:srgbClr val="7F8FA9"/>
              </a:buClr>
              <a:buSzPct val="90000"/>
              <a:buFont typeface="Wingdings 2" pitchFamily="18" charset="2"/>
              <a:buChar char=""/>
              <a:defRPr sz="2000">
                <a:latin typeface="+mn-lt"/>
                <a:cs typeface="+mn-cs"/>
              </a:defRPr>
            </a:lvl4pPr>
            <a:lvl5pPr marL="1489075" indent="-182563">
              <a:spcBef>
                <a:spcPct val="20000"/>
              </a:spcBef>
              <a:buClr>
                <a:srgbClr val="4A66AC"/>
              </a:buClr>
              <a:buSzPct val="100000"/>
              <a:buFont typeface="Arial" pitchFamily="34" charset="0"/>
              <a:buChar char="-"/>
              <a:defRPr sz="2000">
                <a:latin typeface="+mn-lt"/>
                <a:cs typeface="+mn-cs"/>
              </a:defRPr>
            </a:lvl5pPr>
            <a:lvl6pPr marL="1700784" indent="-182880">
              <a:spcBef>
                <a:spcPct val="20000"/>
              </a:spcBef>
              <a:buClr>
                <a:schemeClr val="accent5"/>
              </a:buClr>
              <a:buFont typeface="Arial"/>
              <a:buChar char="-"/>
              <a:defRPr kumimoji="0" sz="2000" baseline="0">
                <a:latin typeface="+mn-lt"/>
                <a:cs typeface="+mn-cs"/>
              </a:defRPr>
            </a:lvl6pPr>
            <a:lvl7pPr marL="1920240" indent="-182880">
              <a:spcBef>
                <a:spcPct val="20000"/>
              </a:spcBef>
              <a:buClr>
                <a:schemeClr val="accent6"/>
              </a:buClr>
              <a:buSzPct val="100000"/>
              <a:buFont typeface="Arial"/>
              <a:buChar char="•"/>
              <a:defRPr kumimoji="0" sz="1800" baseline="0">
                <a:latin typeface="+mn-lt"/>
                <a:cs typeface="+mn-cs"/>
              </a:defRPr>
            </a:lvl7pPr>
            <a:lvl8pPr marL="2139696" indent="-182880">
              <a:spcBef>
                <a:spcPct val="20000"/>
              </a:spcBef>
              <a:buClr>
                <a:schemeClr val="accent6"/>
              </a:buClr>
              <a:buFont typeface="Arial"/>
              <a:buChar char="▪"/>
              <a:defRPr kumimoji="0" sz="1600">
                <a:latin typeface="+mn-lt"/>
                <a:cs typeface="+mn-cs"/>
              </a:defRPr>
            </a:lvl8pPr>
            <a:lvl9pPr marL="2331720" indent="-182880">
              <a:spcBef>
                <a:spcPct val="20000"/>
              </a:spcBef>
              <a:buClr>
                <a:schemeClr val="accent6"/>
              </a:buClr>
              <a:buFont typeface="Arial"/>
              <a:buChar char="•"/>
              <a:defRPr kumimoji="0" sz="1600">
                <a:latin typeface="+mn-lt"/>
                <a:cs typeface="+mn-cs"/>
              </a:defRPr>
            </a:lvl9pPr>
          </a:lstStyle>
          <a:p>
            <a:pPr marL="457200" lvl="1" indent="-457200" algn="just">
              <a:spcBef>
                <a:spcPts val="600"/>
              </a:spcBef>
              <a:spcAft>
                <a:spcPts val="1200"/>
              </a:spcAft>
              <a:buClr>
                <a:srgbClr val="E7E05B"/>
              </a:buClr>
              <a:buSzPct val="110000"/>
              <a:buFont typeface="+mj-lt"/>
              <a:buAutoNum type="arabicPeriod"/>
            </a:pPr>
            <a:r>
              <a:rPr lang="vi-VN" altLang="en-US" sz="2300" dirty="0">
                <a:latin typeface="+mn-lt"/>
              </a:rPr>
              <a:t>Analiza,</a:t>
            </a:r>
            <a:r>
              <a:rPr lang="vi-VN" altLang="en-US" sz="2300" b="0" dirty="0">
                <a:latin typeface="+mn-lt"/>
              </a:rPr>
              <a:t> la nivelul fiecărei unităţi de învăţământ, a </a:t>
            </a:r>
            <a:r>
              <a:rPr lang="vi-VN" altLang="en-US" sz="2300" dirty="0">
                <a:latin typeface="+mn-lt"/>
              </a:rPr>
              <a:t>rezultatelor la examenele naţionale, elaborarea unui plan de măsuri </a:t>
            </a:r>
            <a:r>
              <a:rPr lang="vi-VN" altLang="en-US" sz="2300" b="0" dirty="0">
                <a:latin typeface="+mn-lt"/>
              </a:rPr>
              <a:t>pentru ameliorarea rezultatelor la examenele naționale, în anul școlar 2014-2015, cu termene, indicatori, responsabilităţi şi monitorizarea aplicării planurilor de măsuri.</a:t>
            </a:r>
          </a:p>
          <a:p>
            <a:pPr marL="457200" lvl="1" indent="-457200" algn="just">
              <a:spcBef>
                <a:spcPts val="600"/>
              </a:spcBef>
              <a:spcAft>
                <a:spcPts val="1200"/>
              </a:spcAft>
              <a:buClr>
                <a:srgbClr val="E7E05B"/>
              </a:buClr>
              <a:buSzPct val="110000"/>
              <a:buFont typeface="+mj-lt"/>
              <a:buAutoNum type="arabicPeriod"/>
            </a:pPr>
            <a:r>
              <a:rPr lang="vi-VN" altLang="en-US" sz="2300" b="0" dirty="0" smtClean="0">
                <a:latin typeface="+mn-lt"/>
              </a:rPr>
              <a:t>Analiza</a:t>
            </a:r>
            <a:r>
              <a:rPr lang="vi-VN" altLang="en-US" sz="2300" b="0" dirty="0">
                <a:latin typeface="+mn-lt"/>
              </a:rPr>
              <a:t>, în </a:t>
            </a:r>
            <a:r>
              <a:rPr lang="vi-VN" altLang="en-US" sz="2300" b="0" dirty="0" smtClean="0">
                <a:latin typeface="+mn-lt"/>
              </a:rPr>
              <a:t>cadrul</a:t>
            </a:r>
            <a:r>
              <a:rPr lang="ro-RO" altLang="en-US" sz="2300" b="0" dirty="0" smtClean="0">
                <a:latin typeface="+mn-lt"/>
              </a:rPr>
              <a:t> </a:t>
            </a:r>
            <a:r>
              <a:rPr lang="vi-VN" altLang="en-US" sz="2300" dirty="0" smtClean="0">
                <a:latin typeface="+mn-lt"/>
              </a:rPr>
              <a:t>catedrelor/comisiilor </a:t>
            </a:r>
            <a:r>
              <a:rPr lang="vi-VN" altLang="en-US" sz="2300" dirty="0">
                <a:latin typeface="+mn-lt"/>
              </a:rPr>
              <a:t>metodice de specialitate</a:t>
            </a:r>
            <a:r>
              <a:rPr lang="vi-VN" altLang="en-US" sz="2300" b="0" dirty="0">
                <a:latin typeface="+mn-lt"/>
              </a:rPr>
              <a:t>, a rezultatelor la examenele naţionale şi adoptarea de măsuri specifice în vederea creşterii calităţii procesului de predare - învăţare - evaluare şi pentru obţinerea progresului şcolar.</a:t>
            </a:r>
          </a:p>
          <a:p>
            <a:pPr marL="457200" lvl="1" indent="-457200" algn="just">
              <a:spcBef>
                <a:spcPts val="600"/>
              </a:spcBef>
              <a:spcAft>
                <a:spcPts val="1200"/>
              </a:spcAft>
              <a:buClr>
                <a:srgbClr val="E7E05B"/>
              </a:buClr>
              <a:buSzPct val="110000"/>
              <a:buFont typeface="+mj-lt"/>
              <a:buAutoNum type="arabicPeriod"/>
            </a:pPr>
            <a:r>
              <a:rPr lang="vi-VN" altLang="en-US" sz="2300" dirty="0" smtClean="0">
                <a:latin typeface="+mn-lt"/>
              </a:rPr>
              <a:t>Identificarea </a:t>
            </a:r>
            <a:r>
              <a:rPr lang="vi-VN" altLang="en-US" sz="2300" dirty="0">
                <a:latin typeface="+mn-lt"/>
              </a:rPr>
              <a:t>nevoilor de formare a cadrelor didactice </a:t>
            </a:r>
            <a:r>
              <a:rPr lang="vi-VN" altLang="en-US" sz="2300" b="0" dirty="0">
                <a:latin typeface="+mn-lt"/>
              </a:rPr>
              <a:t>din unitatea de învăţământ şi </a:t>
            </a:r>
            <a:r>
              <a:rPr lang="vi-VN" altLang="en-US" sz="2300" dirty="0">
                <a:latin typeface="+mn-lt"/>
              </a:rPr>
              <a:t>elaborarea unui plan de formare</a:t>
            </a:r>
            <a:r>
              <a:rPr lang="vi-VN" altLang="en-US" sz="2300" b="0" dirty="0">
                <a:latin typeface="+mn-lt"/>
              </a:rPr>
              <a:t>, pe baza ofertei de cursuri de formare organizate la nivel naţional şi/sau judeţean, în domeniul specialităţii şi al didacticii disciplinei, inclusiv în vederea dezvoltării competenţelor de elaborare şi evaluare a tipurilor de itemi propuşi la probele de evaluare din cadrul examenelor naţionale.</a:t>
            </a:r>
          </a:p>
        </p:txBody>
      </p:sp>
      <p:sp>
        <p:nvSpPr>
          <p:cNvPr id="5" name="AutoShape 8">
            <a:hlinkClick r:id="rId2" action="ppaction://hlinksldjump"/>
          </p:cNvPr>
          <p:cNvSpPr>
            <a:spLocks noChangeArrowheads="1"/>
          </p:cNvSpPr>
          <p:nvPr/>
        </p:nvSpPr>
        <p:spPr bwMode="auto">
          <a:xfrm>
            <a:off x="8420100" y="6477000"/>
            <a:ext cx="577850" cy="304800"/>
          </a:xfrm>
          <a:prstGeom prst="rightArrow">
            <a:avLst>
              <a:gd name="adj1" fmla="val 50000"/>
              <a:gd name="adj2" fmla="val 47396"/>
            </a:avLst>
          </a:prstGeom>
          <a:solidFill>
            <a:srgbClr val="993366"/>
          </a:solidFill>
          <a:ln w="9525">
            <a:solidFill>
              <a:schemeClr val="tx1"/>
            </a:solidFill>
            <a:miter lim="800000"/>
            <a:headEnd/>
            <a:tailEnd/>
          </a:ln>
        </p:spPr>
        <p:txBody>
          <a:bodyPr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3" name="Rectangle 2"/>
          <p:cNvSpPr/>
          <p:nvPr/>
        </p:nvSpPr>
        <p:spPr>
          <a:xfrm>
            <a:off x="669878" y="145548"/>
            <a:ext cx="7426713" cy="523220"/>
          </a:xfrm>
          <a:prstGeom prst="rect">
            <a:avLst/>
          </a:prstGeom>
        </p:spPr>
        <p:txBody>
          <a:bodyPr wrap="none">
            <a:spAutoFit/>
          </a:bodyPr>
          <a:lstStyle/>
          <a:p>
            <a:r>
              <a:rPr lang="ro-RO" altLang="en-US" sz="2800" dirty="0">
                <a:solidFill>
                  <a:srgbClr val="FFFF00"/>
                </a:solidFill>
              </a:rPr>
              <a:t>B. La nivelul unităţilor de învăţământ</a:t>
            </a:r>
            <a:endParaRPr lang="en-US" sz="2800" dirty="0">
              <a:solidFill>
                <a:srgbClr val="FFFF00"/>
              </a:solidFill>
            </a:endParaRPr>
          </a:p>
        </p:txBody>
      </p:sp>
    </p:spTree>
    <p:extLst>
      <p:ext uri="{BB962C8B-B14F-4D97-AF65-F5344CB8AC3E}">
        <p14:creationId xmlns:p14="http://schemas.microsoft.com/office/powerpoint/2010/main" val="3116604962"/>
      </p:ext>
    </p:extLst>
  </p:cSld>
  <p:clrMapOvr>
    <a:masterClrMapping/>
  </p:clrMapOvr>
  <p:transition spd="slow" advClick="0"/>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noChangeArrowheads="1"/>
          </p:cNvSpPr>
          <p:nvPr>
            <p:ph type="sldNum" sz="quarter" idx="11"/>
          </p:nvPr>
        </p:nvSpPr>
        <p:spPr/>
        <p:txBody>
          <a:bodyPr/>
          <a:lstStyle/>
          <a:p>
            <a:pPr>
              <a:defRPr/>
            </a:pPr>
            <a:fld id="{7487C62E-147A-468D-880D-B937FC1E30D9}" type="slidenum">
              <a:rPr lang="ro-RO"/>
              <a:pPr>
                <a:defRPr/>
              </a:pPr>
              <a:t>81</a:t>
            </a:fld>
            <a:endParaRPr lang="ro-RO"/>
          </a:p>
        </p:txBody>
      </p:sp>
      <p:sp>
        <p:nvSpPr>
          <p:cNvPr id="7" name="Content Placeholder 2"/>
          <p:cNvSpPr txBox="1">
            <a:spLocks/>
          </p:cNvSpPr>
          <p:nvPr/>
        </p:nvSpPr>
        <p:spPr bwMode="auto">
          <a:xfrm>
            <a:off x="0" y="676729"/>
            <a:ext cx="97155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419100" indent="-382588" eaLnBrk="1" hangingPunct="1">
              <a:spcBef>
                <a:spcPct val="20000"/>
              </a:spcBef>
              <a:buClr>
                <a:srgbClr val="FFC000"/>
              </a:buClr>
              <a:buSzPct val="110000"/>
              <a:buFont typeface="Wingdings 2" pitchFamily="18" charset="2"/>
              <a:buChar char=""/>
              <a:defRPr sz="2200">
                <a:latin typeface="Tahoma" pitchFamily="34" charset="0"/>
              </a:defRPr>
            </a:lvl1pPr>
            <a:lvl2pPr marL="722313" lvl="1" indent="-273050" eaLnBrk="1" hangingPunct="1">
              <a:spcBef>
                <a:spcPct val="20000"/>
              </a:spcBef>
              <a:buClr>
                <a:schemeClr val="accent1"/>
              </a:buClr>
              <a:buSzPct val="90000"/>
              <a:buFontTx/>
              <a:buNone/>
              <a:defRPr sz="2400">
                <a:latin typeface="Tahoma" pitchFamily="34" charset="0"/>
              </a:defRPr>
            </a:lvl2pPr>
            <a:lvl3pPr marL="1004888" indent="-255588">
              <a:spcBef>
                <a:spcPct val="20000"/>
              </a:spcBef>
              <a:buClr>
                <a:schemeClr val="accent2"/>
              </a:buClr>
              <a:buSzPct val="85000"/>
              <a:buFont typeface="Arial" pitchFamily="34" charset="0"/>
              <a:buChar char="○"/>
              <a:defRPr sz="2400">
                <a:latin typeface="+mn-lt"/>
                <a:cs typeface="+mn-cs"/>
              </a:defRPr>
            </a:lvl3pPr>
            <a:lvl4pPr marL="1279525" indent="-236538">
              <a:spcBef>
                <a:spcPct val="20000"/>
              </a:spcBef>
              <a:buClr>
                <a:srgbClr val="7F8FA9"/>
              </a:buClr>
              <a:buSzPct val="90000"/>
              <a:buFont typeface="Wingdings 2" pitchFamily="18" charset="2"/>
              <a:buChar char=""/>
              <a:defRPr sz="2000">
                <a:latin typeface="+mn-lt"/>
                <a:cs typeface="+mn-cs"/>
              </a:defRPr>
            </a:lvl4pPr>
            <a:lvl5pPr marL="1489075" indent="-182563">
              <a:spcBef>
                <a:spcPct val="20000"/>
              </a:spcBef>
              <a:buClr>
                <a:srgbClr val="4A66AC"/>
              </a:buClr>
              <a:buSzPct val="100000"/>
              <a:buFont typeface="Arial" pitchFamily="34" charset="0"/>
              <a:buChar char="-"/>
              <a:defRPr sz="2000">
                <a:latin typeface="+mn-lt"/>
                <a:cs typeface="+mn-cs"/>
              </a:defRPr>
            </a:lvl5pPr>
            <a:lvl6pPr marL="1700784" indent="-182880">
              <a:spcBef>
                <a:spcPct val="20000"/>
              </a:spcBef>
              <a:buClr>
                <a:schemeClr val="accent5"/>
              </a:buClr>
              <a:buFont typeface="Arial"/>
              <a:buChar char="-"/>
              <a:defRPr kumimoji="0" sz="2000" baseline="0">
                <a:latin typeface="+mn-lt"/>
                <a:cs typeface="+mn-cs"/>
              </a:defRPr>
            </a:lvl6pPr>
            <a:lvl7pPr marL="1920240" indent="-182880">
              <a:spcBef>
                <a:spcPct val="20000"/>
              </a:spcBef>
              <a:buClr>
                <a:schemeClr val="accent6"/>
              </a:buClr>
              <a:buSzPct val="100000"/>
              <a:buFont typeface="Arial"/>
              <a:buChar char="•"/>
              <a:defRPr kumimoji="0" sz="1800" baseline="0">
                <a:latin typeface="+mn-lt"/>
                <a:cs typeface="+mn-cs"/>
              </a:defRPr>
            </a:lvl7pPr>
            <a:lvl8pPr marL="2139696" indent="-182880">
              <a:spcBef>
                <a:spcPct val="20000"/>
              </a:spcBef>
              <a:buClr>
                <a:schemeClr val="accent6"/>
              </a:buClr>
              <a:buFont typeface="Arial"/>
              <a:buChar char="▪"/>
              <a:defRPr kumimoji="0" sz="1600">
                <a:latin typeface="+mn-lt"/>
                <a:cs typeface="+mn-cs"/>
              </a:defRPr>
            </a:lvl8pPr>
            <a:lvl9pPr marL="2331720" indent="-182880">
              <a:spcBef>
                <a:spcPct val="20000"/>
              </a:spcBef>
              <a:buClr>
                <a:schemeClr val="accent6"/>
              </a:buClr>
              <a:buFont typeface="Arial"/>
              <a:buChar char="•"/>
              <a:defRPr kumimoji="0" sz="1600">
                <a:latin typeface="+mn-lt"/>
                <a:cs typeface="+mn-cs"/>
              </a:defRPr>
            </a:lvl9pPr>
          </a:lstStyle>
          <a:p>
            <a:pPr marL="457200" lvl="1" indent="-457200" algn="just">
              <a:spcBef>
                <a:spcPts val="600"/>
              </a:spcBef>
              <a:spcAft>
                <a:spcPts val="1200"/>
              </a:spcAft>
              <a:buClr>
                <a:srgbClr val="E7E05B"/>
              </a:buClr>
              <a:buSzPct val="110000"/>
              <a:buFont typeface="+mj-lt"/>
              <a:buAutoNum type="arabicPeriod" startAt="4"/>
            </a:pPr>
            <a:r>
              <a:rPr lang="vi-VN" altLang="en-US" sz="2300" dirty="0" smtClean="0">
                <a:latin typeface="+mn-lt"/>
              </a:rPr>
              <a:t>Sprijinirea </a:t>
            </a:r>
            <a:r>
              <a:rPr lang="vi-VN" altLang="en-US" sz="2300" dirty="0">
                <a:latin typeface="+mn-lt"/>
              </a:rPr>
              <a:t>participării cadrelor didactice la activităţi de formare </a:t>
            </a:r>
            <a:r>
              <a:rPr lang="vi-VN" altLang="en-US" sz="2300" b="0" dirty="0">
                <a:latin typeface="+mn-lt"/>
              </a:rPr>
              <a:t>continuă în domeniul specialităţii şi al didacticii disciplinei, inclusiv în vederea dezvoltării competenţelor de elaborare şi evaluare a tipurilor de itemi propuşi la probele de evaluare din cadrul examenelor naţionale.</a:t>
            </a:r>
          </a:p>
          <a:p>
            <a:pPr marL="457200" lvl="1" indent="-457200" algn="just">
              <a:spcBef>
                <a:spcPts val="600"/>
              </a:spcBef>
              <a:spcAft>
                <a:spcPts val="1200"/>
              </a:spcAft>
              <a:buClr>
                <a:srgbClr val="E7E05B"/>
              </a:buClr>
              <a:buSzPct val="110000"/>
              <a:buFont typeface="+mj-lt"/>
              <a:buAutoNum type="arabicPeriod" startAt="4"/>
            </a:pPr>
            <a:r>
              <a:rPr lang="vi-VN" altLang="en-US" sz="2300" dirty="0" smtClean="0">
                <a:latin typeface="+mn-lt"/>
              </a:rPr>
              <a:t>Monitorizarea </a:t>
            </a:r>
            <a:r>
              <a:rPr lang="vi-VN" altLang="en-US" sz="2300" dirty="0">
                <a:latin typeface="+mn-lt"/>
              </a:rPr>
              <a:t>şi evaluarea </a:t>
            </a:r>
            <a:r>
              <a:rPr lang="vi-VN" altLang="en-US" sz="2300" b="0" dirty="0">
                <a:latin typeface="+mn-lt"/>
              </a:rPr>
              <a:t>standardelor de învăţare şi a  </a:t>
            </a:r>
            <a:r>
              <a:rPr lang="vi-VN" altLang="en-US" sz="2300" dirty="0">
                <a:latin typeface="+mn-lt"/>
              </a:rPr>
              <a:t>calităţii procesului de predare –învăţare – evaluare</a:t>
            </a:r>
            <a:r>
              <a:rPr lang="vi-VN" altLang="en-US" sz="2300" b="0" dirty="0">
                <a:latin typeface="+mn-lt"/>
              </a:rPr>
              <a:t>, stabilirea de ţinte şi obiective realiste de îmbunătăţire şi oferirea suportului necesar pentru ca acestea să fie atinse.</a:t>
            </a:r>
          </a:p>
          <a:p>
            <a:pPr marL="457200" lvl="1" indent="-457200" algn="just">
              <a:spcBef>
                <a:spcPts val="600"/>
              </a:spcBef>
              <a:spcAft>
                <a:spcPts val="1200"/>
              </a:spcAft>
              <a:buClr>
                <a:srgbClr val="E7E05B"/>
              </a:buClr>
              <a:buSzPct val="110000"/>
              <a:buFont typeface="+mj-lt"/>
              <a:buAutoNum type="arabicPeriod" startAt="4"/>
            </a:pPr>
            <a:r>
              <a:rPr lang="vi-VN" altLang="en-US" sz="2300" b="0" dirty="0" smtClean="0">
                <a:latin typeface="+mn-lt"/>
              </a:rPr>
              <a:t>Organizarea </a:t>
            </a:r>
            <a:r>
              <a:rPr lang="vi-VN" altLang="en-US" sz="2300" b="0" dirty="0">
                <a:latin typeface="+mn-lt"/>
              </a:rPr>
              <a:t>de către conducerea unităţii de învăţământ, responsabilii catedrelor/comisiilor metodice, comisia pentru evaluarea şi asigurarea calităţii a unor </a:t>
            </a:r>
            <a:r>
              <a:rPr lang="vi-VN" altLang="en-US" sz="2300" dirty="0">
                <a:latin typeface="+mn-lt"/>
              </a:rPr>
              <a:t>activităţi de consiliere, monitorizare şi control</a:t>
            </a:r>
            <a:r>
              <a:rPr lang="vi-VN" altLang="en-US" sz="2300" b="0" dirty="0">
                <a:latin typeface="+mn-lt"/>
              </a:rPr>
              <a:t>, în vederea </a:t>
            </a:r>
            <a:r>
              <a:rPr lang="vi-VN" altLang="en-US" sz="2300" dirty="0">
                <a:latin typeface="+mn-lt"/>
              </a:rPr>
              <a:t>parcurgerii integrale a materiei</a:t>
            </a:r>
            <a:r>
              <a:rPr lang="vi-VN" altLang="en-US" sz="2300" b="0" dirty="0">
                <a:latin typeface="+mn-lt"/>
              </a:rPr>
              <a:t> la toate disciplinele, conform standardelor de calitate naţionale, a adaptării demersului didactic la nevoile elevilor şi a realizării unei </a:t>
            </a:r>
            <a:r>
              <a:rPr lang="vi-VN" altLang="en-US" sz="2300" dirty="0">
                <a:latin typeface="+mn-lt"/>
              </a:rPr>
              <a:t>evaluări ritmice </a:t>
            </a:r>
            <a:r>
              <a:rPr lang="vi-VN" altLang="en-US" sz="2300" b="0" dirty="0">
                <a:latin typeface="+mn-lt"/>
              </a:rPr>
              <a:t>şi relevante</a:t>
            </a:r>
            <a:r>
              <a:rPr lang="vi-VN" altLang="en-US" sz="2300" b="0" dirty="0" smtClean="0">
                <a:latin typeface="+mn-lt"/>
              </a:rPr>
              <a:t>.</a:t>
            </a:r>
            <a:endParaRPr lang="vi-VN" altLang="en-US" sz="2300" b="0" dirty="0">
              <a:latin typeface="+mn-lt"/>
            </a:endParaRPr>
          </a:p>
        </p:txBody>
      </p:sp>
      <p:sp>
        <p:nvSpPr>
          <p:cNvPr id="5" name="AutoShape 8">
            <a:hlinkClick r:id="rId2" action="ppaction://hlinksldjump"/>
          </p:cNvPr>
          <p:cNvSpPr>
            <a:spLocks noChangeArrowheads="1"/>
          </p:cNvSpPr>
          <p:nvPr/>
        </p:nvSpPr>
        <p:spPr bwMode="auto">
          <a:xfrm>
            <a:off x="8420100" y="6477000"/>
            <a:ext cx="577850" cy="304800"/>
          </a:xfrm>
          <a:prstGeom prst="rightArrow">
            <a:avLst>
              <a:gd name="adj1" fmla="val 50000"/>
              <a:gd name="adj2" fmla="val 47396"/>
            </a:avLst>
          </a:prstGeom>
          <a:solidFill>
            <a:srgbClr val="993366"/>
          </a:solidFill>
          <a:ln w="9525">
            <a:solidFill>
              <a:schemeClr val="tx1"/>
            </a:solidFill>
            <a:miter lim="800000"/>
            <a:headEnd/>
            <a:tailEnd/>
          </a:ln>
        </p:spPr>
        <p:txBody>
          <a:bodyPr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3" name="Rectangle 2"/>
          <p:cNvSpPr/>
          <p:nvPr/>
        </p:nvSpPr>
        <p:spPr>
          <a:xfrm>
            <a:off x="669878" y="145548"/>
            <a:ext cx="7426713" cy="523220"/>
          </a:xfrm>
          <a:prstGeom prst="rect">
            <a:avLst/>
          </a:prstGeom>
        </p:spPr>
        <p:txBody>
          <a:bodyPr wrap="none">
            <a:spAutoFit/>
          </a:bodyPr>
          <a:lstStyle/>
          <a:p>
            <a:r>
              <a:rPr lang="ro-RO" altLang="en-US" sz="2800" dirty="0">
                <a:solidFill>
                  <a:srgbClr val="FFFF00"/>
                </a:solidFill>
              </a:rPr>
              <a:t>B. La nivelul unităţilor de învăţământ</a:t>
            </a:r>
            <a:endParaRPr lang="en-US" sz="2800" dirty="0">
              <a:solidFill>
                <a:srgbClr val="FFFF00"/>
              </a:solidFill>
            </a:endParaRPr>
          </a:p>
        </p:txBody>
      </p:sp>
    </p:spTree>
    <p:extLst>
      <p:ext uri="{BB962C8B-B14F-4D97-AF65-F5344CB8AC3E}">
        <p14:creationId xmlns:p14="http://schemas.microsoft.com/office/powerpoint/2010/main" val="3375118789"/>
      </p:ext>
    </p:extLst>
  </p:cSld>
  <p:clrMapOvr>
    <a:masterClrMapping/>
  </p:clrMapOvr>
  <p:transition spd="slow" advClick="0"/>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noChangeArrowheads="1"/>
          </p:cNvSpPr>
          <p:nvPr>
            <p:ph type="sldNum" sz="quarter" idx="11"/>
          </p:nvPr>
        </p:nvSpPr>
        <p:spPr/>
        <p:txBody>
          <a:bodyPr/>
          <a:lstStyle/>
          <a:p>
            <a:pPr>
              <a:defRPr/>
            </a:pPr>
            <a:fld id="{7487C62E-147A-468D-880D-B937FC1E30D9}" type="slidenum">
              <a:rPr lang="ro-RO"/>
              <a:pPr>
                <a:defRPr/>
              </a:pPr>
              <a:t>82</a:t>
            </a:fld>
            <a:endParaRPr lang="ro-RO"/>
          </a:p>
        </p:txBody>
      </p:sp>
      <p:sp>
        <p:nvSpPr>
          <p:cNvPr id="7" name="Content Placeholder 2"/>
          <p:cNvSpPr txBox="1">
            <a:spLocks/>
          </p:cNvSpPr>
          <p:nvPr/>
        </p:nvSpPr>
        <p:spPr bwMode="auto">
          <a:xfrm>
            <a:off x="0" y="533400"/>
            <a:ext cx="9715500" cy="6105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419100" indent="-382588" eaLnBrk="1" hangingPunct="1">
              <a:spcBef>
                <a:spcPct val="20000"/>
              </a:spcBef>
              <a:buClr>
                <a:srgbClr val="FFC000"/>
              </a:buClr>
              <a:buSzPct val="110000"/>
              <a:buFont typeface="Wingdings 2" pitchFamily="18" charset="2"/>
              <a:buChar char=""/>
              <a:defRPr sz="2200">
                <a:latin typeface="Tahoma" pitchFamily="34" charset="0"/>
              </a:defRPr>
            </a:lvl1pPr>
            <a:lvl2pPr marL="722313" lvl="1" indent="-273050" eaLnBrk="1" hangingPunct="1">
              <a:spcBef>
                <a:spcPct val="20000"/>
              </a:spcBef>
              <a:buClr>
                <a:schemeClr val="accent1"/>
              </a:buClr>
              <a:buSzPct val="90000"/>
              <a:buFontTx/>
              <a:buNone/>
              <a:defRPr sz="2400">
                <a:latin typeface="Tahoma" pitchFamily="34" charset="0"/>
              </a:defRPr>
            </a:lvl2pPr>
            <a:lvl3pPr marL="1004888" indent="-255588">
              <a:spcBef>
                <a:spcPct val="20000"/>
              </a:spcBef>
              <a:buClr>
                <a:schemeClr val="accent2"/>
              </a:buClr>
              <a:buSzPct val="85000"/>
              <a:buFont typeface="Arial" pitchFamily="34" charset="0"/>
              <a:buChar char="○"/>
              <a:defRPr sz="2400">
                <a:latin typeface="+mn-lt"/>
                <a:cs typeface="+mn-cs"/>
              </a:defRPr>
            </a:lvl3pPr>
            <a:lvl4pPr marL="1279525" indent="-236538">
              <a:spcBef>
                <a:spcPct val="20000"/>
              </a:spcBef>
              <a:buClr>
                <a:srgbClr val="7F8FA9"/>
              </a:buClr>
              <a:buSzPct val="90000"/>
              <a:buFont typeface="Wingdings 2" pitchFamily="18" charset="2"/>
              <a:buChar char=""/>
              <a:defRPr sz="2000">
                <a:latin typeface="+mn-lt"/>
                <a:cs typeface="+mn-cs"/>
              </a:defRPr>
            </a:lvl4pPr>
            <a:lvl5pPr marL="1489075" indent="-182563">
              <a:spcBef>
                <a:spcPct val="20000"/>
              </a:spcBef>
              <a:buClr>
                <a:srgbClr val="4A66AC"/>
              </a:buClr>
              <a:buSzPct val="100000"/>
              <a:buFont typeface="Arial" pitchFamily="34" charset="0"/>
              <a:buChar char="-"/>
              <a:defRPr sz="2000">
                <a:latin typeface="+mn-lt"/>
                <a:cs typeface="+mn-cs"/>
              </a:defRPr>
            </a:lvl5pPr>
            <a:lvl6pPr marL="1700784" indent="-182880">
              <a:spcBef>
                <a:spcPct val="20000"/>
              </a:spcBef>
              <a:buClr>
                <a:schemeClr val="accent5"/>
              </a:buClr>
              <a:buFont typeface="Arial"/>
              <a:buChar char="-"/>
              <a:defRPr kumimoji="0" sz="2000" baseline="0">
                <a:latin typeface="+mn-lt"/>
                <a:cs typeface="+mn-cs"/>
              </a:defRPr>
            </a:lvl6pPr>
            <a:lvl7pPr marL="1920240" indent="-182880">
              <a:spcBef>
                <a:spcPct val="20000"/>
              </a:spcBef>
              <a:buClr>
                <a:schemeClr val="accent6"/>
              </a:buClr>
              <a:buSzPct val="100000"/>
              <a:buFont typeface="Arial"/>
              <a:buChar char="•"/>
              <a:defRPr kumimoji="0" sz="1800" baseline="0">
                <a:latin typeface="+mn-lt"/>
                <a:cs typeface="+mn-cs"/>
              </a:defRPr>
            </a:lvl7pPr>
            <a:lvl8pPr marL="2139696" indent="-182880">
              <a:spcBef>
                <a:spcPct val="20000"/>
              </a:spcBef>
              <a:buClr>
                <a:schemeClr val="accent6"/>
              </a:buClr>
              <a:buFont typeface="Arial"/>
              <a:buChar char="▪"/>
              <a:defRPr kumimoji="0" sz="1600">
                <a:latin typeface="+mn-lt"/>
                <a:cs typeface="+mn-cs"/>
              </a:defRPr>
            </a:lvl8pPr>
            <a:lvl9pPr marL="2331720" indent="-182880">
              <a:spcBef>
                <a:spcPct val="20000"/>
              </a:spcBef>
              <a:buClr>
                <a:schemeClr val="accent6"/>
              </a:buClr>
              <a:buFont typeface="Arial"/>
              <a:buChar char="•"/>
              <a:defRPr kumimoji="0" sz="1600">
                <a:latin typeface="+mn-lt"/>
                <a:cs typeface="+mn-cs"/>
              </a:defRPr>
            </a:lvl9pPr>
          </a:lstStyle>
          <a:p>
            <a:pPr marL="457200" lvl="1" indent="-457200" algn="just">
              <a:spcBef>
                <a:spcPts val="600"/>
              </a:spcBef>
              <a:spcAft>
                <a:spcPts val="1200"/>
              </a:spcAft>
              <a:buClr>
                <a:srgbClr val="E7E05B"/>
              </a:buClr>
              <a:buSzPct val="110000"/>
              <a:buFont typeface="+mj-lt"/>
              <a:buAutoNum type="arabicPeriod" startAt="7"/>
            </a:pPr>
            <a:r>
              <a:rPr lang="vi-VN" altLang="en-US" sz="2300" b="0" dirty="0" smtClean="0">
                <a:latin typeface="+mn-lt"/>
              </a:rPr>
              <a:t>Asigurarea </a:t>
            </a:r>
            <a:r>
              <a:rPr lang="vi-VN" altLang="en-US" sz="2300" b="0" dirty="0">
                <a:latin typeface="+mn-lt"/>
              </a:rPr>
              <a:t>unui program de activităţi </a:t>
            </a:r>
            <a:r>
              <a:rPr lang="vi-VN" altLang="en-US" sz="2300" dirty="0">
                <a:latin typeface="+mn-lt"/>
              </a:rPr>
              <a:t>remediale/pregătire suplimentară a elevilor, pe tot parcursul anului termina</a:t>
            </a:r>
            <a:r>
              <a:rPr lang="vi-VN" altLang="en-US" sz="2300" b="0" dirty="0">
                <a:latin typeface="+mn-lt"/>
              </a:rPr>
              <a:t>l (şi nu numai) la disciplinele prevăzute cu probe la examenele naţionale. Includerea, la cerere, în programele de pregătire pentru examenele naţionale, a </a:t>
            </a:r>
            <a:r>
              <a:rPr lang="vi-VN" altLang="en-US" sz="2300" dirty="0">
                <a:latin typeface="+mn-lt"/>
              </a:rPr>
              <a:t>candidaţilor din seriile anterioare</a:t>
            </a:r>
            <a:r>
              <a:rPr lang="vi-VN" altLang="en-US" sz="2300" b="0" dirty="0">
                <a:latin typeface="+mn-lt"/>
              </a:rPr>
              <a:t>. </a:t>
            </a:r>
            <a:endParaRPr lang="ro-RO" altLang="en-US" sz="2300" b="0" dirty="0" smtClean="0">
              <a:latin typeface="+mn-lt"/>
            </a:endParaRPr>
          </a:p>
          <a:p>
            <a:pPr marL="457200" lvl="1" indent="-457200" algn="just">
              <a:spcBef>
                <a:spcPts val="600"/>
              </a:spcBef>
              <a:spcAft>
                <a:spcPts val="1200"/>
              </a:spcAft>
              <a:buClr>
                <a:srgbClr val="E7E05B"/>
              </a:buClr>
              <a:buSzPct val="110000"/>
              <a:buFont typeface="+mj-lt"/>
              <a:buAutoNum type="arabicPeriod" startAt="7"/>
            </a:pPr>
            <a:r>
              <a:rPr lang="vi-VN" altLang="en-US" sz="2300" b="0" dirty="0"/>
              <a:t>Asigurarea condițiilor corespunzătoare, la nivelul unității de învățământ, pentru organizarea și desfășurarea </a:t>
            </a:r>
            <a:r>
              <a:rPr lang="vi-VN" altLang="en-US" sz="2300" dirty="0"/>
              <a:t>simulărilor specifice </a:t>
            </a:r>
            <a:r>
              <a:rPr lang="vi-VN" altLang="en-US" sz="2300" b="0" dirty="0"/>
              <a:t>evaluării naționale pentru absolvenții clasei a VIII-a și examenului de bacalaureat național stabilite, în anul școlar 2014 – 2015, la nivel național.</a:t>
            </a:r>
          </a:p>
          <a:p>
            <a:pPr marL="457200" lvl="1" indent="-457200" algn="just">
              <a:spcBef>
                <a:spcPts val="600"/>
              </a:spcBef>
              <a:spcAft>
                <a:spcPts val="1200"/>
              </a:spcAft>
              <a:buClr>
                <a:srgbClr val="E7E05B"/>
              </a:buClr>
              <a:buSzPct val="110000"/>
              <a:buFont typeface="+mj-lt"/>
              <a:buAutoNum type="arabicPeriod" startAt="7"/>
            </a:pPr>
            <a:r>
              <a:rPr lang="vi-VN" altLang="en-US" sz="2300" b="0" dirty="0" smtClean="0"/>
              <a:t>Promovarea </a:t>
            </a:r>
            <a:r>
              <a:rPr lang="vi-VN" altLang="en-US" sz="2300" b="0" dirty="0"/>
              <a:t>unui </a:t>
            </a:r>
            <a:r>
              <a:rPr lang="vi-VN" altLang="en-US" sz="2300" dirty="0"/>
              <a:t>comportament adecvat </a:t>
            </a:r>
            <a:r>
              <a:rPr lang="vi-VN" altLang="en-US" sz="2300" b="0" dirty="0"/>
              <a:t>al elevilor şi </a:t>
            </a:r>
            <a:r>
              <a:rPr lang="vi-VN" altLang="en-US" sz="2300" dirty="0"/>
              <a:t>diminuarea absenteismului</a:t>
            </a:r>
            <a:r>
              <a:rPr lang="vi-VN" altLang="en-US" sz="2300" b="0" dirty="0"/>
              <a:t> şcolar, prin monitorizarea frecvenţei elevilor, introducerea sistemului de monitorizare a prezenţei la şcoală a elevilor, informarea permanentă a familiilor privitor la frecvenţa  şi comportamentul elevilor, la rezultatele şcolare ale acestora.</a:t>
            </a:r>
          </a:p>
          <a:p>
            <a:pPr marL="457200" lvl="1" indent="-457200" algn="just">
              <a:spcBef>
                <a:spcPts val="600"/>
              </a:spcBef>
              <a:spcAft>
                <a:spcPts val="1200"/>
              </a:spcAft>
              <a:buClr>
                <a:srgbClr val="E7E05B"/>
              </a:buClr>
              <a:buSzPct val="110000"/>
              <a:buFont typeface="+mj-lt"/>
              <a:buAutoNum type="arabicPeriod" startAt="7"/>
            </a:pPr>
            <a:endParaRPr lang="vi-VN" altLang="en-US" sz="2300" b="0" dirty="0">
              <a:latin typeface="+mn-lt"/>
            </a:endParaRPr>
          </a:p>
        </p:txBody>
      </p:sp>
      <p:sp>
        <p:nvSpPr>
          <p:cNvPr id="5" name="AutoShape 8">
            <a:hlinkClick r:id="rId2" action="ppaction://hlinksldjump"/>
          </p:cNvPr>
          <p:cNvSpPr>
            <a:spLocks noChangeArrowheads="1"/>
          </p:cNvSpPr>
          <p:nvPr/>
        </p:nvSpPr>
        <p:spPr bwMode="auto">
          <a:xfrm>
            <a:off x="8420100" y="6477000"/>
            <a:ext cx="577850" cy="304800"/>
          </a:xfrm>
          <a:prstGeom prst="rightArrow">
            <a:avLst>
              <a:gd name="adj1" fmla="val 50000"/>
              <a:gd name="adj2" fmla="val 47396"/>
            </a:avLst>
          </a:prstGeom>
          <a:solidFill>
            <a:srgbClr val="993366"/>
          </a:solidFill>
          <a:ln w="9525">
            <a:solidFill>
              <a:schemeClr val="tx1"/>
            </a:solidFill>
            <a:miter lim="800000"/>
            <a:headEnd/>
            <a:tailEnd/>
          </a:ln>
        </p:spPr>
        <p:txBody>
          <a:bodyPr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3" name="Rectangle 2"/>
          <p:cNvSpPr/>
          <p:nvPr/>
        </p:nvSpPr>
        <p:spPr>
          <a:xfrm>
            <a:off x="669878" y="145548"/>
            <a:ext cx="7426713" cy="523220"/>
          </a:xfrm>
          <a:prstGeom prst="rect">
            <a:avLst/>
          </a:prstGeom>
        </p:spPr>
        <p:txBody>
          <a:bodyPr wrap="none">
            <a:spAutoFit/>
          </a:bodyPr>
          <a:lstStyle/>
          <a:p>
            <a:r>
              <a:rPr lang="ro-RO" altLang="en-US" sz="2800" dirty="0">
                <a:solidFill>
                  <a:srgbClr val="FFFF00"/>
                </a:solidFill>
              </a:rPr>
              <a:t>B. La nivelul unităţilor de învăţământ</a:t>
            </a:r>
            <a:endParaRPr lang="en-US" sz="2800" dirty="0">
              <a:solidFill>
                <a:srgbClr val="FFFF00"/>
              </a:solidFill>
            </a:endParaRPr>
          </a:p>
        </p:txBody>
      </p:sp>
    </p:spTree>
    <p:extLst>
      <p:ext uri="{BB962C8B-B14F-4D97-AF65-F5344CB8AC3E}">
        <p14:creationId xmlns:p14="http://schemas.microsoft.com/office/powerpoint/2010/main" val="1237127414"/>
      </p:ext>
    </p:extLst>
  </p:cSld>
  <p:clrMapOvr>
    <a:masterClrMapping/>
  </p:clrMapOvr>
  <p:transition spd="slow" advClick="0"/>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noChangeArrowheads="1"/>
          </p:cNvSpPr>
          <p:nvPr>
            <p:ph type="sldNum" sz="quarter" idx="11"/>
          </p:nvPr>
        </p:nvSpPr>
        <p:spPr/>
        <p:txBody>
          <a:bodyPr/>
          <a:lstStyle/>
          <a:p>
            <a:pPr>
              <a:defRPr/>
            </a:pPr>
            <a:fld id="{7487C62E-147A-468D-880D-B937FC1E30D9}" type="slidenum">
              <a:rPr lang="ro-RO"/>
              <a:pPr>
                <a:defRPr/>
              </a:pPr>
              <a:t>83</a:t>
            </a:fld>
            <a:endParaRPr lang="ro-RO"/>
          </a:p>
        </p:txBody>
      </p:sp>
      <p:sp>
        <p:nvSpPr>
          <p:cNvPr id="7" name="Content Placeholder 2"/>
          <p:cNvSpPr txBox="1">
            <a:spLocks/>
          </p:cNvSpPr>
          <p:nvPr/>
        </p:nvSpPr>
        <p:spPr bwMode="auto">
          <a:xfrm>
            <a:off x="114300" y="1219200"/>
            <a:ext cx="97155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419100" indent="-382588" eaLnBrk="1" hangingPunct="1">
              <a:spcBef>
                <a:spcPct val="20000"/>
              </a:spcBef>
              <a:buClr>
                <a:srgbClr val="FFC000"/>
              </a:buClr>
              <a:buSzPct val="110000"/>
              <a:buFont typeface="Wingdings 2" pitchFamily="18" charset="2"/>
              <a:buChar char=""/>
              <a:defRPr sz="2200">
                <a:latin typeface="Tahoma" pitchFamily="34" charset="0"/>
              </a:defRPr>
            </a:lvl1pPr>
            <a:lvl2pPr marL="722313" lvl="1" indent="-273050" eaLnBrk="1" hangingPunct="1">
              <a:spcBef>
                <a:spcPct val="20000"/>
              </a:spcBef>
              <a:buClr>
                <a:schemeClr val="accent1"/>
              </a:buClr>
              <a:buSzPct val="90000"/>
              <a:buFontTx/>
              <a:buNone/>
              <a:defRPr sz="2400">
                <a:latin typeface="Tahoma" pitchFamily="34" charset="0"/>
              </a:defRPr>
            </a:lvl2pPr>
            <a:lvl3pPr marL="1004888" indent="-255588">
              <a:spcBef>
                <a:spcPct val="20000"/>
              </a:spcBef>
              <a:buClr>
                <a:schemeClr val="accent2"/>
              </a:buClr>
              <a:buSzPct val="85000"/>
              <a:buFont typeface="Arial" pitchFamily="34" charset="0"/>
              <a:buChar char="○"/>
              <a:defRPr sz="2400">
                <a:latin typeface="+mn-lt"/>
                <a:cs typeface="+mn-cs"/>
              </a:defRPr>
            </a:lvl3pPr>
            <a:lvl4pPr marL="1279525" indent="-236538">
              <a:spcBef>
                <a:spcPct val="20000"/>
              </a:spcBef>
              <a:buClr>
                <a:srgbClr val="7F8FA9"/>
              </a:buClr>
              <a:buSzPct val="90000"/>
              <a:buFont typeface="Wingdings 2" pitchFamily="18" charset="2"/>
              <a:buChar char=""/>
              <a:defRPr sz="2000">
                <a:latin typeface="+mn-lt"/>
                <a:cs typeface="+mn-cs"/>
              </a:defRPr>
            </a:lvl4pPr>
            <a:lvl5pPr marL="1489075" indent="-182563">
              <a:spcBef>
                <a:spcPct val="20000"/>
              </a:spcBef>
              <a:buClr>
                <a:srgbClr val="4A66AC"/>
              </a:buClr>
              <a:buSzPct val="100000"/>
              <a:buFont typeface="Arial" pitchFamily="34" charset="0"/>
              <a:buChar char="-"/>
              <a:defRPr sz="2000">
                <a:latin typeface="+mn-lt"/>
                <a:cs typeface="+mn-cs"/>
              </a:defRPr>
            </a:lvl5pPr>
            <a:lvl6pPr marL="1700784" indent="-182880">
              <a:spcBef>
                <a:spcPct val="20000"/>
              </a:spcBef>
              <a:buClr>
                <a:schemeClr val="accent5"/>
              </a:buClr>
              <a:buFont typeface="Arial"/>
              <a:buChar char="-"/>
              <a:defRPr kumimoji="0" sz="2000" baseline="0">
                <a:latin typeface="+mn-lt"/>
                <a:cs typeface="+mn-cs"/>
              </a:defRPr>
            </a:lvl6pPr>
            <a:lvl7pPr marL="1920240" indent="-182880">
              <a:spcBef>
                <a:spcPct val="20000"/>
              </a:spcBef>
              <a:buClr>
                <a:schemeClr val="accent6"/>
              </a:buClr>
              <a:buSzPct val="100000"/>
              <a:buFont typeface="Arial"/>
              <a:buChar char="•"/>
              <a:defRPr kumimoji="0" sz="1800" baseline="0">
                <a:latin typeface="+mn-lt"/>
                <a:cs typeface="+mn-cs"/>
              </a:defRPr>
            </a:lvl7pPr>
            <a:lvl8pPr marL="2139696" indent="-182880">
              <a:spcBef>
                <a:spcPct val="20000"/>
              </a:spcBef>
              <a:buClr>
                <a:schemeClr val="accent6"/>
              </a:buClr>
              <a:buFont typeface="Arial"/>
              <a:buChar char="▪"/>
              <a:defRPr kumimoji="0" sz="1600">
                <a:latin typeface="+mn-lt"/>
                <a:cs typeface="+mn-cs"/>
              </a:defRPr>
            </a:lvl8pPr>
            <a:lvl9pPr marL="2331720" indent="-182880">
              <a:spcBef>
                <a:spcPct val="20000"/>
              </a:spcBef>
              <a:buClr>
                <a:schemeClr val="accent6"/>
              </a:buClr>
              <a:buFont typeface="Arial"/>
              <a:buChar char="•"/>
              <a:defRPr kumimoji="0" sz="1600">
                <a:latin typeface="+mn-lt"/>
                <a:cs typeface="+mn-cs"/>
              </a:defRPr>
            </a:lvl9pPr>
          </a:lstStyle>
          <a:p>
            <a:pPr marL="457200" lvl="1" indent="-457200" algn="just">
              <a:spcBef>
                <a:spcPts val="600"/>
              </a:spcBef>
              <a:spcAft>
                <a:spcPts val="1200"/>
              </a:spcAft>
              <a:buClr>
                <a:srgbClr val="E7E05B"/>
              </a:buClr>
              <a:buSzPct val="110000"/>
              <a:buFont typeface="+mj-lt"/>
              <a:buAutoNum type="arabicPeriod" startAt="10"/>
            </a:pPr>
            <a:r>
              <a:rPr lang="vi-VN" altLang="en-US" sz="2300" b="0" dirty="0" smtClean="0">
                <a:latin typeface="+mn-lt"/>
              </a:rPr>
              <a:t>Redefinirea </a:t>
            </a:r>
            <a:r>
              <a:rPr lang="vi-VN" altLang="en-US" sz="2300" b="0" dirty="0">
                <a:latin typeface="+mn-lt"/>
              </a:rPr>
              <a:t>relaţiei şcoală-familie, din perspectiva </a:t>
            </a:r>
            <a:r>
              <a:rPr lang="vi-VN" altLang="en-US" sz="2300" dirty="0">
                <a:latin typeface="+mn-lt"/>
              </a:rPr>
              <a:t>creşterii gradului de implicare a părinţilor în activităţile educaţionale</a:t>
            </a:r>
            <a:r>
              <a:rPr lang="vi-VN" altLang="en-US" sz="2300" b="0" dirty="0">
                <a:latin typeface="+mn-lt"/>
              </a:rPr>
              <a:t> destinate elevilor şi a responsabilizării familiei  privind participarea şcolară a elevilor.</a:t>
            </a:r>
          </a:p>
          <a:p>
            <a:pPr marL="457200" lvl="1" indent="-457200" algn="just">
              <a:spcBef>
                <a:spcPts val="600"/>
              </a:spcBef>
              <a:spcAft>
                <a:spcPts val="1200"/>
              </a:spcAft>
              <a:buClr>
                <a:srgbClr val="E7E05B"/>
              </a:buClr>
              <a:buSzPct val="110000"/>
              <a:buFont typeface="+mj-lt"/>
              <a:buAutoNum type="arabicPeriod" startAt="10"/>
            </a:pPr>
            <a:r>
              <a:rPr lang="vi-VN" altLang="en-US" sz="2300" b="0" dirty="0" smtClean="0">
                <a:latin typeface="+mn-lt"/>
              </a:rPr>
              <a:t>Realizarea </a:t>
            </a:r>
            <a:r>
              <a:rPr lang="vi-VN" altLang="en-US" sz="2300" b="0" dirty="0">
                <a:latin typeface="+mn-lt"/>
              </a:rPr>
              <a:t>de </a:t>
            </a:r>
            <a:r>
              <a:rPr lang="vi-VN" altLang="en-US" sz="2300" dirty="0">
                <a:latin typeface="+mn-lt"/>
              </a:rPr>
              <a:t>parteneriate educaţionale </a:t>
            </a:r>
            <a:r>
              <a:rPr lang="vi-VN" altLang="en-US" sz="2300" b="0" dirty="0">
                <a:latin typeface="+mn-lt"/>
              </a:rPr>
              <a:t>cu comunitatea, care să contribuie la  îmbogăţirea experienţelor de învăţare ale copiilor/elevilor/tinerilor.</a:t>
            </a:r>
          </a:p>
          <a:p>
            <a:pPr marL="457200" lvl="1" indent="-457200" algn="just">
              <a:spcBef>
                <a:spcPts val="600"/>
              </a:spcBef>
              <a:spcAft>
                <a:spcPts val="1200"/>
              </a:spcAft>
              <a:buClr>
                <a:srgbClr val="E7E05B"/>
              </a:buClr>
              <a:buSzPct val="110000"/>
              <a:buFont typeface="+mj-lt"/>
              <a:buAutoNum type="arabicPeriod" startAt="10"/>
            </a:pPr>
            <a:r>
              <a:rPr lang="vi-VN" altLang="en-US" sz="2300" b="0" dirty="0" smtClean="0">
                <a:latin typeface="+mn-lt"/>
              </a:rPr>
              <a:t>Multiplicarea </a:t>
            </a:r>
            <a:r>
              <a:rPr lang="vi-VN" altLang="en-US" sz="2300" b="0" dirty="0">
                <a:latin typeface="+mn-lt"/>
              </a:rPr>
              <a:t>şi diversificarea activităţilor de </a:t>
            </a:r>
            <a:r>
              <a:rPr lang="vi-VN" altLang="en-US" sz="2300" dirty="0">
                <a:latin typeface="+mn-lt"/>
              </a:rPr>
              <a:t>consiliere şi orientare profesională </a:t>
            </a:r>
            <a:r>
              <a:rPr lang="vi-VN" altLang="en-US" sz="2300" b="0" dirty="0">
                <a:latin typeface="+mn-lt"/>
              </a:rPr>
              <a:t>a elevilor şi părinţilor.</a:t>
            </a:r>
          </a:p>
        </p:txBody>
      </p:sp>
      <p:sp>
        <p:nvSpPr>
          <p:cNvPr id="5" name="AutoShape 8">
            <a:hlinkClick r:id="rId2" action="ppaction://hlinksldjump"/>
          </p:cNvPr>
          <p:cNvSpPr>
            <a:spLocks noChangeArrowheads="1"/>
          </p:cNvSpPr>
          <p:nvPr/>
        </p:nvSpPr>
        <p:spPr bwMode="auto">
          <a:xfrm>
            <a:off x="8420100" y="6477000"/>
            <a:ext cx="577850" cy="304800"/>
          </a:xfrm>
          <a:prstGeom prst="rightArrow">
            <a:avLst>
              <a:gd name="adj1" fmla="val 50000"/>
              <a:gd name="adj2" fmla="val 47396"/>
            </a:avLst>
          </a:prstGeom>
          <a:solidFill>
            <a:srgbClr val="993366"/>
          </a:solidFill>
          <a:ln w="9525">
            <a:solidFill>
              <a:schemeClr val="tx1"/>
            </a:solidFill>
            <a:miter lim="800000"/>
            <a:headEnd/>
            <a:tailEnd/>
          </a:ln>
        </p:spPr>
        <p:txBody>
          <a:bodyPr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3" name="Rectangle 2"/>
          <p:cNvSpPr/>
          <p:nvPr/>
        </p:nvSpPr>
        <p:spPr>
          <a:xfrm>
            <a:off x="669878" y="145548"/>
            <a:ext cx="7426713" cy="523220"/>
          </a:xfrm>
          <a:prstGeom prst="rect">
            <a:avLst/>
          </a:prstGeom>
        </p:spPr>
        <p:txBody>
          <a:bodyPr wrap="none">
            <a:spAutoFit/>
          </a:bodyPr>
          <a:lstStyle/>
          <a:p>
            <a:r>
              <a:rPr lang="ro-RO" altLang="en-US" sz="2800" dirty="0">
                <a:solidFill>
                  <a:srgbClr val="FFFF00"/>
                </a:solidFill>
              </a:rPr>
              <a:t>B. La nivelul unităţilor de învăţământ</a:t>
            </a:r>
            <a:endParaRPr lang="en-US" sz="2800" dirty="0">
              <a:solidFill>
                <a:srgbClr val="FFFF00"/>
              </a:solidFill>
            </a:endParaRPr>
          </a:p>
        </p:txBody>
      </p:sp>
    </p:spTree>
    <p:extLst>
      <p:ext uri="{BB962C8B-B14F-4D97-AF65-F5344CB8AC3E}">
        <p14:creationId xmlns:p14="http://schemas.microsoft.com/office/powerpoint/2010/main" val="4056401373"/>
      </p:ext>
    </p:extLst>
  </p:cSld>
  <p:clrMapOvr>
    <a:masterClrMapping/>
  </p:clrMapOvr>
  <p:transition spd="slow" advClick="0"/>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noChangeArrowheads="1"/>
          </p:cNvSpPr>
          <p:nvPr>
            <p:ph type="sldNum" sz="quarter" idx="11"/>
          </p:nvPr>
        </p:nvSpPr>
        <p:spPr/>
        <p:txBody>
          <a:bodyPr/>
          <a:lstStyle/>
          <a:p>
            <a:pPr>
              <a:defRPr/>
            </a:pPr>
            <a:fld id="{7487C62E-147A-468D-880D-B937FC1E30D9}" type="slidenum">
              <a:rPr lang="ro-RO"/>
              <a:pPr>
                <a:defRPr/>
              </a:pPr>
              <a:t>84</a:t>
            </a:fld>
            <a:endParaRPr lang="ro-RO"/>
          </a:p>
        </p:txBody>
      </p:sp>
      <p:sp>
        <p:nvSpPr>
          <p:cNvPr id="7" name="Content Placeholder 2"/>
          <p:cNvSpPr txBox="1">
            <a:spLocks/>
          </p:cNvSpPr>
          <p:nvPr/>
        </p:nvSpPr>
        <p:spPr bwMode="auto">
          <a:xfrm>
            <a:off x="114300" y="1219200"/>
            <a:ext cx="97155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419100" indent="-382588" eaLnBrk="1" hangingPunct="1">
              <a:spcBef>
                <a:spcPct val="20000"/>
              </a:spcBef>
              <a:buClr>
                <a:srgbClr val="FFC000"/>
              </a:buClr>
              <a:buSzPct val="110000"/>
              <a:buFont typeface="Wingdings 2" pitchFamily="18" charset="2"/>
              <a:buChar char=""/>
              <a:defRPr sz="2200">
                <a:latin typeface="Tahoma" pitchFamily="34" charset="0"/>
              </a:defRPr>
            </a:lvl1pPr>
            <a:lvl2pPr marL="722313" lvl="1" indent="-273050" eaLnBrk="1" hangingPunct="1">
              <a:spcBef>
                <a:spcPct val="20000"/>
              </a:spcBef>
              <a:buClr>
                <a:schemeClr val="accent1"/>
              </a:buClr>
              <a:buSzPct val="90000"/>
              <a:buFontTx/>
              <a:buNone/>
              <a:defRPr sz="2400">
                <a:latin typeface="Tahoma" pitchFamily="34" charset="0"/>
              </a:defRPr>
            </a:lvl2pPr>
            <a:lvl3pPr marL="1004888" indent="-255588">
              <a:spcBef>
                <a:spcPct val="20000"/>
              </a:spcBef>
              <a:buClr>
                <a:schemeClr val="accent2"/>
              </a:buClr>
              <a:buSzPct val="85000"/>
              <a:buFont typeface="Arial" pitchFamily="34" charset="0"/>
              <a:buChar char="○"/>
              <a:defRPr sz="2400">
                <a:latin typeface="+mn-lt"/>
                <a:cs typeface="+mn-cs"/>
              </a:defRPr>
            </a:lvl3pPr>
            <a:lvl4pPr marL="1279525" indent="-236538">
              <a:spcBef>
                <a:spcPct val="20000"/>
              </a:spcBef>
              <a:buClr>
                <a:srgbClr val="7F8FA9"/>
              </a:buClr>
              <a:buSzPct val="90000"/>
              <a:buFont typeface="Wingdings 2" pitchFamily="18" charset="2"/>
              <a:buChar char=""/>
              <a:defRPr sz="2000">
                <a:latin typeface="+mn-lt"/>
                <a:cs typeface="+mn-cs"/>
              </a:defRPr>
            </a:lvl4pPr>
            <a:lvl5pPr marL="1489075" indent="-182563">
              <a:spcBef>
                <a:spcPct val="20000"/>
              </a:spcBef>
              <a:buClr>
                <a:srgbClr val="4A66AC"/>
              </a:buClr>
              <a:buSzPct val="100000"/>
              <a:buFont typeface="Arial" pitchFamily="34" charset="0"/>
              <a:buChar char="-"/>
              <a:defRPr sz="2000">
                <a:latin typeface="+mn-lt"/>
                <a:cs typeface="+mn-cs"/>
              </a:defRPr>
            </a:lvl5pPr>
            <a:lvl6pPr marL="1700784" indent="-182880">
              <a:spcBef>
                <a:spcPct val="20000"/>
              </a:spcBef>
              <a:buClr>
                <a:schemeClr val="accent5"/>
              </a:buClr>
              <a:buFont typeface="Arial"/>
              <a:buChar char="-"/>
              <a:defRPr kumimoji="0" sz="2000" baseline="0">
                <a:latin typeface="+mn-lt"/>
                <a:cs typeface="+mn-cs"/>
              </a:defRPr>
            </a:lvl6pPr>
            <a:lvl7pPr marL="1920240" indent="-182880">
              <a:spcBef>
                <a:spcPct val="20000"/>
              </a:spcBef>
              <a:buClr>
                <a:schemeClr val="accent6"/>
              </a:buClr>
              <a:buSzPct val="100000"/>
              <a:buFont typeface="Arial"/>
              <a:buChar char="•"/>
              <a:defRPr kumimoji="0" sz="1800" baseline="0">
                <a:latin typeface="+mn-lt"/>
                <a:cs typeface="+mn-cs"/>
              </a:defRPr>
            </a:lvl7pPr>
            <a:lvl8pPr marL="2139696" indent="-182880">
              <a:spcBef>
                <a:spcPct val="20000"/>
              </a:spcBef>
              <a:buClr>
                <a:schemeClr val="accent6"/>
              </a:buClr>
              <a:buFont typeface="Arial"/>
              <a:buChar char="▪"/>
              <a:defRPr kumimoji="0" sz="1600">
                <a:latin typeface="+mn-lt"/>
                <a:cs typeface="+mn-cs"/>
              </a:defRPr>
            </a:lvl8pPr>
            <a:lvl9pPr marL="2331720" indent="-182880">
              <a:spcBef>
                <a:spcPct val="20000"/>
              </a:spcBef>
              <a:buClr>
                <a:schemeClr val="accent6"/>
              </a:buClr>
              <a:buFont typeface="Arial"/>
              <a:buChar char="•"/>
              <a:defRPr kumimoji="0" sz="1600">
                <a:latin typeface="+mn-lt"/>
                <a:cs typeface="+mn-cs"/>
              </a:defRPr>
            </a:lvl9pPr>
          </a:lstStyle>
          <a:p>
            <a:pPr marL="457200" lvl="1" indent="-457200" algn="just">
              <a:spcBef>
                <a:spcPts val="600"/>
              </a:spcBef>
              <a:spcAft>
                <a:spcPts val="1200"/>
              </a:spcAft>
              <a:buClr>
                <a:srgbClr val="E7E05B"/>
              </a:buClr>
              <a:buSzPct val="110000"/>
              <a:buFont typeface="+mj-lt"/>
              <a:buAutoNum type="arabicPeriod"/>
            </a:pPr>
            <a:r>
              <a:rPr lang="vi-VN" altLang="en-US" sz="2300" b="0" dirty="0" smtClean="0">
                <a:latin typeface="+mn-lt"/>
              </a:rPr>
              <a:t>Analiza </a:t>
            </a:r>
            <a:r>
              <a:rPr lang="vi-VN" altLang="en-US" sz="2300" b="0" dirty="0">
                <a:latin typeface="+mn-lt"/>
              </a:rPr>
              <a:t>sistematică a progresului şcolar al elevilor, inclusiv prin </a:t>
            </a:r>
            <a:r>
              <a:rPr lang="vi-VN" altLang="en-US" sz="2300" dirty="0">
                <a:latin typeface="+mn-lt"/>
              </a:rPr>
              <a:t>compararea notelor  obţinute la evaluarea pe parcursul şcolarităţii cu cele de la examenele naţionale. </a:t>
            </a:r>
          </a:p>
          <a:p>
            <a:pPr marL="457200" lvl="1" indent="-457200" algn="just">
              <a:spcBef>
                <a:spcPts val="600"/>
              </a:spcBef>
              <a:spcAft>
                <a:spcPts val="1200"/>
              </a:spcAft>
              <a:buClr>
                <a:srgbClr val="E7E05B"/>
              </a:buClr>
              <a:buSzPct val="110000"/>
              <a:buFont typeface="+mj-lt"/>
              <a:buAutoNum type="arabicPeriod"/>
            </a:pPr>
            <a:r>
              <a:rPr lang="vi-VN" altLang="en-US" sz="2300" dirty="0" smtClean="0">
                <a:latin typeface="+mn-lt"/>
              </a:rPr>
              <a:t>Parcurgerea </a:t>
            </a:r>
            <a:r>
              <a:rPr lang="vi-VN" altLang="en-US" sz="2300" dirty="0">
                <a:latin typeface="+mn-lt"/>
              </a:rPr>
              <a:t>integrală a programelor şcolare</a:t>
            </a:r>
            <a:r>
              <a:rPr lang="vi-VN" altLang="en-US" sz="2300" b="0" dirty="0">
                <a:latin typeface="+mn-lt"/>
              </a:rPr>
              <a:t>, precum </a:t>
            </a:r>
            <a:r>
              <a:rPr lang="vi-VN" altLang="en-US" sz="2300" dirty="0">
                <a:latin typeface="+mn-lt"/>
              </a:rPr>
              <a:t>şi pregătirea elevilor</a:t>
            </a:r>
            <a:r>
              <a:rPr lang="vi-VN" altLang="en-US" sz="2300" b="0" dirty="0">
                <a:latin typeface="+mn-lt"/>
              </a:rPr>
              <a:t> care vor susţine examenele naţionale pe baza programelor specifice pentru examenele naţionale, în vederea atingerii standardelor naţionale şi a prezentării cu succes a elevilor la aceste examene. </a:t>
            </a:r>
          </a:p>
          <a:p>
            <a:pPr marL="457200" lvl="1" indent="-457200" algn="just">
              <a:spcBef>
                <a:spcPts val="600"/>
              </a:spcBef>
              <a:spcAft>
                <a:spcPts val="1200"/>
              </a:spcAft>
              <a:buClr>
                <a:srgbClr val="E7E05B"/>
              </a:buClr>
              <a:buSzPct val="110000"/>
              <a:buFont typeface="+mj-lt"/>
              <a:buAutoNum type="arabicPeriod"/>
            </a:pPr>
            <a:r>
              <a:rPr lang="vi-VN" altLang="en-US" sz="2300" dirty="0" smtClean="0">
                <a:latin typeface="+mn-lt"/>
              </a:rPr>
              <a:t>Tratarea </a:t>
            </a:r>
            <a:r>
              <a:rPr lang="vi-VN" altLang="en-US" sz="2300" dirty="0">
                <a:latin typeface="+mn-lt"/>
              </a:rPr>
              <a:t>diferenţiată şi individualizarea predării - învăţării - evaluării astfel încât să se asigure progresul şcolar real pentru toţi elevii</a:t>
            </a:r>
          </a:p>
        </p:txBody>
      </p:sp>
      <p:sp>
        <p:nvSpPr>
          <p:cNvPr id="5" name="AutoShape 8">
            <a:hlinkClick r:id="rId2" action="ppaction://hlinksldjump"/>
          </p:cNvPr>
          <p:cNvSpPr>
            <a:spLocks noChangeArrowheads="1"/>
          </p:cNvSpPr>
          <p:nvPr/>
        </p:nvSpPr>
        <p:spPr bwMode="auto">
          <a:xfrm>
            <a:off x="8420100" y="6477000"/>
            <a:ext cx="577850" cy="304800"/>
          </a:xfrm>
          <a:prstGeom prst="rightArrow">
            <a:avLst>
              <a:gd name="adj1" fmla="val 50000"/>
              <a:gd name="adj2" fmla="val 47396"/>
            </a:avLst>
          </a:prstGeom>
          <a:solidFill>
            <a:srgbClr val="993366"/>
          </a:solidFill>
          <a:ln w="9525">
            <a:solidFill>
              <a:schemeClr val="tx1"/>
            </a:solidFill>
            <a:miter lim="800000"/>
            <a:headEnd/>
            <a:tailEnd/>
          </a:ln>
        </p:spPr>
        <p:txBody>
          <a:bodyPr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2" name="Rectangle 1"/>
          <p:cNvSpPr/>
          <p:nvPr/>
        </p:nvSpPr>
        <p:spPr>
          <a:xfrm>
            <a:off x="829626" y="228600"/>
            <a:ext cx="7189532" cy="584775"/>
          </a:xfrm>
          <a:prstGeom prst="rect">
            <a:avLst/>
          </a:prstGeom>
        </p:spPr>
        <p:txBody>
          <a:bodyPr wrap="none">
            <a:spAutoFit/>
          </a:bodyPr>
          <a:lstStyle/>
          <a:p>
            <a:r>
              <a:rPr lang="es-ES" sz="3200" dirty="0">
                <a:solidFill>
                  <a:srgbClr val="FFFF00"/>
                </a:solidFill>
              </a:rPr>
              <a:t>C. La </a:t>
            </a:r>
            <a:r>
              <a:rPr lang="es-ES" sz="3200" dirty="0" err="1">
                <a:solidFill>
                  <a:srgbClr val="FFFF00"/>
                </a:solidFill>
              </a:rPr>
              <a:t>nivelul</a:t>
            </a:r>
            <a:r>
              <a:rPr lang="es-ES" sz="3200" dirty="0">
                <a:solidFill>
                  <a:srgbClr val="FFFF00"/>
                </a:solidFill>
              </a:rPr>
              <a:t> </a:t>
            </a:r>
            <a:r>
              <a:rPr lang="es-ES" sz="3200" dirty="0" err="1">
                <a:solidFill>
                  <a:srgbClr val="FFFF00"/>
                </a:solidFill>
              </a:rPr>
              <a:t>cadrelor</a:t>
            </a:r>
            <a:r>
              <a:rPr lang="es-ES" sz="3200" dirty="0">
                <a:solidFill>
                  <a:srgbClr val="FFFF00"/>
                </a:solidFill>
              </a:rPr>
              <a:t> </a:t>
            </a:r>
            <a:r>
              <a:rPr lang="es-ES" sz="3200" dirty="0" err="1">
                <a:solidFill>
                  <a:srgbClr val="FFFF00"/>
                </a:solidFill>
              </a:rPr>
              <a:t>didactice</a:t>
            </a:r>
            <a:endParaRPr lang="en-US" sz="3200" dirty="0">
              <a:solidFill>
                <a:srgbClr val="FFFF00"/>
              </a:solidFill>
            </a:endParaRPr>
          </a:p>
        </p:txBody>
      </p:sp>
    </p:spTree>
    <p:extLst>
      <p:ext uri="{BB962C8B-B14F-4D97-AF65-F5344CB8AC3E}">
        <p14:creationId xmlns:p14="http://schemas.microsoft.com/office/powerpoint/2010/main" val="745759912"/>
      </p:ext>
    </p:extLst>
  </p:cSld>
  <p:clrMapOvr>
    <a:masterClrMapping/>
  </p:clrMapOvr>
  <p:transition spd="slow" advClick="0"/>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noChangeArrowheads="1"/>
          </p:cNvSpPr>
          <p:nvPr>
            <p:ph type="sldNum" sz="quarter" idx="11"/>
          </p:nvPr>
        </p:nvSpPr>
        <p:spPr/>
        <p:txBody>
          <a:bodyPr/>
          <a:lstStyle/>
          <a:p>
            <a:pPr>
              <a:defRPr/>
            </a:pPr>
            <a:fld id="{7487C62E-147A-468D-880D-B937FC1E30D9}" type="slidenum">
              <a:rPr lang="ro-RO"/>
              <a:pPr>
                <a:defRPr/>
              </a:pPr>
              <a:t>85</a:t>
            </a:fld>
            <a:endParaRPr lang="ro-RO"/>
          </a:p>
        </p:txBody>
      </p:sp>
      <p:sp>
        <p:nvSpPr>
          <p:cNvPr id="7" name="Content Placeholder 2"/>
          <p:cNvSpPr txBox="1">
            <a:spLocks/>
          </p:cNvSpPr>
          <p:nvPr/>
        </p:nvSpPr>
        <p:spPr bwMode="auto">
          <a:xfrm>
            <a:off x="114300" y="1219200"/>
            <a:ext cx="97155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419100" indent="-382588" eaLnBrk="1" hangingPunct="1">
              <a:spcBef>
                <a:spcPct val="20000"/>
              </a:spcBef>
              <a:buClr>
                <a:srgbClr val="FFC000"/>
              </a:buClr>
              <a:buSzPct val="110000"/>
              <a:buFont typeface="Wingdings 2" pitchFamily="18" charset="2"/>
              <a:buChar char=""/>
              <a:defRPr sz="2200">
                <a:latin typeface="Tahoma" pitchFamily="34" charset="0"/>
              </a:defRPr>
            </a:lvl1pPr>
            <a:lvl2pPr marL="722313" lvl="1" indent="-273050" eaLnBrk="1" hangingPunct="1">
              <a:spcBef>
                <a:spcPct val="20000"/>
              </a:spcBef>
              <a:buClr>
                <a:schemeClr val="accent1"/>
              </a:buClr>
              <a:buSzPct val="90000"/>
              <a:buFontTx/>
              <a:buNone/>
              <a:defRPr sz="2400">
                <a:latin typeface="Tahoma" pitchFamily="34" charset="0"/>
              </a:defRPr>
            </a:lvl2pPr>
            <a:lvl3pPr marL="1004888" indent="-255588">
              <a:spcBef>
                <a:spcPct val="20000"/>
              </a:spcBef>
              <a:buClr>
                <a:schemeClr val="accent2"/>
              </a:buClr>
              <a:buSzPct val="85000"/>
              <a:buFont typeface="Arial" pitchFamily="34" charset="0"/>
              <a:buChar char="○"/>
              <a:defRPr sz="2400">
                <a:latin typeface="+mn-lt"/>
                <a:cs typeface="+mn-cs"/>
              </a:defRPr>
            </a:lvl3pPr>
            <a:lvl4pPr marL="1279525" indent="-236538">
              <a:spcBef>
                <a:spcPct val="20000"/>
              </a:spcBef>
              <a:buClr>
                <a:srgbClr val="7F8FA9"/>
              </a:buClr>
              <a:buSzPct val="90000"/>
              <a:buFont typeface="Wingdings 2" pitchFamily="18" charset="2"/>
              <a:buChar char=""/>
              <a:defRPr sz="2000">
                <a:latin typeface="+mn-lt"/>
                <a:cs typeface="+mn-cs"/>
              </a:defRPr>
            </a:lvl4pPr>
            <a:lvl5pPr marL="1489075" indent="-182563">
              <a:spcBef>
                <a:spcPct val="20000"/>
              </a:spcBef>
              <a:buClr>
                <a:srgbClr val="4A66AC"/>
              </a:buClr>
              <a:buSzPct val="100000"/>
              <a:buFont typeface="Arial" pitchFamily="34" charset="0"/>
              <a:buChar char="-"/>
              <a:defRPr sz="2000">
                <a:latin typeface="+mn-lt"/>
                <a:cs typeface="+mn-cs"/>
              </a:defRPr>
            </a:lvl5pPr>
            <a:lvl6pPr marL="1700784" indent="-182880">
              <a:spcBef>
                <a:spcPct val="20000"/>
              </a:spcBef>
              <a:buClr>
                <a:schemeClr val="accent5"/>
              </a:buClr>
              <a:buFont typeface="Arial"/>
              <a:buChar char="-"/>
              <a:defRPr kumimoji="0" sz="2000" baseline="0">
                <a:latin typeface="+mn-lt"/>
                <a:cs typeface="+mn-cs"/>
              </a:defRPr>
            </a:lvl6pPr>
            <a:lvl7pPr marL="1920240" indent="-182880">
              <a:spcBef>
                <a:spcPct val="20000"/>
              </a:spcBef>
              <a:buClr>
                <a:schemeClr val="accent6"/>
              </a:buClr>
              <a:buSzPct val="100000"/>
              <a:buFont typeface="Arial"/>
              <a:buChar char="•"/>
              <a:defRPr kumimoji="0" sz="1800" baseline="0">
                <a:latin typeface="+mn-lt"/>
                <a:cs typeface="+mn-cs"/>
              </a:defRPr>
            </a:lvl7pPr>
            <a:lvl8pPr marL="2139696" indent="-182880">
              <a:spcBef>
                <a:spcPct val="20000"/>
              </a:spcBef>
              <a:buClr>
                <a:schemeClr val="accent6"/>
              </a:buClr>
              <a:buFont typeface="Arial"/>
              <a:buChar char="▪"/>
              <a:defRPr kumimoji="0" sz="1600">
                <a:latin typeface="+mn-lt"/>
                <a:cs typeface="+mn-cs"/>
              </a:defRPr>
            </a:lvl8pPr>
            <a:lvl9pPr marL="2331720" indent="-182880">
              <a:spcBef>
                <a:spcPct val="20000"/>
              </a:spcBef>
              <a:buClr>
                <a:schemeClr val="accent6"/>
              </a:buClr>
              <a:buFont typeface="Arial"/>
              <a:buChar char="•"/>
              <a:defRPr kumimoji="0" sz="1600">
                <a:latin typeface="+mn-lt"/>
                <a:cs typeface="+mn-cs"/>
              </a:defRPr>
            </a:lvl9pPr>
          </a:lstStyle>
          <a:p>
            <a:pPr marL="457200" lvl="1" indent="-457200" algn="just">
              <a:spcBef>
                <a:spcPts val="600"/>
              </a:spcBef>
              <a:spcAft>
                <a:spcPts val="1200"/>
              </a:spcAft>
              <a:buClr>
                <a:srgbClr val="E7E05B"/>
              </a:buClr>
              <a:buSzPct val="110000"/>
              <a:buFont typeface="+mj-lt"/>
              <a:buAutoNum type="arabicPeriod" startAt="4"/>
            </a:pPr>
            <a:r>
              <a:rPr lang="vi-VN" altLang="en-US" sz="2300" b="0" dirty="0" smtClean="0">
                <a:latin typeface="+mn-lt"/>
              </a:rPr>
              <a:t>Oferirea </a:t>
            </a:r>
            <a:r>
              <a:rPr lang="vi-VN" altLang="en-US" sz="2300" b="0" dirty="0">
                <a:latin typeface="+mn-lt"/>
              </a:rPr>
              <a:t>unui program de activităţi remediale/</a:t>
            </a:r>
            <a:r>
              <a:rPr lang="vi-VN" altLang="en-US" sz="2300" dirty="0">
                <a:latin typeface="+mn-lt"/>
              </a:rPr>
              <a:t>pregătire eficientă a elevilor</a:t>
            </a:r>
            <a:r>
              <a:rPr lang="vi-VN" altLang="en-US" sz="2300" b="0" dirty="0">
                <a:latin typeface="+mn-lt"/>
              </a:rPr>
              <a:t>, pe tot parcursul anului şcolar, la disciplinele la care se susţin probe în cadrul examenelor naţionale.</a:t>
            </a:r>
          </a:p>
          <a:p>
            <a:pPr marL="457200" lvl="1" indent="-457200" algn="just">
              <a:spcBef>
                <a:spcPts val="600"/>
              </a:spcBef>
              <a:spcAft>
                <a:spcPts val="1200"/>
              </a:spcAft>
              <a:buClr>
                <a:srgbClr val="E7E05B"/>
              </a:buClr>
              <a:buSzPct val="110000"/>
              <a:buFont typeface="+mj-lt"/>
              <a:buAutoNum type="arabicPeriod" startAt="4"/>
            </a:pPr>
            <a:r>
              <a:rPr lang="vi-VN" altLang="en-US" sz="2300" b="0" dirty="0" smtClean="0">
                <a:latin typeface="+mn-lt"/>
              </a:rPr>
              <a:t>Monitorizarea </a:t>
            </a:r>
            <a:r>
              <a:rPr lang="vi-VN" altLang="en-US" sz="2300" b="0" dirty="0">
                <a:latin typeface="+mn-lt"/>
              </a:rPr>
              <a:t>frecvenţei şi a comportamentului elevilor şi creşterea motivaţiei acestora pentru cunoaştere, prin </a:t>
            </a:r>
            <a:r>
              <a:rPr lang="vi-VN" altLang="en-US" sz="2300" dirty="0">
                <a:latin typeface="+mn-lt"/>
              </a:rPr>
              <a:t>sporirea atractivităţii activităților didactice. </a:t>
            </a:r>
          </a:p>
          <a:p>
            <a:pPr marL="457200" lvl="1" indent="-457200" algn="just">
              <a:spcBef>
                <a:spcPts val="600"/>
              </a:spcBef>
              <a:spcAft>
                <a:spcPts val="1200"/>
              </a:spcAft>
              <a:buClr>
                <a:srgbClr val="E7E05B"/>
              </a:buClr>
              <a:buSzPct val="110000"/>
              <a:buFont typeface="+mj-lt"/>
              <a:buAutoNum type="arabicPeriod" startAt="4"/>
            </a:pPr>
            <a:r>
              <a:rPr lang="vi-VN" altLang="en-US" sz="2300" dirty="0" smtClean="0">
                <a:latin typeface="+mn-lt"/>
              </a:rPr>
              <a:t>Participarea </a:t>
            </a:r>
            <a:r>
              <a:rPr lang="vi-VN" altLang="en-US" sz="2300" dirty="0">
                <a:latin typeface="+mn-lt"/>
              </a:rPr>
              <a:t>la programele de formare continuă </a:t>
            </a:r>
            <a:r>
              <a:rPr lang="vi-VN" altLang="en-US" sz="2300" b="0" dirty="0">
                <a:latin typeface="+mn-lt"/>
              </a:rPr>
              <a:t>a cadrelor didactice, organizate la nivel naţional şi/sau judeţean, în domeniul specialităţii şi al didacticii disciplinei, inclusiv în vederea dezvoltării competenţelor de elaborare şi evaluare a tipurilor de itemi propuşi la probele de evaluare din cadrul examenelor naţionale.</a:t>
            </a:r>
          </a:p>
        </p:txBody>
      </p:sp>
      <p:sp>
        <p:nvSpPr>
          <p:cNvPr id="5" name="AutoShape 8">
            <a:hlinkClick r:id="rId2" action="ppaction://hlinksldjump"/>
          </p:cNvPr>
          <p:cNvSpPr>
            <a:spLocks noChangeArrowheads="1"/>
          </p:cNvSpPr>
          <p:nvPr/>
        </p:nvSpPr>
        <p:spPr bwMode="auto">
          <a:xfrm rot="10800000">
            <a:off x="8420100" y="6477000"/>
            <a:ext cx="577850" cy="304800"/>
          </a:xfrm>
          <a:prstGeom prst="rightArrow">
            <a:avLst>
              <a:gd name="adj1" fmla="val 50000"/>
              <a:gd name="adj2" fmla="val 47396"/>
            </a:avLst>
          </a:prstGeom>
          <a:solidFill>
            <a:srgbClr val="993366"/>
          </a:solidFill>
          <a:ln w="9525">
            <a:solidFill>
              <a:schemeClr val="tx1"/>
            </a:solidFill>
            <a:miter lim="800000"/>
            <a:headEnd/>
            <a:tailEnd/>
          </a:ln>
        </p:spPr>
        <p:txBody>
          <a:bodyPr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2" name="Rectangle 1"/>
          <p:cNvSpPr/>
          <p:nvPr/>
        </p:nvSpPr>
        <p:spPr>
          <a:xfrm>
            <a:off x="829626" y="228600"/>
            <a:ext cx="7189532" cy="584775"/>
          </a:xfrm>
          <a:prstGeom prst="rect">
            <a:avLst/>
          </a:prstGeom>
        </p:spPr>
        <p:txBody>
          <a:bodyPr wrap="none">
            <a:spAutoFit/>
          </a:bodyPr>
          <a:lstStyle/>
          <a:p>
            <a:r>
              <a:rPr lang="es-ES" sz="3200" dirty="0">
                <a:solidFill>
                  <a:srgbClr val="FFFF00"/>
                </a:solidFill>
              </a:rPr>
              <a:t>C. La </a:t>
            </a:r>
            <a:r>
              <a:rPr lang="es-ES" sz="3200" dirty="0" err="1">
                <a:solidFill>
                  <a:srgbClr val="FFFF00"/>
                </a:solidFill>
              </a:rPr>
              <a:t>nivelul</a:t>
            </a:r>
            <a:r>
              <a:rPr lang="es-ES" sz="3200" dirty="0">
                <a:solidFill>
                  <a:srgbClr val="FFFF00"/>
                </a:solidFill>
              </a:rPr>
              <a:t> </a:t>
            </a:r>
            <a:r>
              <a:rPr lang="es-ES" sz="3200" dirty="0" err="1">
                <a:solidFill>
                  <a:srgbClr val="FFFF00"/>
                </a:solidFill>
              </a:rPr>
              <a:t>cadrelor</a:t>
            </a:r>
            <a:r>
              <a:rPr lang="es-ES" sz="3200" dirty="0">
                <a:solidFill>
                  <a:srgbClr val="FFFF00"/>
                </a:solidFill>
              </a:rPr>
              <a:t> </a:t>
            </a:r>
            <a:r>
              <a:rPr lang="es-ES" sz="3200" dirty="0" err="1">
                <a:solidFill>
                  <a:srgbClr val="FFFF00"/>
                </a:solidFill>
              </a:rPr>
              <a:t>didactice</a:t>
            </a:r>
            <a:endParaRPr lang="en-US" sz="3200" dirty="0">
              <a:solidFill>
                <a:srgbClr val="FFFF00"/>
              </a:solidFill>
            </a:endParaRPr>
          </a:p>
        </p:txBody>
      </p:sp>
    </p:spTree>
    <p:extLst>
      <p:ext uri="{BB962C8B-B14F-4D97-AF65-F5344CB8AC3E}">
        <p14:creationId xmlns:p14="http://schemas.microsoft.com/office/powerpoint/2010/main" val="1437622594"/>
      </p:ext>
    </p:extLst>
  </p:cSld>
  <p:clrMapOvr>
    <a:masterClrMapping/>
  </p:clrMapOvr>
  <p:transition spd="slow" advClick="0"/>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ChangeArrowheads="1"/>
          </p:cNvSpPr>
          <p:nvPr>
            <p:ph type="title"/>
          </p:nvPr>
        </p:nvSpPr>
        <p:spPr>
          <a:xfrm>
            <a:off x="285750" y="304800"/>
            <a:ext cx="9182100" cy="1295400"/>
          </a:xfrm>
        </p:spPr>
        <p:txBody>
          <a:bodyPr>
            <a:normAutofit/>
          </a:bodyPr>
          <a:lstStyle/>
          <a:p>
            <a:pPr algn="ctr" eaLnBrk="1" hangingPunct="1">
              <a:defRPr/>
            </a:pPr>
            <a:r>
              <a:rPr lang="vi-VN" sz="2800" b="1" dirty="0" smtClean="0">
                <a:solidFill>
                  <a:srgbClr val="FFFF99"/>
                </a:solidFill>
                <a:latin typeface="Tahoma" pitchFamily="34" charset="0"/>
              </a:rPr>
              <a:t>IV. PREVENIREA ŞI COMBATEREA VIOLENŢEI ÎN MEDIUL ŞCOLAR</a:t>
            </a:r>
            <a:endParaRPr lang="vi-VN" sz="2800" b="1" dirty="0">
              <a:solidFill>
                <a:srgbClr val="FFFF99"/>
              </a:solidFill>
              <a:latin typeface="Tahoma" pitchFamily="34" charset="0"/>
            </a:endParaRPr>
          </a:p>
        </p:txBody>
      </p:sp>
      <p:sp>
        <p:nvSpPr>
          <p:cNvPr id="6" name="Slide Number Placeholder 5"/>
          <p:cNvSpPr>
            <a:spLocks noGrp="1" noChangeArrowheads="1"/>
          </p:cNvSpPr>
          <p:nvPr>
            <p:ph type="sldNum" sz="quarter" idx="11"/>
          </p:nvPr>
        </p:nvSpPr>
        <p:spPr/>
        <p:txBody>
          <a:bodyPr/>
          <a:lstStyle/>
          <a:p>
            <a:pPr>
              <a:defRPr/>
            </a:pPr>
            <a:fld id="{7487C62E-147A-468D-880D-B937FC1E30D9}" type="slidenum">
              <a:rPr lang="ro-RO"/>
              <a:pPr>
                <a:defRPr/>
              </a:pPr>
              <a:t>86</a:t>
            </a:fld>
            <a:endParaRPr lang="ro-RO"/>
          </a:p>
        </p:txBody>
      </p:sp>
      <p:sp>
        <p:nvSpPr>
          <p:cNvPr id="7" name="Content Placeholder 2"/>
          <p:cNvSpPr txBox="1">
            <a:spLocks/>
          </p:cNvSpPr>
          <p:nvPr/>
        </p:nvSpPr>
        <p:spPr bwMode="auto">
          <a:xfrm>
            <a:off x="228600" y="1981200"/>
            <a:ext cx="9372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419100" indent="-382588" eaLnBrk="1" hangingPunct="1">
              <a:spcBef>
                <a:spcPct val="20000"/>
              </a:spcBef>
              <a:buClr>
                <a:srgbClr val="FFC000"/>
              </a:buClr>
              <a:buSzPct val="110000"/>
              <a:buFont typeface="Wingdings 2" pitchFamily="18" charset="2"/>
              <a:buChar char=""/>
              <a:defRPr sz="2200">
                <a:latin typeface="Tahoma" pitchFamily="34" charset="0"/>
              </a:defRPr>
            </a:lvl1pPr>
            <a:lvl2pPr marL="722313" lvl="1" indent="-273050" eaLnBrk="1" hangingPunct="1">
              <a:spcBef>
                <a:spcPct val="20000"/>
              </a:spcBef>
              <a:buClr>
                <a:schemeClr val="accent1"/>
              </a:buClr>
              <a:buSzPct val="90000"/>
              <a:buFontTx/>
              <a:buNone/>
              <a:defRPr sz="2400">
                <a:latin typeface="Tahoma" pitchFamily="34" charset="0"/>
              </a:defRPr>
            </a:lvl2pPr>
            <a:lvl3pPr marL="1004888" indent="-255588">
              <a:spcBef>
                <a:spcPct val="20000"/>
              </a:spcBef>
              <a:buClr>
                <a:schemeClr val="accent2"/>
              </a:buClr>
              <a:buSzPct val="85000"/>
              <a:buFont typeface="Arial" pitchFamily="34" charset="0"/>
              <a:buChar char="○"/>
              <a:defRPr sz="2400">
                <a:latin typeface="+mn-lt"/>
                <a:cs typeface="+mn-cs"/>
              </a:defRPr>
            </a:lvl3pPr>
            <a:lvl4pPr marL="1279525" indent="-236538">
              <a:spcBef>
                <a:spcPct val="20000"/>
              </a:spcBef>
              <a:buClr>
                <a:srgbClr val="7F8FA9"/>
              </a:buClr>
              <a:buSzPct val="90000"/>
              <a:buFont typeface="Wingdings 2" pitchFamily="18" charset="2"/>
              <a:buChar char=""/>
              <a:defRPr sz="2000">
                <a:latin typeface="+mn-lt"/>
                <a:cs typeface="+mn-cs"/>
              </a:defRPr>
            </a:lvl4pPr>
            <a:lvl5pPr marL="1489075" indent="-182563">
              <a:spcBef>
                <a:spcPct val="20000"/>
              </a:spcBef>
              <a:buClr>
                <a:srgbClr val="4A66AC"/>
              </a:buClr>
              <a:buSzPct val="100000"/>
              <a:buFont typeface="Arial" pitchFamily="34" charset="0"/>
              <a:buChar char="-"/>
              <a:defRPr sz="2000">
                <a:latin typeface="+mn-lt"/>
                <a:cs typeface="+mn-cs"/>
              </a:defRPr>
            </a:lvl5pPr>
            <a:lvl6pPr marL="1700784" indent="-182880">
              <a:spcBef>
                <a:spcPct val="20000"/>
              </a:spcBef>
              <a:buClr>
                <a:schemeClr val="accent5"/>
              </a:buClr>
              <a:buFont typeface="Arial"/>
              <a:buChar char="-"/>
              <a:defRPr kumimoji="0" sz="2000" baseline="0">
                <a:latin typeface="+mn-lt"/>
                <a:cs typeface="+mn-cs"/>
              </a:defRPr>
            </a:lvl6pPr>
            <a:lvl7pPr marL="1920240" indent="-182880">
              <a:spcBef>
                <a:spcPct val="20000"/>
              </a:spcBef>
              <a:buClr>
                <a:schemeClr val="accent6"/>
              </a:buClr>
              <a:buSzPct val="100000"/>
              <a:buFont typeface="Arial"/>
              <a:buChar char="•"/>
              <a:defRPr kumimoji="0" sz="1800" baseline="0">
                <a:latin typeface="+mn-lt"/>
                <a:cs typeface="+mn-cs"/>
              </a:defRPr>
            </a:lvl7pPr>
            <a:lvl8pPr marL="2139696" indent="-182880">
              <a:spcBef>
                <a:spcPct val="20000"/>
              </a:spcBef>
              <a:buClr>
                <a:schemeClr val="accent6"/>
              </a:buClr>
              <a:buFont typeface="Arial"/>
              <a:buChar char="▪"/>
              <a:defRPr kumimoji="0" sz="1600">
                <a:latin typeface="+mn-lt"/>
                <a:cs typeface="+mn-cs"/>
              </a:defRPr>
            </a:lvl8pPr>
            <a:lvl9pPr marL="2331720" indent="-182880">
              <a:spcBef>
                <a:spcPct val="20000"/>
              </a:spcBef>
              <a:buClr>
                <a:schemeClr val="accent6"/>
              </a:buClr>
              <a:buFont typeface="Arial"/>
              <a:buChar char="•"/>
              <a:defRPr kumimoji="0" sz="1600">
                <a:latin typeface="+mn-lt"/>
                <a:cs typeface="+mn-cs"/>
              </a:defRPr>
            </a:lvl9pPr>
          </a:lstStyle>
          <a:p>
            <a:pPr marL="990600" lvl="1" indent="-533400">
              <a:spcBef>
                <a:spcPts val="600"/>
              </a:spcBef>
              <a:spcAft>
                <a:spcPts val="1200"/>
              </a:spcAft>
              <a:buClr>
                <a:srgbClr val="E7E05B"/>
              </a:buClr>
              <a:buSzPct val="110000"/>
              <a:buFont typeface="Wingdings" panose="05000000000000000000" pitchFamily="2" charset="2"/>
              <a:buChar char="q"/>
            </a:pPr>
            <a:r>
              <a:rPr lang="vi-VN" altLang="en-US" sz="2600" dirty="0">
                <a:latin typeface="+mn-lt"/>
              </a:rPr>
              <a:t>trebuie să se bazeze pe eficientizarea activităţilor comisiilor de la nivelul unităţilor de învăţământ preuniversitar şi de la nivel judeţean/municipiului Bucureşti, conform prevederilor </a:t>
            </a:r>
            <a:r>
              <a:rPr lang="vi-VN" altLang="en-US" sz="2600" dirty="0">
                <a:solidFill>
                  <a:srgbClr val="FFFF00"/>
                </a:solidFill>
                <a:latin typeface="+mn-lt"/>
              </a:rPr>
              <a:t>Strategiei naţionale privind reducerea fenomenului violenţei în unităţile de învăţământ preuniversitar</a:t>
            </a:r>
          </a:p>
        </p:txBody>
      </p:sp>
      <p:sp>
        <p:nvSpPr>
          <p:cNvPr id="8" name="AutoShape 44">
            <a:hlinkClick r:id="rId2" action="ppaction://hlinksldjump"/>
          </p:cNvPr>
          <p:cNvSpPr>
            <a:spLocks noChangeArrowheads="1"/>
          </p:cNvSpPr>
          <p:nvPr/>
        </p:nvSpPr>
        <p:spPr bwMode="auto">
          <a:xfrm rot="10800000">
            <a:off x="1143000" y="6248400"/>
            <a:ext cx="577850" cy="304800"/>
          </a:xfrm>
          <a:prstGeom prst="rightArrow">
            <a:avLst>
              <a:gd name="adj1" fmla="val 50000"/>
              <a:gd name="adj2" fmla="val 47396"/>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extLst>
      <p:ext uri="{BB962C8B-B14F-4D97-AF65-F5344CB8AC3E}">
        <p14:creationId xmlns:p14="http://schemas.microsoft.com/office/powerpoint/2010/main" val="2060048665"/>
      </p:ext>
    </p:extLst>
  </p:cSld>
  <p:clrMapOvr>
    <a:masterClrMapping/>
  </p:clrMapOvr>
  <p:transition spd="slow" advClick="0"/>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762000" y="14514"/>
            <a:ext cx="8610600" cy="1066800"/>
          </a:xfrm>
        </p:spPr>
        <p:txBody>
          <a:bodyPr/>
          <a:lstStyle/>
          <a:p>
            <a:pPr algn="ctr" eaLnBrk="1" hangingPunct="1"/>
            <a:r>
              <a:rPr lang="en-US" altLang="ro-RO" sz="2800" b="1" dirty="0" smtClean="0">
                <a:solidFill>
                  <a:srgbClr val="FFFF99"/>
                </a:solidFill>
                <a:latin typeface="Tahoma" pitchFamily="34" charset="0"/>
              </a:rPr>
              <a:t>5</a:t>
            </a:r>
            <a:r>
              <a:rPr lang="ro-RO" altLang="ro-RO" sz="2800" b="1" dirty="0" smtClean="0">
                <a:solidFill>
                  <a:srgbClr val="FFFF99"/>
                </a:solidFill>
                <a:latin typeface="Tahoma" pitchFamily="34" charset="0"/>
              </a:rPr>
              <a:t>. </a:t>
            </a:r>
            <a:r>
              <a:rPr lang="ro-RO" sz="2800" b="1" dirty="0" smtClean="0">
                <a:solidFill>
                  <a:srgbClr val="FFFF99"/>
                </a:solidFill>
                <a:latin typeface="Tahoma" pitchFamily="34" charset="0"/>
              </a:rPr>
              <a:t>EXAMENE ŞI EVALUĂRI NAŢIONALE  </a:t>
            </a:r>
            <a:br>
              <a:rPr lang="ro-RO" sz="2800" b="1" dirty="0" smtClean="0">
                <a:solidFill>
                  <a:srgbClr val="FFFF99"/>
                </a:solidFill>
                <a:latin typeface="Tahoma" pitchFamily="34" charset="0"/>
              </a:rPr>
            </a:br>
            <a:r>
              <a:rPr lang="ro-RO" sz="2800" b="1" dirty="0" smtClean="0">
                <a:solidFill>
                  <a:srgbClr val="FFFF99"/>
                </a:solidFill>
                <a:latin typeface="Tahoma" pitchFamily="34" charset="0"/>
              </a:rPr>
              <a:t>ÎN ANUL ŞCOLAR 2014– 2015</a:t>
            </a:r>
            <a:endParaRPr lang="en-US" altLang="ro-RO" sz="2800" b="1" dirty="0">
              <a:solidFill>
                <a:srgbClr val="FFFF99"/>
              </a:solidFill>
              <a:latin typeface="Tahoma" pitchFamily="34" charset="0"/>
            </a:endParaRPr>
          </a:p>
        </p:txBody>
      </p:sp>
      <p:sp>
        <p:nvSpPr>
          <p:cNvPr id="7" name="Rectangle 5"/>
          <p:cNvSpPr>
            <a:spLocks noGrp="1" noChangeArrowheads="1"/>
          </p:cNvSpPr>
          <p:nvPr>
            <p:ph type="sldNum" sz="quarter" idx="12"/>
          </p:nvPr>
        </p:nvSpPr>
        <p:spPr/>
        <p:txBody>
          <a:bodyPr/>
          <a:lstStyle/>
          <a:p>
            <a:pPr>
              <a:defRPr/>
            </a:pPr>
            <a:fld id="{D3341D4B-8992-46EF-9A7C-1E36856F1FB9}" type="slidenum">
              <a:rPr lang="ro-RO"/>
              <a:pPr>
                <a:defRPr/>
              </a:pPr>
              <a:t>87</a:t>
            </a:fld>
            <a:endParaRPr lang="ro-RO"/>
          </a:p>
        </p:txBody>
      </p:sp>
      <p:sp>
        <p:nvSpPr>
          <p:cNvPr id="59397" name="AutoShape 5">
            <a:hlinkClick r:id="rId2" action="ppaction://hlinksldjump"/>
          </p:cNvPr>
          <p:cNvSpPr>
            <a:spLocks noChangeArrowheads="1"/>
          </p:cNvSpPr>
          <p:nvPr/>
        </p:nvSpPr>
        <p:spPr bwMode="auto">
          <a:xfrm>
            <a:off x="8305800" y="6277429"/>
            <a:ext cx="577850" cy="304800"/>
          </a:xfrm>
          <a:prstGeom prst="rightArrow">
            <a:avLst>
              <a:gd name="adj1" fmla="val 50000"/>
              <a:gd name="adj2" fmla="val 47396"/>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2" name="Substituent conținut 1"/>
          <p:cNvSpPr>
            <a:spLocks noGrp="1"/>
          </p:cNvSpPr>
          <p:nvPr>
            <p:ph idx="1"/>
          </p:nvPr>
        </p:nvSpPr>
        <p:spPr>
          <a:xfrm>
            <a:off x="457200" y="1371600"/>
            <a:ext cx="8801100" cy="4525963"/>
          </a:xfrm>
        </p:spPr>
        <p:txBody>
          <a:bodyPr/>
          <a:lstStyle/>
          <a:p>
            <a:pPr>
              <a:spcAft>
                <a:spcPts val="1200"/>
              </a:spcAft>
              <a:buClr>
                <a:srgbClr val="FFC000"/>
              </a:buClr>
              <a:buSzPct val="120000"/>
            </a:pPr>
            <a:r>
              <a:rPr lang="ro-RO" b="1" dirty="0" smtClean="0"/>
              <a:t>Evaluare naţională – clasa a II-a</a:t>
            </a:r>
          </a:p>
          <a:p>
            <a:pPr>
              <a:spcAft>
                <a:spcPts val="1200"/>
              </a:spcAft>
              <a:buClr>
                <a:srgbClr val="FFC000"/>
              </a:buClr>
              <a:buSzPct val="120000"/>
            </a:pPr>
            <a:r>
              <a:rPr lang="ro-RO" b="1" dirty="0"/>
              <a:t>Evaluare naţională – clasa a </a:t>
            </a:r>
            <a:r>
              <a:rPr lang="ro-RO" b="1" dirty="0" smtClean="0"/>
              <a:t>IV-a </a:t>
            </a:r>
          </a:p>
          <a:p>
            <a:pPr>
              <a:spcAft>
                <a:spcPts val="1200"/>
              </a:spcAft>
              <a:buClr>
                <a:srgbClr val="FFC000"/>
              </a:buClr>
              <a:buSzPct val="120000"/>
            </a:pPr>
            <a:r>
              <a:rPr lang="ro-RO" b="1" dirty="0" smtClean="0"/>
              <a:t>Evaluare </a:t>
            </a:r>
            <a:r>
              <a:rPr lang="ro-RO" b="1" dirty="0"/>
              <a:t>naţională – clasa a </a:t>
            </a:r>
            <a:r>
              <a:rPr lang="ro-RO" b="1" dirty="0" smtClean="0"/>
              <a:t>VI-a</a:t>
            </a:r>
            <a:endParaRPr lang="ro-RO" b="1" dirty="0"/>
          </a:p>
          <a:p>
            <a:pPr>
              <a:spcAft>
                <a:spcPts val="1200"/>
              </a:spcAft>
              <a:buClr>
                <a:srgbClr val="FFC000"/>
              </a:buClr>
              <a:buSzPct val="120000"/>
            </a:pPr>
            <a:r>
              <a:rPr lang="ro-RO" b="1" dirty="0"/>
              <a:t>Evaluare naţională – clasa a </a:t>
            </a:r>
            <a:r>
              <a:rPr lang="ro-RO" b="1" dirty="0" smtClean="0"/>
              <a:t>VIII-a</a:t>
            </a:r>
            <a:endParaRPr lang="ro-RO" b="1" dirty="0"/>
          </a:p>
          <a:p>
            <a:pPr>
              <a:spcAft>
                <a:spcPts val="1200"/>
              </a:spcAft>
              <a:buClr>
                <a:srgbClr val="FFC000"/>
              </a:buClr>
              <a:buSzPct val="120000"/>
            </a:pPr>
            <a:r>
              <a:rPr lang="ro-RO" b="1" dirty="0" smtClean="0"/>
              <a:t>Bacalaureat</a:t>
            </a:r>
          </a:p>
          <a:p>
            <a:pPr>
              <a:spcAft>
                <a:spcPts val="1200"/>
              </a:spcAft>
              <a:buClr>
                <a:srgbClr val="FFC000"/>
              </a:buClr>
              <a:buSzPct val="120000"/>
            </a:pPr>
            <a:r>
              <a:rPr lang="ro-RO" b="1" dirty="0" smtClean="0"/>
              <a:t>Definitivat</a:t>
            </a:r>
          </a:p>
          <a:p>
            <a:pPr>
              <a:spcAft>
                <a:spcPts val="1200"/>
              </a:spcAft>
              <a:buClr>
                <a:srgbClr val="FFC000"/>
              </a:buClr>
              <a:buSzPct val="120000"/>
            </a:pPr>
            <a:r>
              <a:rPr lang="ro-RO" b="1" dirty="0" smtClean="0"/>
              <a:t>Titularizare</a:t>
            </a:r>
          </a:p>
        </p:txBody>
      </p:sp>
    </p:spTree>
  </p:cSld>
  <p:clrMapOvr>
    <a:masterClrMapping/>
  </p:clrMapOvr>
  <p:transition spd="slow" advClick="0"/>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762000" y="14514"/>
            <a:ext cx="8610600" cy="1066800"/>
          </a:xfrm>
        </p:spPr>
        <p:txBody>
          <a:bodyPr/>
          <a:lstStyle/>
          <a:p>
            <a:pPr algn="ctr" eaLnBrk="1" hangingPunct="1"/>
            <a:r>
              <a:rPr lang="ro-RO" sz="2800" b="1" dirty="0" smtClean="0">
                <a:solidFill>
                  <a:srgbClr val="FFFF99"/>
                </a:solidFill>
                <a:latin typeface="Tahoma" pitchFamily="34" charset="0"/>
              </a:rPr>
              <a:t>EXAMENE ŞI EVALUĂRI NAŢIONALE  </a:t>
            </a:r>
            <a:br>
              <a:rPr lang="ro-RO" sz="2800" b="1" dirty="0" smtClean="0">
                <a:solidFill>
                  <a:srgbClr val="FFFF99"/>
                </a:solidFill>
                <a:latin typeface="Tahoma" pitchFamily="34" charset="0"/>
              </a:rPr>
            </a:br>
            <a:r>
              <a:rPr lang="ro-RO" sz="2800" b="1" dirty="0" smtClean="0">
                <a:solidFill>
                  <a:srgbClr val="FFFF99"/>
                </a:solidFill>
                <a:latin typeface="Tahoma" pitchFamily="34" charset="0"/>
              </a:rPr>
              <a:t>ÎN ANUL ŞCOLAR 2014– 2015</a:t>
            </a:r>
            <a:endParaRPr lang="en-US" altLang="ro-RO" sz="2800" b="1" dirty="0">
              <a:solidFill>
                <a:srgbClr val="FFFF99"/>
              </a:solidFill>
              <a:latin typeface="Tahoma" pitchFamily="34" charset="0"/>
            </a:endParaRPr>
          </a:p>
        </p:txBody>
      </p:sp>
      <p:sp>
        <p:nvSpPr>
          <p:cNvPr id="7" name="Rectangle 5"/>
          <p:cNvSpPr>
            <a:spLocks noGrp="1" noChangeArrowheads="1"/>
          </p:cNvSpPr>
          <p:nvPr>
            <p:ph type="sldNum" sz="quarter" idx="12"/>
          </p:nvPr>
        </p:nvSpPr>
        <p:spPr/>
        <p:txBody>
          <a:bodyPr/>
          <a:lstStyle/>
          <a:p>
            <a:pPr>
              <a:defRPr/>
            </a:pPr>
            <a:fld id="{D3341D4B-8992-46EF-9A7C-1E36856F1FB9}" type="slidenum">
              <a:rPr lang="ro-RO"/>
              <a:pPr>
                <a:defRPr/>
              </a:pPr>
              <a:t>88</a:t>
            </a:fld>
            <a:endParaRPr lang="ro-RO"/>
          </a:p>
        </p:txBody>
      </p:sp>
      <p:sp>
        <p:nvSpPr>
          <p:cNvPr id="59397" name="AutoShape 5">
            <a:hlinkClick r:id="rId2" action="ppaction://hlinksldjump"/>
          </p:cNvPr>
          <p:cNvSpPr>
            <a:spLocks noChangeArrowheads="1"/>
          </p:cNvSpPr>
          <p:nvPr/>
        </p:nvSpPr>
        <p:spPr bwMode="auto">
          <a:xfrm>
            <a:off x="8686800" y="6154057"/>
            <a:ext cx="577850" cy="304800"/>
          </a:xfrm>
          <a:prstGeom prst="rightArrow">
            <a:avLst>
              <a:gd name="adj1" fmla="val 50000"/>
              <a:gd name="adj2" fmla="val 47396"/>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2" name="Substituent conținut 1"/>
          <p:cNvSpPr>
            <a:spLocks noGrp="1"/>
          </p:cNvSpPr>
          <p:nvPr>
            <p:ph idx="1"/>
          </p:nvPr>
        </p:nvSpPr>
        <p:spPr>
          <a:xfrm>
            <a:off x="457200" y="1371600"/>
            <a:ext cx="8801100" cy="4343399"/>
          </a:xfrm>
        </p:spPr>
        <p:txBody>
          <a:bodyPr/>
          <a:lstStyle/>
          <a:p>
            <a:pPr>
              <a:spcAft>
                <a:spcPts val="1200"/>
              </a:spcAft>
              <a:buClr>
                <a:srgbClr val="FFC000"/>
              </a:buClr>
              <a:buSzPct val="120000"/>
            </a:pPr>
            <a:r>
              <a:rPr lang="ro-RO" sz="3600" b="1" dirty="0" smtClean="0"/>
              <a:t>Evaluare </a:t>
            </a:r>
            <a:r>
              <a:rPr lang="ro-RO" sz="3600" b="1" dirty="0"/>
              <a:t>naţională – clasa a </a:t>
            </a:r>
            <a:r>
              <a:rPr lang="ro-RO" sz="3600" b="1" dirty="0" smtClean="0"/>
              <a:t>VI-a</a:t>
            </a:r>
            <a:endParaRPr lang="ro-RO" sz="3600" b="1" dirty="0"/>
          </a:p>
          <a:p>
            <a:pPr lvl="1">
              <a:lnSpc>
                <a:spcPct val="150000"/>
              </a:lnSpc>
              <a:spcAft>
                <a:spcPts val="1200"/>
              </a:spcAft>
              <a:buClr>
                <a:srgbClr val="FFC000"/>
              </a:buClr>
              <a:buSzPct val="120000"/>
              <a:buFont typeface="Wingdings" pitchFamily="2" charset="2"/>
              <a:buChar char="Ø"/>
            </a:pPr>
            <a:r>
              <a:rPr lang="ro-RO" sz="2800" b="1" dirty="0" smtClean="0"/>
              <a:t>Legea nr. 1</a:t>
            </a:r>
            <a:r>
              <a:rPr lang="en-US" sz="2800" b="1" dirty="0" smtClean="0"/>
              <a:t>/</a:t>
            </a:r>
            <a:r>
              <a:rPr lang="ro-RO" sz="2800" b="1" dirty="0" smtClean="0"/>
              <a:t>2011</a:t>
            </a:r>
          </a:p>
          <a:p>
            <a:pPr lvl="1">
              <a:lnSpc>
                <a:spcPct val="150000"/>
              </a:lnSpc>
              <a:spcAft>
                <a:spcPts val="1200"/>
              </a:spcAft>
              <a:buClr>
                <a:srgbClr val="FFC000"/>
              </a:buClr>
              <a:buSzPct val="120000"/>
              <a:buFont typeface="Wingdings" pitchFamily="2" charset="2"/>
              <a:buChar char="Ø"/>
            </a:pPr>
            <a:r>
              <a:rPr lang="ro-RO" sz="2800" b="1" dirty="0" smtClean="0"/>
              <a:t>Metodologie</a:t>
            </a:r>
          </a:p>
          <a:p>
            <a:pPr lvl="1">
              <a:lnSpc>
                <a:spcPct val="150000"/>
              </a:lnSpc>
              <a:spcAft>
                <a:spcPts val="1200"/>
              </a:spcAft>
              <a:buClr>
                <a:srgbClr val="FFC000"/>
              </a:buClr>
              <a:buSzPct val="120000"/>
              <a:buFont typeface="Wingdings" pitchFamily="2" charset="2"/>
              <a:buChar char="Ø"/>
            </a:pPr>
            <a:r>
              <a:rPr lang="it-IT" sz="2800" b="1" dirty="0"/>
              <a:t>Modele teste, modele suplimentare și </a:t>
            </a:r>
            <a:r>
              <a:rPr lang="it-IT" sz="2800" b="1" dirty="0" smtClean="0"/>
              <a:t>teste</a:t>
            </a:r>
            <a:r>
              <a:rPr lang="ro-RO" sz="2800" b="1" dirty="0" smtClean="0"/>
              <a:t> -</a:t>
            </a:r>
            <a:r>
              <a:rPr lang="ro-RO" sz="3200" b="1" dirty="0" smtClean="0">
                <a:solidFill>
                  <a:srgbClr val="FFFF00"/>
                </a:solidFill>
              </a:rPr>
              <a:t>www.subiecte2014.edu.ro</a:t>
            </a:r>
            <a:r>
              <a:rPr lang="ro-RO" sz="2800" b="1" dirty="0" smtClean="0"/>
              <a:t> </a:t>
            </a:r>
          </a:p>
        </p:txBody>
      </p:sp>
    </p:spTree>
    <p:extLst>
      <p:ext uri="{BB962C8B-B14F-4D97-AF65-F5344CB8AC3E}">
        <p14:creationId xmlns:p14="http://schemas.microsoft.com/office/powerpoint/2010/main" val="328384345"/>
      </p:ext>
    </p:extLst>
  </p:cSld>
  <p:clrMapOvr>
    <a:masterClrMapping/>
  </p:clrMapOvr>
  <p:transition spd="slow" advClick="0"/>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762000" y="14514"/>
            <a:ext cx="8610600" cy="1066800"/>
          </a:xfrm>
        </p:spPr>
        <p:txBody>
          <a:bodyPr/>
          <a:lstStyle/>
          <a:p>
            <a:pPr algn="ctr" eaLnBrk="1" hangingPunct="1"/>
            <a:r>
              <a:rPr lang="ro-RO" sz="2800" b="1" dirty="0" smtClean="0">
                <a:solidFill>
                  <a:srgbClr val="FFFF99"/>
                </a:solidFill>
                <a:latin typeface="Tahoma" pitchFamily="34" charset="0"/>
              </a:rPr>
              <a:t>EXAMENE ŞI EVALUĂRI NAŢIONALE  </a:t>
            </a:r>
            <a:br>
              <a:rPr lang="ro-RO" sz="2800" b="1" dirty="0" smtClean="0">
                <a:solidFill>
                  <a:srgbClr val="FFFF99"/>
                </a:solidFill>
                <a:latin typeface="Tahoma" pitchFamily="34" charset="0"/>
              </a:rPr>
            </a:br>
            <a:r>
              <a:rPr lang="ro-RO" sz="2800" b="1" dirty="0" smtClean="0">
                <a:solidFill>
                  <a:srgbClr val="FFFF99"/>
                </a:solidFill>
                <a:latin typeface="Tahoma" pitchFamily="34" charset="0"/>
              </a:rPr>
              <a:t>ÎN ANUL ŞCOLAR 2014– 2015</a:t>
            </a:r>
            <a:endParaRPr lang="en-US" altLang="ro-RO" sz="2800" b="1" dirty="0">
              <a:solidFill>
                <a:srgbClr val="FFFF99"/>
              </a:solidFill>
              <a:latin typeface="Tahoma" pitchFamily="34" charset="0"/>
            </a:endParaRPr>
          </a:p>
        </p:txBody>
      </p:sp>
      <p:sp>
        <p:nvSpPr>
          <p:cNvPr id="7" name="Rectangle 5"/>
          <p:cNvSpPr>
            <a:spLocks noGrp="1" noChangeArrowheads="1"/>
          </p:cNvSpPr>
          <p:nvPr>
            <p:ph type="sldNum" sz="quarter" idx="12"/>
          </p:nvPr>
        </p:nvSpPr>
        <p:spPr/>
        <p:txBody>
          <a:bodyPr/>
          <a:lstStyle/>
          <a:p>
            <a:pPr>
              <a:defRPr/>
            </a:pPr>
            <a:fld id="{D3341D4B-8992-46EF-9A7C-1E36856F1FB9}" type="slidenum">
              <a:rPr lang="ro-RO"/>
              <a:pPr>
                <a:defRPr/>
              </a:pPr>
              <a:t>89</a:t>
            </a:fld>
            <a:endParaRPr lang="ro-RO"/>
          </a:p>
        </p:txBody>
      </p:sp>
      <p:sp>
        <p:nvSpPr>
          <p:cNvPr id="59397" name="AutoShape 5">
            <a:hlinkClick r:id="rId2" action="ppaction://hlinksldjump"/>
          </p:cNvPr>
          <p:cNvSpPr>
            <a:spLocks noChangeArrowheads="1"/>
          </p:cNvSpPr>
          <p:nvPr/>
        </p:nvSpPr>
        <p:spPr bwMode="auto">
          <a:xfrm>
            <a:off x="8313104" y="6277428"/>
            <a:ext cx="577850" cy="304800"/>
          </a:xfrm>
          <a:prstGeom prst="rightArrow">
            <a:avLst>
              <a:gd name="adj1" fmla="val 50000"/>
              <a:gd name="adj2" fmla="val 47396"/>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2" name="Substituent conținut 1"/>
          <p:cNvSpPr>
            <a:spLocks noGrp="1"/>
          </p:cNvSpPr>
          <p:nvPr>
            <p:ph idx="1"/>
          </p:nvPr>
        </p:nvSpPr>
        <p:spPr>
          <a:xfrm>
            <a:off x="0" y="914400"/>
            <a:ext cx="9753600" cy="5134428"/>
          </a:xfrm>
        </p:spPr>
        <p:txBody>
          <a:bodyPr/>
          <a:lstStyle/>
          <a:p>
            <a:pPr>
              <a:spcAft>
                <a:spcPts val="1200"/>
              </a:spcAft>
              <a:buClr>
                <a:srgbClr val="FFC000"/>
              </a:buClr>
              <a:buSzPct val="120000"/>
            </a:pPr>
            <a:r>
              <a:rPr lang="ro-RO" sz="3600" b="1" dirty="0" smtClean="0"/>
              <a:t>Evaluare </a:t>
            </a:r>
            <a:r>
              <a:rPr lang="ro-RO" sz="3600" b="1" dirty="0"/>
              <a:t>naţională – clasa a </a:t>
            </a:r>
            <a:r>
              <a:rPr lang="ro-RO" sz="3600" b="1" dirty="0" smtClean="0"/>
              <a:t>VIII-a</a:t>
            </a:r>
          </a:p>
          <a:p>
            <a:pPr lvl="1">
              <a:lnSpc>
                <a:spcPct val="150000"/>
              </a:lnSpc>
              <a:spcAft>
                <a:spcPts val="1200"/>
              </a:spcAft>
              <a:buClr>
                <a:srgbClr val="FFC000"/>
              </a:buClr>
              <a:buSzPct val="120000"/>
              <a:buFont typeface="Wingdings" pitchFamily="2" charset="2"/>
              <a:buChar char="Ø"/>
            </a:pPr>
            <a:r>
              <a:rPr lang="ro-RO" sz="2800" b="1" dirty="0" smtClean="0">
                <a:solidFill>
                  <a:srgbClr val="FFFF00"/>
                </a:solidFill>
              </a:rPr>
              <a:t>Programa</a:t>
            </a:r>
            <a:r>
              <a:rPr lang="ro-RO" sz="2800" b="1" dirty="0" smtClean="0"/>
              <a:t> – </a:t>
            </a:r>
            <a:r>
              <a:rPr lang="vi-VN" sz="2400" b="1" i="1" u="sng" dirty="0">
                <a:solidFill>
                  <a:srgbClr val="F660C4"/>
                </a:solidFill>
              </a:rPr>
              <a:t>Anexa nr. 3 la OMEN nr. 4431/29.08.2014 privind organizarea și desfășurarea evaluării naționale pentru absolvenții clasei a VIII-a în anul școlar 2014-2015</a:t>
            </a:r>
          </a:p>
          <a:p>
            <a:pPr lvl="1">
              <a:spcAft>
                <a:spcPts val="1200"/>
              </a:spcAft>
              <a:buClr>
                <a:srgbClr val="FFC000"/>
              </a:buClr>
              <a:buSzPct val="120000"/>
              <a:buFont typeface="Wingdings" pitchFamily="2" charset="2"/>
              <a:buChar char="Ø"/>
            </a:pPr>
            <a:r>
              <a:rPr lang="ro-RO" sz="2800" b="1" dirty="0" smtClean="0"/>
              <a:t>Structura probei scrise – nu sunt modificări</a:t>
            </a:r>
          </a:p>
          <a:p>
            <a:pPr lvl="1">
              <a:spcAft>
                <a:spcPts val="1200"/>
              </a:spcAft>
              <a:buClr>
                <a:srgbClr val="FFC000"/>
              </a:buClr>
              <a:buSzPct val="120000"/>
              <a:buFont typeface="Wingdings" pitchFamily="2" charset="2"/>
              <a:buChar char="Ø"/>
            </a:pPr>
            <a:r>
              <a:rPr lang="ro-RO" sz="2800" b="1" dirty="0" smtClean="0"/>
              <a:t>Postare model 31.10.2014</a:t>
            </a:r>
          </a:p>
          <a:p>
            <a:pPr lvl="1">
              <a:spcAft>
                <a:spcPts val="1200"/>
              </a:spcAft>
              <a:buClr>
                <a:srgbClr val="FFC000"/>
              </a:buClr>
              <a:buSzPct val="120000"/>
              <a:buFont typeface="Wingdings" pitchFamily="2" charset="2"/>
              <a:buChar char="Ø"/>
            </a:pPr>
            <a:r>
              <a:rPr lang="pt-BR" sz="2400" b="1" dirty="0"/>
              <a:t>Simulări – anunțate pe</a:t>
            </a:r>
            <a:r>
              <a:rPr lang="ro-RO" sz="2400" b="1" dirty="0"/>
              <a:t>: </a:t>
            </a:r>
            <a:r>
              <a:rPr lang="pt-BR" sz="2800" b="1" dirty="0" smtClean="0">
                <a:solidFill>
                  <a:srgbClr val="FFFF00"/>
                </a:solidFill>
              </a:rPr>
              <a:t>www.edu.ro </a:t>
            </a:r>
            <a:r>
              <a:rPr lang="ro-RO" sz="2800" b="1" dirty="0">
                <a:solidFill>
                  <a:srgbClr val="FFFF00"/>
                </a:solidFill>
              </a:rPr>
              <a:t>	</a:t>
            </a:r>
            <a:r>
              <a:rPr lang="ro-RO" sz="2800" b="1" dirty="0" smtClean="0"/>
              <a:t>și</a:t>
            </a:r>
            <a:r>
              <a:rPr lang="ro-RO" sz="2800" b="1" dirty="0" smtClean="0">
                <a:solidFill>
                  <a:srgbClr val="FFFF00"/>
                </a:solidFill>
              </a:rPr>
              <a:t> </a:t>
            </a:r>
            <a:r>
              <a:rPr lang="pt-BR" sz="2800" b="1" dirty="0" smtClean="0">
                <a:solidFill>
                  <a:srgbClr val="FFFF00"/>
                </a:solidFill>
              </a:rPr>
              <a:t>www.rocnee.eu</a:t>
            </a:r>
            <a:endParaRPr lang="ro-RO" sz="2400" b="1" dirty="0">
              <a:solidFill>
                <a:srgbClr val="FFFF00"/>
              </a:solidFill>
            </a:endParaRPr>
          </a:p>
          <a:p>
            <a:pPr lvl="1">
              <a:spcAft>
                <a:spcPts val="1200"/>
              </a:spcAft>
              <a:buClr>
                <a:srgbClr val="FFC000"/>
              </a:buClr>
              <a:buSzPct val="120000"/>
              <a:buFont typeface="Wingdings" pitchFamily="2" charset="2"/>
              <a:buChar char="Ø"/>
            </a:pPr>
            <a:r>
              <a:rPr lang="ro-RO" sz="2800" b="1" dirty="0" smtClean="0">
                <a:solidFill>
                  <a:srgbClr val="FF0000"/>
                </a:solidFill>
              </a:rPr>
              <a:t>Simulări la nivelul județului: 25-27 noiembrie 2014</a:t>
            </a:r>
          </a:p>
        </p:txBody>
      </p:sp>
    </p:spTree>
    <p:extLst>
      <p:ext uri="{BB962C8B-B14F-4D97-AF65-F5344CB8AC3E}">
        <p14:creationId xmlns:p14="http://schemas.microsoft.com/office/powerpoint/2010/main" val="2334739813"/>
      </p:ext>
    </p:extLst>
  </p:cSld>
  <p:clrMapOvr>
    <a:masterClrMapping/>
  </p:clrMapOvr>
  <p:transition spd="slow"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48700" cy="609600"/>
          </a:xfrm>
        </p:spPr>
        <p:txBody>
          <a:bodyPr/>
          <a:lstStyle/>
          <a:p>
            <a:pPr algn="ctr"/>
            <a:r>
              <a:rPr lang="ro-RO" sz="3200" b="1" dirty="0">
                <a:solidFill>
                  <a:srgbClr val="FFFF99"/>
                </a:solidFill>
                <a:effectLst>
                  <a:outerShdw blurRad="38100" dist="38100" dir="2700000" algn="tl">
                    <a:srgbClr val="000000"/>
                  </a:outerShdw>
                </a:effectLst>
                <a:latin typeface="Tahoma" pitchFamily="34" charset="0"/>
              </a:rPr>
              <a:t>EVALUAREA NAŢIONALĂ</a:t>
            </a:r>
            <a:r>
              <a:rPr lang="en-GB" sz="3200" b="1" dirty="0">
                <a:solidFill>
                  <a:srgbClr val="FFFF99"/>
                </a:solidFill>
                <a:effectLst>
                  <a:outerShdw blurRad="38100" dist="38100" dir="2700000" algn="tl">
                    <a:srgbClr val="000000"/>
                  </a:outerShdw>
                </a:effectLst>
                <a:latin typeface="Tahoma" pitchFamily="34" charset="0"/>
              </a:rPr>
              <a:t> </a:t>
            </a:r>
            <a:r>
              <a:rPr lang="en-GB" sz="3200" b="1" dirty="0" smtClean="0">
                <a:solidFill>
                  <a:srgbClr val="FFFF99"/>
                </a:solidFill>
                <a:effectLst>
                  <a:outerShdw blurRad="38100" dist="38100" dir="2700000" algn="tl">
                    <a:srgbClr val="000000"/>
                  </a:outerShdw>
                </a:effectLst>
                <a:latin typeface="Tahoma" pitchFamily="34" charset="0"/>
              </a:rPr>
              <a:t>2014</a:t>
            </a:r>
            <a:endParaRPr lang="ro-RO" sz="3200" b="1" dirty="0"/>
          </a:p>
        </p:txBody>
      </p:sp>
      <p:sp>
        <p:nvSpPr>
          <p:cNvPr id="5" name="Slide Number Placeholder 4"/>
          <p:cNvSpPr>
            <a:spLocks noGrp="1"/>
          </p:cNvSpPr>
          <p:nvPr>
            <p:ph type="sldNum" sz="quarter" idx="12"/>
          </p:nvPr>
        </p:nvSpPr>
        <p:spPr/>
        <p:txBody>
          <a:bodyPr/>
          <a:lstStyle/>
          <a:p>
            <a:pPr>
              <a:defRPr/>
            </a:pPr>
            <a:fld id="{50A31C15-5B32-407C-AB82-E66B2624B619}" type="slidenum">
              <a:rPr lang="ro-RO" smtClean="0"/>
              <a:pPr>
                <a:defRPr/>
              </a:pPr>
              <a:t>9</a:t>
            </a:fld>
            <a:endParaRPr lang="ro-RO"/>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527294193"/>
              </p:ext>
            </p:extLst>
          </p:nvPr>
        </p:nvGraphicFramePr>
        <p:xfrm>
          <a:off x="228600" y="1371600"/>
          <a:ext cx="4648200" cy="5029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6"/>
          <p:cNvGraphicFramePr>
            <a:graphicFrameLocks noGrp="1"/>
          </p:cNvGraphicFramePr>
          <p:nvPr>
            <p:ph sz="half" idx="2"/>
            <p:extLst>
              <p:ext uri="{D42A27DB-BD31-4B8C-83A1-F6EECF244321}">
                <p14:modId xmlns:p14="http://schemas.microsoft.com/office/powerpoint/2010/main" val="3444801358"/>
              </p:ext>
            </p:extLst>
          </p:nvPr>
        </p:nvGraphicFramePr>
        <p:xfrm>
          <a:off x="4953000" y="1371600"/>
          <a:ext cx="4902200" cy="5057775"/>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152400" y="762000"/>
            <a:ext cx="7010400" cy="461665"/>
          </a:xfrm>
          <a:prstGeom prst="rect">
            <a:avLst/>
          </a:prstGeom>
        </p:spPr>
        <p:txBody>
          <a:bodyPr wrap="square">
            <a:spAutoFit/>
          </a:bodyPr>
          <a:lstStyle/>
          <a:p>
            <a:pPr algn="ctr">
              <a:defRPr sz="1600" b="1" i="0" u="none" strike="noStrike" kern="1200" baseline="0">
                <a:solidFill>
                  <a:prstClr val="white"/>
                </a:solidFill>
                <a:latin typeface="+mn-lt"/>
                <a:ea typeface="+mn-ea"/>
                <a:cs typeface="+mn-cs"/>
              </a:defRPr>
            </a:pPr>
            <a:r>
              <a:rPr lang="en-US" sz="2400" dirty="0">
                <a:solidFill>
                  <a:srgbClr val="FFFF99"/>
                </a:solidFill>
                <a:latin typeface="Calibri" panose="020F0502020204030204" pitchFamily="34" charset="0"/>
              </a:rPr>
              <a:t>E</a:t>
            </a:r>
            <a:r>
              <a:rPr lang="ro-RO" sz="2400" dirty="0">
                <a:solidFill>
                  <a:srgbClr val="FFFF99"/>
                </a:solidFill>
                <a:latin typeface="Calibri" panose="020F0502020204030204" pitchFamily="34" charset="0"/>
              </a:rPr>
              <a:t>VALUAREA NAȚIONALĂ</a:t>
            </a:r>
            <a:r>
              <a:rPr lang="en-US" sz="2400" dirty="0">
                <a:solidFill>
                  <a:srgbClr val="FFFF99"/>
                </a:solidFill>
                <a:latin typeface="Calibri" panose="020F0502020204030204" pitchFamily="34" charset="0"/>
              </a:rPr>
              <a:t>_</a:t>
            </a:r>
            <a:r>
              <a:rPr lang="en-US" sz="2400" dirty="0" err="1">
                <a:solidFill>
                  <a:srgbClr val="FFFF99"/>
                </a:solidFill>
                <a:latin typeface="Calibri" panose="020F0502020204030204" pitchFamily="34" charset="0"/>
              </a:rPr>
              <a:t>Matematic</a:t>
            </a:r>
            <a:r>
              <a:rPr lang="ro-RO" sz="2400" dirty="0" smtClean="0">
                <a:solidFill>
                  <a:srgbClr val="FFFF99"/>
                </a:solidFill>
                <a:latin typeface="Calibri" panose="020F0502020204030204" pitchFamily="34" charset="0"/>
              </a:rPr>
              <a:t>ă - Iunie </a:t>
            </a:r>
            <a:r>
              <a:rPr lang="ro-RO" sz="2400" dirty="0">
                <a:solidFill>
                  <a:srgbClr val="FFFF99"/>
                </a:solidFill>
                <a:latin typeface="Calibri" panose="020F0502020204030204" pitchFamily="34" charset="0"/>
              </a:rPr>
              <a:t>2014</a:t>
            </a:r>
          </a:p>
        </p:txBody>
      </p:sp>
      <p:sp>
        <p:nvSpPr>
          <p:cNvPr id="9" name="AutoShape 10">
            <a:hlinkClick r:id="rId4" action="ppaction://hlinksldjump"/>
          </p:cNvPr>
          <p:cNvSpPr>
            <a:spLocks noChangeArrowheads="1"/>
          </p:cNvSpPr>
          <p:nvPr/>
        </p:nvSpPr>
        <p:spPr bwMode="auto">
          <a:xfrm rot="10800000">
            <a:off x="8566150" y="6476999"/>
            <a:ext cx="577850" cy="381000"/>
          </a:xfrm>
          <a:prstGeom prst="leftArrow">
            <a:avLst>
              <a:gd name="adj1" fmla="val 50000"/>
              <a:gd name="adj2" fmla="val 37917"/>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extLst>
      <p:ext uri="{BB962C8B-B14F-4D97-AF65-F5344CB8AC3E}">
        <p14:creationId xmlns:p14="http://schemas.microsoft.com/office/powerpoint/2010/main" val="1722559927"/>
      </p:ext>
    </p:extLst>
  </p:cSld>
  <p:clrMapOvr>
    <a:masterClrMapping/>
  </p:clrMapOvr>
  <p:transition spd="slow" advClick="0"/>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762000" y="14514"/>
            <a:ext cx="8610600" cy="1066800"/>
          </a:xfrm>
        </p:spPr>
        <p:txBody>
          <a:bodyPr/>
          <a:lstStyle/>
          <a:p>
            <a:pPr algn="ctr" eaLnBrk="1" hangingPunct="1"/>
            <a:r>
              <a:rPr lang="ro-RO" sz="2800" b="1" dirty="0" smtClean="0">
                <a:solidFill>
                  <a:srgbClr val="FFFF99"/>
                </a:solidFill>
                <a:latin typeface="Tahoma" pitchFamily="34" charset="0"/>
              </a:rPr>
              <a:t>EXAMENE ŞI EVALUĂRI NAŢIONALE  </a:t>
            </a:r>
            <a:br>
              <a:rPr lang="ro-RO" sz="2800" b="1" dirty="0" smtClean="0">
                <a:solidFill>
                  <a:srgbClr val="FFFF99"/>
                </a:solidFill>
                <a:latin typeface="Tahoma" pitchFamily="34" charset="0"/>
              </a:rPr>
            </a:br>
            <a:r>
              <a:rPr lang="ro-RO" sz="2800" b="1" dirty="0" smtClean="0">
                <a:solidFill>
                  <a:srgbClr val="FFFF99"/>
                </a:solidFill>
                <a:latin typeface="Tahoma" pitchFamily="34" charset="0"/>
              </a:rPr>
              <a:t>ÎN ANUL ŞCOLAR 2014– 2015</a:t>
            </a:r>
            <a:endParaRPr lang="en-US" altLang="ro-RO" sz="2800" b="1" dirty="0">
              <a:solidFill>
                <a:srgbClr val="FFFF99"/>
              </a:solidFill>
              <a:latin typeface="Tahoma" pitchFamily="34" charset="0"/>
            </a:endParaRPr>
          </a:p>
        </p:txBody>
      </p:sp>
      <p:sp>
        <p:nvSpPr>
          <p:cNvPr id="7" name="Rectangle 5"/>
          <p:cNvSpPr>
            <a:spLocks noGrp="1" noChangeArrowheads="1"/>
          </p:cNvSpPr>
          <p:nvPr>
            <p:ph type="sldNum" sz="quarter" idx="12"/>
          </p:nvPr>
        </p:nvSpPr>
        <p:spPr/>
        <p:txBody>
          <a:bodyPr/>
          <a:lstStyle/>
          <a:p>
            <a:pPr>
              <a:defRPr/>
            </a:pPr>
            <a:fld id="{D3341D4B-8992-46EF-9A7C-1E36856F1FB9}" type="slidenum">
              <a:rPr lang="ro-RO"/>
              <a:pPr>
                <a:defRPr/>
              </a:pPr>
              <a:t>90</a:t>
            </a:fld>
            <a:endParaRPr lang="ro-RO"/>
          </a:p>
        </p:txBody>
      </p:sp>
      <p:sp>
        <p:nvSpPr>
          <p:cNvPr id="59397" name="AutoShape 5">
            <a:hlinkClick r:id="rId2" action="ppaction://hlinksldjump"/>
          </p:cNvPr>
          <p:cNvSpPr>
            <a:spLocks noChangeArrowheads="1"/>
          </p:cNvSpPr>
          <p:nvPr/>
        </p:nvSpPr>
        <p:spPr bwMode="auto">
          <a:xfrm>
            <a:off x="8382000" y="6204857"/>
            <a:ext cx="577850" cy="304800"/>
          </a:xfrm>
          <a:prstGeom prst="rightArrow">
            <a:avLst>
              <a:gd name="adj1" fmla="val 50000"/>
              <a:gd name="adj2" fmla="val 47396"/>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2" name="Substituent conținut 1"/>
          <p:cNvSpPr>
            <a:spLocks noGrp="1"/>
          </p:cNvSpPr>
          <p:nvPr>
            <p:ph idx="1"/>
          </p:nvPr>
        </p:nvSpPr>
        <p:spPr>
          <a:xfrm>
            <a:off x="228600" y="1524000"/>
            <a:ext cx="9525000" cy="4525963"/>
          </a:xfrm>
        </p:spPr>
        <p:txBody>
          <a:bodyPr/>
          <a:lstStyle/>
          <a:p>
            <a:pPr>
              <a:spcAft>
                <a:spcPts val="1200"/>
              </a:spcAft>
              <a:buClr>
                <a:srgbClr val="FFC000"/>
              </a:buClr>
              <a:buSzPct val="120000"/>
            </a:pPr>
            <a:r>
              <a:rPr lang="ro-RO" sz="3600" b="1" dirty="0" smtClean="0"/>
              <a:t>Bacalaureat</a:t>
            </a:r>
            <a:endParaRPr lang="en-US" sz="3600" b="1" dirty="0" smtClean="0"/>
          </a:p>
          <a:p>
            <a:pPr lvl="1">
              <a:spcAft>
                <a:spcPts val="1200"/>
              </a:spcAft>
              <a:buClr>
                <a:srgbClr val="FFC000"/>
              </a:buClr>
              <a:buSzPct val="120000"/>
              <a:buFont typeface="Wingdings" pitchFamily="2" charset="2"/>
              <a:buChar char="Ø"/>
            </a:pPr>
            <a:r>
              <a:rPr lang="ro-RO" sz="2800" b="1" dirty="0">
                <a:solidFill>
                  <a:srgbClr val="FFFF00"/>
                </a:solidFill>
              </a:rPr>
              <a:t>Programa</a:t>
            </a:r>
            <a:r>
              <a:rPr lang="ro-RO" b="1" dirty="0"/>
              <a:t> – </a:t>
            </a:r>
            <a:r>
              <a:rPr lang="vi-VN" b="1" i="1" u="sng" dirty="0">
                <a:solidFill>
                  <a:srgbClr val="F660C4"/>
                </a:solidFill>
              </a:rPr>
              <a:t>Anexa nr. 2 la OMEN nr. 4430/29.08.2014 privind organizarea și desfășurarea examenului de bacalaureat național - </a:t>
            </a:r>
            <a:r>
              <a:rPr lang="vi-VN" b="1" i="1" u="sng" dirty="0" smtClean="0">
                <a:solidFill>
                  <a:srgbClr val="F660C4"/>
                </a:solidFill>
              </a:rPr>
              <a:t>2015</a:t>
            </a:r>
            <a:endParaRPr lang="ro-RO" b="1" dirty="0">
              <a:solidFill>
                <a:srgbClr val="F660C4"/>
              </a:solidFill>
            </a:endParaRPr>
          </a:p>
          <a:p>
            <a:pPr lvl="1">
              <a:spcAft>
                <a:spcPts val="1200"/>
              </a:spcAft>
              <a:buClr>
                <a:srgbClr val="FFC000"/>
              </a:buClr>
              <a:buSzPct val="120000"/>
              <a:buFont typeface="Wingdings" pitchFamily="2" charset="2"/>
              <a:buChar char="Ø"/>
            </a:pPr>
            <a:r>
              <a:rPr lang="ro-RO" b="1" dirty="0"/>
              <a:t>Structura probei scrise – nu sunt modificări</a:t>
            </a:r>
          </a:p>
          <a:p>
            <a:pPr lvl="1">
              <a:spcAft>
                <a:spcPts val="1200"/>
              </a:spcAft>
              <a:buClr>
                <a:srgbClr val="FFC000"/>
              </a:buClr>
              <a:buSzPct val="120000"/>
              <a:buFont typeface="Wingdings" pitchFamily="2" charset="2"/>
              <a:buChar char="Ø"/>
            </a:pPr>
            <a:r>
              <a:rPr lang="ro-RO" b="1" dirty="0"/>
              <a:t>Postare model </a:t>
            </a:r>
            <a:r>
              <a:rPr lang="ro-RO" b="1" dirty="0" smtClean="0"/>
              <a:t>31.10.2014</a:t>
            </a:r>
            <a:endParaRPr lang="en-US" b="1" dirty="0" smtClean="0"/>
          </a:p>
          <a:p>
            <a:pPr lvl="1">
              <a:spcAft>
                <a:spcPts val="1200"/>
              </a:spcAft>
              <a:buClr>
                <a:srgbClr val="FFC000"/>
              </a:buClr>
              <a:buSzPct val="120000"/>
              <a:buFont typeface="Wingdings" pitchFamily="2" charset="2"/>
              <a:buChar char="Ø"/>
            </a:pPr>
            <a:r>
              <a:rPr lang="en-US" b="1" dirty="0"/>
              <a:t> </a:t>
            </a:r>
            <a:r>
              <a:rPr lang="pt-BR" sz="2400" b="1" dirty="0"/>
              <a:t>Simulări – anunțate </a:t>
            </a:r>
            <a:r>
              <a:rPr lang="pt-BR" sz="2400" b="1" dirty="0" smtClean="0"/>
              <a:t>pe</a:t>
            </a:r>
            <a:r>
              <a:rPr lang="ro-RO" sz="2400" b="1" dirty="0" smtClean="0"/>
              <a:t>:    </a:t>
            </a:r>
            <a:r>
              <a:rPr lang="pt-BR" sz="2800" b="1" dirty="0" smtClean="0">
                <a:solidFill>
                  <a:srgbClr val="FFFF00"/>
                </a:solidFill>
              </a:rPr>
              <a:t>www.edu.ro </a:t>
            </a:r>
            <a:r>
              <a:rPr lang="pt-BR" sz="2800" b="1" dirty="0">
                <a:solidFill>
                  <a:srgbClr val="FFFF00"/>
                </a:solidFill>
              </a:rPr>
              <a:t>www.rocnee.eu</a:t>
            </a:r>
            <a:endParaRPr lang="ro-RO" sz="2400" b="1" dirty="0">
              <a:solidFill>
                <a:srgbClr val="FFFF00"/>
              </a:solidFill>
            </a:endParaRPr>
          </a:p>
          <a:p>
            <a:pPr lvl="1">
              <a:spcAft>
                <a:spcPts val="1200"/>
              </a:spcAft>
              <a:buClr>
                <a:srgbClr val="FFC000"/>
              </a:buClr>
              <a:buSzPct val="120000"/>
              <a:buFont typeface="Wingdings" pitchFamily="2" charset="2"/>
              <a:buChar char="Ø"/>
            </a:pPr>
            <a:r>
              <a:rPr lang="ro-RO" sz="2800" b="1" dirty="0">
                <a:solidFill>
                  <a:srgbClr val="FFFF00"/>
                </a:solidFill>
              </a:rPr>
              <a:t>	</a:t>
            </a:r>
            <a:r>
              <a:rPr lang="ro-RO" sz="2800" b="1" dirty="0" smtClean="0">
                <a:solidFill>
                  <a:srgbClr val="FF0000"/>
                </a:solidFill>
              </a:rPr>
              <a:t>Simulări </a:t>
            </a:r>
            <a:r>
              <a:rPr lang="ro-RO" sz="2800" b="1" dirty="0">
                <a:solidFill>
                  <a:srgbClr val="FF0000"/>
                </a:solidFill>
              </a:rPr>
              <a:t>la nivelul județului: </a:t>
            </a:r>
            <a:r>
              <a:rPr lang="ro-RO" sz="2800" b="1" dirty="0" smtClean="0">
                <a:solidFill>
                  <a:srgbClr val="FF0000"/>
                </a:solidFill>
              </a:rPr>
              <a:t>9-11 decembrie 2014</a:t>
            </a:r>
            <a:endParaRPr lang="ro-RO" sz="2800" b="1" dirty="0">
              <a:solidFill>
                <a:srgbClr val="FF0000"/>
              </a:solidFill>
            </a:endParaRPr>
          </a:p>
        </p:txBody>
      </p:sp>
    </p:spTree>
    <p:extLst>
      <p:ext uri="{BB962C8B-B14F-4D97-AF65-F5344CB8AC3E}">
        <p14:creationId xmlns:p14="http://schemas.microsoft.com/office/powerpoint/2010/main" val="1281291195"/>
      </p:ext>
    </p:extLst>
  </p:cSld>
  <p:clrMapOvr>
    <a:masterClrMapping/>
  </p:clrMapOvr>
  <p:transition spd="slow" advClick="0"/>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762000" y="14514"/>
            <a:ext cx="8610600" cy="1066800"/>
          </a:xfrm>
        </p:spPr>
        <p:txBody>
          <a:bodyPr/>
          <a:lstStyle/>
          <a:p>
            <a:pPr algn="ctr" eaLnBrk="1" hangingPunct="1"/>
            <a:r>
              <a:rPr lang="ro-RO" sz="2800" b="1" dirty="0" smtClean="0">
                <a:solidFill>
                  <a:srgbClr val="FFFF99"/>
                </a:solidFill>
                <a:latin typeface="Tahoma" pitchFamily="34" charset="0"/>
              </a:rPr>
              <a:t>EXAMENE ŞI EVALUĂRI NAŢIONALE  </a:t>
            </a:r>
            <a:br>
              <a:rPr lang="ro-RO" sz="2800" b="1" dirty="0" smtClean="0">
                <a:solidFill>
                  <a:srgbClr val="FFFF99"/>
                </a:solidFill>
                <a:latin typeface="Tahoma" pitchFamily="34" charset="0"/>
              </a:rPr>
            </a:br>
            <a:r>
              <a:rPr lang="ro-RO" sz="2800" b="1" dirty="0" smtClean="0">
                <a:solidFill>
                  <a:srgbClr val="FFFF99"/>
                </a:solidFill>
                <a:latin typeface="Tahoma" pitchFamily="34" charset="0"/>
              </a:rPr>
              <a:t>ÎN ANUL ŞCOLAR 2014– 2015</a:t>
            </a:r>
            <a:endParaRPr lang="en-US" altLang="ro-RO" sz="2800" b="1" dirty="0">
              <a:solidFill>
                <a:srgbClr val="FFFF99"/>
              </a:solidFill>
              <a:latin typeface="Tahoma" pitchFamily="34" charset="0"/>
            </a:endParaRPr>
          </a:p>
        </p:txBody>
      </p:sp>
      <p:sp>
        <p:nvSpPr>
          <p:cNvPr id="7" name="Rectangle 5"/>
          <p:cNvSpPr>
            <a:spLocks noGrp="1" noChangeArrowheads="1"/>
          </p:cNvSpPr>
          <p:nvPr>
            <p:ph type="sldNum" sz="quarter" idx="12"/>
          </p:nvPr>
        </p:nvSpPr>
        <p:spPr/>
        <p:txBody>
          <a:bodyPr/>
          <a:lstStyle/>
          <a:p>
            <a:pPr>
              <a:defRPr/>
            </a:pPr>
            <a:fld id="{D3341D4B-8992-46EF-9A7C-1E36856F1FB9}" type="slidenum">
              <a:rPr lang="ro-RO"/>
              <a:pPr>
                <a:defRPr/>
              </a:pPr>
              <a:t>91</a:t>
            </a:fld>
            <a:endParaRPr lang="ro-RO"/>
          </a:p>
        </p:txBody>
      </p:sp>
      <p:sp>
        <p:nvSpPr>
          <p:cNvPr id="59397" name="AutoShape 5">
            <a:hlinkClick r:id="rId2" action="ppaction://hlinksldjump"/>
          </p:cNvPr>
          <p:cNvSpPr>
            <a:spLocks noChangeArrowheads="1"/>
          </p:cNvSpPr>
          <p:nvPr/>
        </p:nvSpPr>
        <p:spPr bwMode="auto">
          <a:xfrm>
            <a:off x="8305800" y="6248400"/>
            <a:ext cx="577850" cy="304800"/>
          </a:xfrm>
          <a:prstGeom prst="rightArrow">
            <a:avLst>
              <a:gd name="adj1" fmla="val 50000"/>
              <a:gd name="adj2" fmla="val 47396"/>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59398" name="Rectangle 9"/>
          <p:cNvSpPr>
            <a:spLocks noChangeArrowheads="1"/>
          </p:cNvSpPr>
          <p:nvPr/>
        </p:nvSpPr>
        <p:spPr bwMode="auto">
          <a:xfrm>
            <a:off x="228600" y="1065443"/>
            <a:ext cx="9906000" cy="5182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pPr algn="ctr">
              <a:spcBef>
                <a:spcPts val="600"/>
              </a:spcBef>
              <a:spcAft>
                <a:spcPts val="0"/>
              </a:spcAft>
            </a:pPr>
            <a:r>
              <a:rPr lang="ro-RO" sz="3200" dirty="0" smtClean="0"/>
              <a:t>Bacalaureat – 2015 - Programe</a:t>
            </a:r>
            <a:endParaRPr lang="en-US" sz="3200" dirty="0"/>
          </a:p>
          <a:p>
            <a:pPr>
              <a:spcBef>
                <a:spcPct val="30000"/>
              </a:spcBef>
              <a:spcAft>
                <a:spcPct val="25000"/>
              </a:spcAft>
            </a:pPr>
            <a:r>
              <a:rPr lang="ro-RO" altLang="ro-RO" sz="2400" dirty="0" smtClean="0">
                <a:solidFill>
                  <a:srgbClr val="FFFF00"/>
                </a:solidFill>
                <a:latin typeface="Arial" pitchFamily="34" charset="0"/>
              </a:rPr>
              <a:t>Programa </a:t>
            </a:r>
            <a:r>
              <a:rPr lang="ro-RO" altLang="ro-RO" sz="2400" i="1" dirty="0">
                <a:solidFill>
                  <a:srgbClr val="FFFF00"/>
                </a:solidFill>
                <a:latin typeface="Arial" pitchFamily="34" charset="0"/>
              </a:rPr>
              <a:t>M_</a:t>
            </a:r>
            <a:r>
              <a:rPr lang="ro-RO" altLang="ro-RO" sz="2400" i="1" dirty="0" err="1">
                <a:solidFill>
                  <a:srgbClr val="FFFF00"/>
                </a:solidFill>
                <a:latin typeface="Arial" pitchFamily="34" charset="0"/>
              </a:rPr>
              <a:t>mate-info</a:t>
            </a:r>
            <a:r>
              <a:rPr lang="ro-RO" altLang="ro-RO" sz="2400" i="1" dirty="0">
                <a:latin typeface="Arial" pitchFamily="34" charset="0"/>
              </a:rPr>
              <a:t> </a:t>
            </a:r>
            <a:r>
              <a:rPr lang="ro-RO" altLang="ro-RO" sz="2400" dirty="0">
                <a:latin typeface="Arial" pitchFamily="34" charset="0"/>
              </a:rPr>
              <a:t>:</a:t>
            </a:r>
            <a:endParaRPr lang="ro-RO" altLang="ro-RO" sz="2400" dirty="0" smtClean="0">
              <a:latin typeface="Arial" pitchFamily="34" charset="0"/>
            </a:endParaRPr>
          </a:p>
          <a:p>
            <a:pPr marL="342900" indent="-342900">
              <a:spcBef>
                <a:spcPct val="30000"/>
              </a:spcBef>
              <a:spcAft>
                <a:spcPct val="25000"/>
              </a:spcAft>
              <a:buFont typeface="Wingdings" pitchFamily="2" charset="2"/>
              <a:buChar char="Ø"/>
            </a:pPr>
            <a:r>
              <a:rPr lang="ro-RO" altLang="ro-RO" sz="2000" dirty="0" smtClean="0">
                <a:latin typeface="Arial" pitchFamily="34" charset="0"/>
              </a:rPr>
              <a:t>filiera </a:t>
            </a:r>
            <a:r>
              <a:rPr lang="ro-RO" altLang="ro-RO" sz="2000" dirty="0">
                <a:latin typeface="Arial" pitchFamily="34" charset="0"/>
              </a:rPr>
              <a:t>teoretică, profilul real, specializarea matematică-informatică </a:t>
            </a:r>
            <a:endParaRPr lang="ro-RO" altLang="ro-RO" sz="2000" dirty="0" smtClean="0">
              <a:latin typeface="Arial" pitchFamily="34" charset="0"/>
            </a:endParaRPr>
          </a:p>
          <a:p>
            <a:pPr marL="342900" indent="-342900">
              <a:spcBef>
                <a:spcPct val="30000"/>
              </a:spcBef>
              <a:spcAft>
                <a:spcPct val="25000"/>
              </a:spcAft>
              <a:buFont typeface="Wingdings" pitchFamily="2" charset="2"/>
              <a:buChar char="Ø"/>
            </a:pPr>
            <a:r>
              <a:rPr lang="ro-RO" altLang="ro-RO" sz="2000" dirty="0" smtClean="0">
                <a:latin typeface="Arial" pitchFamily="34" charset="0"/>
              </a:rPr>
              <a:t>filiera </a:t>
            </a:r>
            <a:r>
              <a:rPr lang="ro-RO" altLang="ro-RO" sz="2000" dirty="0">
                <a:latin typeface="Arial" pitchFamily="34" charset="0"/>
              </a:rPr>
              <a:t>vocaţională, profilul militar, specializarea matematică-informatică;</a:t>
            </a:r>
          </a:p>
          <a:p>
            <a:pPr>
              <a:spcBef>
                <a:spcPct val="30000"/>
              </a:spcBef>
              <a:spcAft>
                <a:spcPct val="25000"/>
              </a:spcAft>
            </a:pPr>
            <a:r>
              <a:rPr lang="ro-RO" altLang="ro-RO" sz="2400" dirty="0" smtClean="0">
                <a:solidFill>
                  <a:srgbClr val="FFFF00"/>
                </a:solidFill>
                <a:latin typeface="Arial" pitchFamily="34" charset="0"/>
              </a:rPr>
              <a:t>Programa </a:t>
            </a:r>
            <a:r>
              <a:rPr lang="ro-RO" altLang="ro-RO" sz="2400" i="1" dirty="0">
                <a:solidFill>
                  <a:srgbClr val="FFFF00"/>
                </a:solidFill>
                <a:latin typeface="Arial" pitchFamily="34" charset="0"/>
              </a:rPr>
              <a:t>M_st-nat</a:t>
            </a:r>
            <a:r>
              <a:rPr lang="ro-RO" altLang="ro-RO" sz="2400" i="1" dirty="0">
                <a:latin typeface="Arial" pitchFamily="34" charset="0"/>
              </a:rPr>
              <a:t> </a:t>
            </a:r>
            <a:endParaRPr lang="ro-RO" altLang="ro-RO" sz="2400" i="1" dirty="0" smtClean="0">
              <a:latin typeface="Arial" pitchFamily="34" charset="0"/>
            </a:endParaRPr>
          </a:p>
          <a:p>
            <a:pPr marL="342900" indent="-342900">
              <a:spcBef>
                <a:spcPct val="30000"/>
              </a:spcBef>
              <a:spcAft>
                <a:spcPct val="25000"/>
              </a:spcAft>
              <a:buFont typeface="Wingdings" pitchFamily="2" charset="2"/>
              <a:buChar char="Ø"/>
            </a:pPr>
            <a:r>
              <a:rPr lang="ro-RO" altLang="ro-RO" sz="2000" dirty="0" smtClean="0">
                <a:latin typeface="Arial" pitchFamily="34" charset="0"/>
              </a:rPr>
              <a:t>filiera </a:t>
            </a:r>
            <a:r>
              <a:rPr lang="ro-RO" altLang="ro-RO" sz="2000" dirty="0">
                <a:latin typeface="Arial" pitchFamily="34" charset="0"/>
              </a:rPr>
              <a:t>teoretică, profilul real, specializarea </a:t>
            </a:r>
            <a:r>
              <a:rPr lang="ro-RO" altLang="ro-RO" sz="2000" dirty="0" smtClean="0">
                <a:latin typeface="Arial" pitchFamily="34" charset="0"/>
              </a:rPr>
              <a:t>științe </a:t>
            </a:r>
            <a:r>
              <a:rPr lang="ro-RO" altLang="ro-RO" sz="2000" dirty="0">
                <a:latin typeface="Arial" pitchFamily="34" charset="0"/>
              </a:rPr>
              <a:t>ale naturii;</a:t>
            </a:r>
          </a:p>
          <a:p>
            <a:pPr>
              <a:spcBef>
                <a:spcPct val="30000"/>
              </a:spcBef>
              <a:spcAft>
                <a:spcPct val="25000"/>
              </a:spcAft>
            </a:pPr>
            <a:r>
              <a:rPr lang="ro-RO" altLang="ro-RO" sz="2400" dirty="0" smtClean="0">
                <a:solidFill>
                  <a:srgbClr val="FFFF00"/>
                </a:solidFill>
                <a:latin typeface="Arial" pitchFamily="34" charset="0"/>
              </a:rPr>
              <a:t>Programa </a:t>
            </a:r>
            <a:r>
              <a:rPr lang="ro-RO" altLang="ro-RO" sz="2400" i="1" dirty="0">
                <a:solidFill>
                  <a:srgbClr val="FFFF00"/>
                </a:solidFill>
                <a:latin typeface="Arial" pitchFamily="34" charset="0"/>
              </a:rPr>
              <a:t>M_tehnologic</a:t>
            </a:r>
            <a:r>
              <a:rPr lang="ro-RO" altLang="ro-RO" sz="2400" i="1" dirty="0">
                <a:latin typeface="Arial" pitchFamily="34" charset="0"/>
              </a:rPr>
              <a:t> </a:t>
            </a:r>
            <a:endParaRPr lang="ro-RO" altLang="ro-RO" sz="2400" i="1" dirty="0" smtClean="0">
              <a:latin typeface="Arial" pitchFamily="34" charset="0"/>
            </a:endParaRPr>
          </a:p>
          <a:p>
            <a:pPr marL="342900" indent="-342900">
              <a:spcBef>
                <a:spcPct val="30000"/>
              </a:spcBef>
              <a:spcAft>
                <a:spcPct val="25000"/>
              </a:spcAft>
              <a:buFont typeface="Wingdings" pitchFamily="2" charset="2"/>
              <a:buChar char="Ø"/>
            </a:pPr>
            <a:r>
              <a:rPr lang="ro-RO" altLang="ro-RO" sz="2000" dirty="0" smtClean="0">
                <a:latin typeface="Arial" pitchFamily="34" charset="0"/>
              </a:rPr>
              <a:t>filiera </a:t>
            </a:r>
            <a:r>
              <a:rPr lang="ro-RO" altLang="ro-RO" sz="2000" dirty="0">
                <a:latin typeface="Arial" pitchFamily="34" charset="0"/>
              </a:rPr>
              <a:t>tehnologică</a:t>
            </a:r>
          </a:p>
          <a:p>
            <a:pPr>
              <a:spcBef>
                <a:spcPct val="30000"/>
              </a:spcBef>
              <a:spcAft>
                <a:spcPct val="25000"/>
              </a:spcAft>
            </a:pPr>
            <a:r>
              <a:rPr lang="ro-RO" altLang="ro-RO" sz="2400" dirty="0" smtClean="0">
                <a:solidFill>
                  <a:srgbClr val="FFFF00"/>
                </a:solidFill>
                <a:latin typeface="Arial" pitchFamily="34" charset="0"/>
              </a:rPr>
              <a:t>Programa </a:t>
            </a:r>
            <a:r>
              <a:rPr lang="ro-RO" altLang="ro-RO" sz="2400" i="1" dirty="0">
                <a:solidFill>
                  <a:srgbClr val="FFFF00"/>
                </a:solidFill>
                <a:latin typeface="Arial" pitchFamily="34" charset="0"/>
              </a:rPr>
              <a:t>M_pedagogic</a:t>
            </a:r>
            <a:r>
              <a:rPr lang="ro-RO" altLang="ro-RO" sz="2400" i="1" dirty="0">
                <a:latin typeface="Arial" pitchFamily="34" charset="0"/>
              </a:rPr>
              <a:t> </a:t>
            </a:r>
            <a:endParaRPr lang="ro-RO" altLang="ro-RO" sz="2400" i="1" dirty="0" smtClean="0">
              <a:latin typeface="Arial" pitchFamily="34" charset="0"/>
            </a:endParaRPr>
          </a:p>
          <a:p>
            <a:pPr marL="342900" indent="-342900">
              <a:spcBef>
                <a:spcPct val="30000"/>
              </a:spcBef>
              <a:spcAft>
                <a:spcPct val="25000"/>
              </a:spcAft>
              <a:buFont typeface="Wingdings" pitchFamily="2" charset="2"/>
              <a:buChar char="Ø"/>
            </a:pPr>
            <a:r>
              <a:rPr lang="ro-RO" altLang="ro-RO" sz="2000" dirty="0" smtClean="0">
                <a:latin typeface="Arial" pitchFamily="34" charset="0"/>
              </a:rPr>
              <a:t>filiera </a:t>
            </a:r>
            <a:r>
              <a:rPr lang="ro-RO" altLang="ro-RO" sz="2000" dirty="0">
                <a:latin typeface="Arial" pitchFamily="34" charset="0"/>
              </a:rPr>
              <a:t>vocaţională, profilul pedagogic, specializarea </a:t>
            </a:r>
            <a:r>
              <a:rPr lang="ro-RO" altLang="ro-RO" sz="2000" dirty="0" err="1">
                <a:latin typeface="Arial" pitchFamily="34" charset="0"/>
              </a:rPr>
              <a:t>invăţător-educatoare</a:t>
            </a:r>
            <a:r>
              <a:rPr lang="ro-RO" altLang="ro-RO" sz="2000" dirty="0">
                <a:latin typeface="Arial" pitchFamily="34" charset="0"/>
              </a:rPr>
              <a:t>.</a:t>
            </a:r>
          </a:p>
        </p:txBody>
      </p:sp>
    </p:spTree>
    <p:extLst>
      <p:ext uri="{BB962C8B-B14F-4D97-AF65-F5344CB8AC3E}">
        <p14:creationId xmlns:p14="http://schemas.microsoft.com/office/powerpoint/2010/main" val="1931146483"/>
      </p:ext>
    </p:extLst>
  </p:cSld>
  <p:clrMapOvr>
    <a:masterClrMapping/>
  </p:clrMapOvr>
  <p:transition spd="slow" advClick="0"/>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762000" y="14514"/>
            <a:ext cx="8610600" cy="1066800"/>
          </a:xfrm>
        </p:spPr>
        <p:txBody>
          <a:bodyPr/>
          <a:lstStyle/>
          <a:p>
            <a:pPr algn="ctr" eaLnBrk="1" hangingPunct="1"/>
            <a:r>
              <a:rPr lang="ro-RO" sz="2800" b="1" dirty="0" smtClean="0">
                <a:solidFill>
                  <a:srgbClr val="FFFF99"/>
                </a:solidFill>
                <a:latin typeface="Tahoma" pitchFamily="34" charset="0"/>
              </a:rPr>
              <a:t>EXAMENE ŞI EVALUĂRI NAŢIONALE  </a:t>
            </a:r>
            <a:br>
              <a:rPr lang="ro-RO" sz="2800" b="1" dirty="0" smtClean="0">
                <a:solidFill>
                  <a:srgbClr val="FFFF99"/>
                </a:solidFill>
                <a:latin typeface="Tahoma" pitchFamily="34" charset="0"/>
              </a:rPr>
            </a:br>
            <a:r>
              <a:rPr lang="ro-RO" sz="2800" b="1" dirty="0" smtClean="0">
                <a:solidFill>
                  <a:srgbClr val="FFFF99"/>
                </a:solidFill>
                <a:latin typeface="Tahoma" pitchFamily="34" charset="0"/>
              </a:rPr>
              <a:t>ÎN ANUL ŞCOLAR 2014– 2015</a:t>
            </a:r>
            <a:endParaRPr lang="en-US" altLang="ro-RO" sz="2800" b="1" dirty="0">
              <a:solidFill>
                <a:srgbClr val="FFFF99"/>
              </a:solidFill>
              <a:latin typeface="Tahoma" pitchFamily="34" charset="0"/>
            </a:endParaRPr>
          </a:p>
        </p:txBody>
      </p:sp>
      <p:sp>
        <p:nvSpPr>
          <p:cNvPr id="7" name="Rectangle 5"/>
          <p:cNvSpPr>
            <a:spLocks noGrp="1" noChangeArrowheads="1"/>
          </p:cNvSpPr>
          <p:nvPr>
            <p:ph type="sldNum" sz="quarter" idx="12"/>
          </p:nvPr>
        </p:nvSpPr>
        <p:spPr/>
        <p:txBody>
          <a:bodyPr/>
          <a:lstStyle/>
          <a:p>
            <a:pPr>
              <a:defRPr/>
            </a:pPr>
            <a:fld id="{D3341D4B-8992-46EF-9A7C-1E36856F1FB9}" type="slidenum">
              <a:rPr lang="ro-RO"/>
              <a:pPr>
                <a:defRPr/>
              </a:pPr>
              <a:t>92</a:t>
            </a:fld>
            <a:endParaRPr lang="ro-RO"/>
          </a:p>
        </p:txBody>
      </p:sp>
      <p:sp>
        <p:nvSpPr>
          <p:cNvPr id="2" name="Substituent conținut 1"/>
          <p:cNvSpPr>
            <a:spLocks noGrp="1"/>
          </p:cNvSpPr>
          <p:nvPr>
            <p:ph idx="1"/>
          </p:nvPr>
        </p:nvSpPr>
        <p:spPr>
          <a:xfrm>
            <a:off x="381000" y="1295400"/>
            <a:ext cx="9067800" cy="4724400"/>
          </a:xfrm>
        </p:spPr>
        <p:txBody>
          <a:bodyPr/>
          <a:lstStyle/>
          <a:p>
            <a:pPr>
              <a:spcAft>
                <a:spcPts val="1200"/>
              </a:spcAft>
              <a:buClr>
                <a:srgbClr val="FFC000"/>
              </a:buClr>
              <a:buSzPct val="120000"/>
            </a:pPr>
            <a:r>
              <a:rPr lang="ro-RO" sz="3600" b="1" dirty="0" smtClean="0"/>
              <a:t>Definitivat</a:t>
            </a:r>
            <a:r>
              <a:rPr lang="en-US" sz="3600" b="1" dirty="0" smtClean="0"/>
              <a:t> / </a:t>
            </a:r>
            <a:r>
              <a:rPr lang="ro-RO" sz="3600" b="1" dirty="0" smtClean="0"/>
              <a:t>Titularizare</a:t>
            </a:r>
            <a:r>
              <a:rPr lang="en-US" sz="3600" b="1" dirty="0" smtClean="0"/>
              <a:t> 2015</a:t>
            </a:r>
          </a:p>
          <a:p>
            <a:pPr>
              <a:spcAft>
                <a:spcPts val="1200"/>
              </a:spcAft>
              <a:buClr>
                <a:srgbClr val="FFC000"/>
              </a:buClr>
              <a:buSzPct val="120000"/>
              <a:buFont typeface="Wingdings" pitchFamily="2" charset="2"/>
              <a:buChar char="Ø"/>
            </a:pPr>
            <a:r>
              <a:rPr lang="en-US" dirty="0" err="1" smtClean="0"/>
              <a:t>Propuneri</a:t>
            </a:r>
            <a:r>
              <a:rPr lang="en-US" dirty="0" smtClean="0"/>
              <a:t> de </a:t>
            </a:r>
            <a:r>
              <a:rPr lang="en-US" dirty="0" err="1" smtClean="0"/>
              <a:t>schimbare</a:t>
            </a:r>
            <a:r>
              <a:rPr lang="en-US" dirty="0" smtClean="0"/>
              <a:t> a </a:t>
            </a:r>
            <a:r>
              <a:rPr lang="en-US" dirty="0" err="1" smtClean="0"/>
              <a:t>programelor</a:t>
            </a:r>
            <a:r>
              <a:rPr lang="en-US" dirty="0" smtClean="0"/>
              <a:t> de </a:t>
            </a:r>
            <a:r>
              <a:rPr lang="en-US" dirty="0" err="1" smtClean="0"/>
              <a:t>definitivat</a:t>
            </a:r>
            <a:r>
              <a:rPr lang="en-US" dirty="0" smtClean="0"/>
              <a:t> </a:t>
            </a:r>
            <a:r>
              <a:rPr lang="ro-RO" dirty="0" smtClean="0"/>
              <a:t>şi</a:t>
            </a:r>
            <a:r>
              <a:rPr lang="en-US" dirty="0" smtClean="0"/>
              <a:t> de </a:t>
            </a:r>
            <a:r>
              <a:rPr lang="en-US" dirty="0" err="1" smtClean="0"/>
              <a:t>titulari</a:t>
            </a:r>
            <a:r>
              <a:rPr lang="ro-RO" dirty="0" smtClean="0"/>
              <a:t>z</a:t>
            </a:r>
            <a:r>
              <a:rPr lang="en-US" dirty="0" smtClean="0"/>
              <a:t>are:</a:t>
            </a:r>
            <a:endParaRPr lang="ro-RO" dirty="0" smtClean="0"/>
          </a:p>
          <a:p>
            <a:pPr>
              <a:spcAft>
                <a:spcPts val="1200"/>
              </a:spcAft>
              <a:buClr>
                <a:srgbClr val="FFC000"/>
              </a:buClr>
              <a:buSzPct val="120000"/>
              <a:buFont typeface="Wingdings" pitchFamily="2" charset="2"/>
              <a:buChar char="Ø"/>
            </a:pPr>
            <a:r>
              <a:rPr lang="ro-RO" dirty="0" smtClean="0"/>
              <a:t>De trimis până la 15.09.2014</a:t>
            </a:r>
          </a:p>
          <a:p>
            <a:pPr>
              <a:spcAft>
                <a:spcPts val="1200"/>
              </a:spcAft>
              <a:buClr>
                <a:srgbClr val="FFC000"/>
              </a:buClr>
              <a:buSzPct val="120000"/>
              <a:buFont typeface="Wingdings" pitchFamily="2" charset="2"/>
              <a:buChar char="Ø"/>
            </a:pPr>
            <a:r>
              <a:rPr lang="ro-RO" dirty="0" smtClean="0"/>
              <a:t>Pe adresele:</a:t>
            </a:r>
            <a:r>
              <a:rPr lang="en-US" dirty="0" smtClean="0"/>
              <a:t> </a:t>
            </a:r>
            <a:r>
              <a:rPr lang="ro-RO" dirty="0" err="1" smtClean="0">
                <a:hlinkClick r:id="rId2"/>
              </a:rPr>
              <a:t>gabriela.streinucercel</a:t>
            </a:r>
            <a:r>
              <a:rPr lang="en-US" dirty="0" smtClean="0">
                <a:hlinkClick r:id="rId2"/>
              </a:rPr>
              <a:t>@rocnee.eu</a:t>
            </a:r>
            <a:r>
              <a:rPr lang="en-US" dirty="0"/>
              <a:t> </a:t>
            </a:r>
            <a:r>
              <a:rPr lang="en-US" dirty="0" smtClean="0"/>
              <a:t>			</a:t>
            </a:r>
            <a:r>
              <a:rPr lang="en-US" dirty="0" smtClean="0">
                <a:hlinkClick r:id="rId3"/>
              </a:rPr>
              <a:t>bogdan.cristescu@rocnee.eu</a:t>
            </a:r>
            <a:endParaRPr lang="en-US" dirty="0" smtClean="0"/>
          </a:p>
          <a:p>
            <a:pPr>
              <a:spcAft>
                <a:spcPts val="1200"/>
              </a:spcAft>
              <a:buClr>
                <a:srgbClr val="FFC000"/>
              </a:buClr>
              <a:buSzPct val="120000"/>
              <a:buFont typeface="Wingdings" pitchFamily="2" charset="2"/>
              <a:buChar char="Ø"/>
            </a:pPr>
            <a:r>
              <a:rPr lang="en-US" dirty="0" err="1" smtClean="0"/>
              <a:t>Titularizare</a:t>
            </a:r>
            <a:r>
              <a:rPr lang="en-US" dirty="0" smtClean="0"/>
              <a:t> </a:t>
            </a:r>
            <a:r>
              <a:rPr lang="ro-RO" dirty="0" smtClean="0"/>
              <a:t>– didactica specialităţii (cf. legislaţiei)</a:t>
            </a:r>
            <a:r>
              <a:rPr lang="en-US" dirty="0" smtClean="0"/>
              <a:t> </a:t>
            </a:r>
          </a:p>
          <a:p>
            <a:pPr marL="36512" indent="0">
              <a:spcAft>
                <a:spcPts val="1200"/>
              </a:spcAft>
              <a:buClr>
                <a:srgbClr val="FFC000"/>
              </a:buClr>
              <a:buSzPct val="120000"/>
              <a:buNone/>
            </a:pPr>
            <a:endParaRPr lang="en-US" b="1" dirty="0" smtClean="0"/>
          </a:p>
          <a:p>
            <a:pPr marL="36512" indent="0">
              <a:spcAft>
                <a:spcPts val="1200"/>
              </a:spcAft>
              <a:buClr>
                <a:srgbClr val="FFC000"/>
              </a:buClr>
              <a:buSzPct val="120000"/>
              <a:buNone/>
            </a:pPr>
            <a:endParaRPr lang="ro-RO" b="1" dirty="0" smtClean="0"/>
          </a:p>
          <a:p>
            <a:endParaRPr lang="ro-RO" b="1" dirty="0"/>
          </a:p>
        </p:txBody>
      </p:sp>
      <p:sp>
        <p:nvSpPr>
          <p:cNvPr id="59397" name="AutoShape 5">
            <a:hlinkClick r:id="rId4" action="ppaction://hlinksldjump"/>
          </p:cNvPr>
          <p:cNvSpPr>
            <a:spLocks noChangeArrowheads="1"/>
          </p:cNvSpPr>
          <p:nvPr/>
        </p:nvSpPr>
        <p:spPr bwMode="auto">
          <a:xfrm rot="10800000">
            <a:off x="609600" y="6248400"/>
            <a:ext cx="577850" cy="304800"/>
          </a:xfrm>
          <a:prstGeom prst="rightArrow">
            <a:avLst>
              <a:gd name="adj1" fmla="val 50000"/>
              <a:gd name="adj2" fmla="val 47396"/>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extLst>
      <p:ext uri="{BB962C8B-B14F-4D97-AF65-F5344CB8AC3E}">
        <p14:creationId xmlns:p14="http://schemas.microsoft.com/office/powerpoint/2010/main" val="2001916758"/>
      </p:ext>
    </p:extLst>
  </p:cSld>
  <p:clrMapOvr>
    <a:masterClrMapping/>
  </p:clrMapOvr>
  <p:transition spd="slow" advClick="0"/>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eaLnBrk="1" hangingPunct="1"/>
            <a:r>
              <a:rPr lang="ro-RO" altLang="ro-RO" sz="3000" b="1" dirty="0" smtClean="0">
                <a:solidFill>
                  <a:srgbClr val="FFFF99"/>
                </a:solidFill>
                <a:latin typeface="Tahoma" pitchFamily="34" charset="0"/>
              </a:rPr>
              <a:t>6. OLIMPIADE ŞI CONCURSURI ÎN ANUL ŞCOLAR 2014-2015</a:t>
            </a:r>
            <a:endParaRPr lang="en-US" altLang="ro-RO" sz="3000" b="1" dirty="0" smtClean="0">
              <a:solidFill>
                <a:srgbClr val="FFFF99"/>
              </a:solidFill>
              <a:latin typeface="Tahoma" pitchFamily="34" charset="0"/>
            </a:endParaRPr>
          </a:p>
        </p:txBody>
      </p:sp>
      <p:sp>
        <p:nvSpPr>
          <p:cNvPr id="60419" name="Rectangle 3"/>
          <p:cNvSpPr>
            <a:spLocks noGrp="1" noChangeArrowheads="1"/>
          </p:cNvSpPr>
          <p:nvPr>
            <p:ph idx="1"/>
          </p:nvPr>
        </p:nvSpPr>
        <p:spPr>
          <a:xfrm>
            <a:off x="152400" y="1752600"/>
            <a:ext cx="9753600" cy="4343400"/>
          </a:xfrm>
        </p:spPr>
        <p:txBody>
          <a:bodyPr/>
          <a:lstStyle/>
          <a:p>
            <a:pPr eaLnBrk="1" hangingPunct="1">
              <a:spcAft>
                <a:spcPct val="20000"/>
              </a:spcAft>
              <a:buClr>
                <a:srgbClr val="FFFF99"/>
              </a:buClr>
              <a:buFont typeface="Wingdings" pitchFamily="2" charset="2"/>
              <a:buAutoNum type="alphaUcPeriod"/>
            </a:pPr>
            <a:r>
              <a:rPr lang="ro-RO" altLang="ro-RO" sz="3200" b="1" u="sng" dirty="0" smtClean="0">
                <a:latin typeface="Tahoma" pitchFamily="34" charset="0"/>
              </a:rPr>
              <a:t>Calendarul </a:t>
            </a:r>
            <a:r>
              <a:rPr lang="ro-RO" altLang="ro-RO" sz="3200" b="1" u="sng" dirty="0" smtClean="0">
                <a:solidFill>
                  <a:srgbClr val="FFFF99"/>
                </a:solidFill>
                <a:latin typeface="Tahoma" pitchFamily="34" charset="0"/>
              </a:rPr>
              <a:t>olimpiadei 2014-2015</a:t>
            </a:r>
          </a:p>
          <a:p>
            <a:pPr marL="36512" indent="0" eaLnBrk="1" hangingPunct="1">
              <a:spcAft>
                <a:spcPct val="20000"/>
              </a:spcAft>
              <a:buClr>
                <a:srgbClr val="FFFF99"/>
              </a:buClr>
              <a:buNone/>
            </a:pPr>
            <a:endParaRPr lang="ro-RO" altLang="ro-RO" sz="1600" b="1" u="sng" dirty="0" smtClean="0">
              <a:latin typeface="Tahoma" pitchFamily="34" charset="0"/>
            </a:endParaRPr>
          </a:p>
          <a:p>
            <a:pPr marL="457200" indent="-457200">
              <a:buClr>
                <a:srgbClr val="FFC000"/>
              </a:buClr>
              <a:buSzPct val="100000"/>
              <a:buFont typeface="Wingdings" pitchFamily="2" charset="2"/>
              <a:buChar char="Ø"/>
            </a:pPr>
            <a:r>
              <a:rPr lang="ro-RO" altLang="ro-RO" sz="2400" b="1" dirty="0" smtClean="0">
                <a:solidFill>
                  <a:srgbClr val="E7E05B"/>
                </a:solidFill>
                <a:latin typeface="Tahoma" pitchFamily="34" charset="0"/>
                <a:cs typeface="Tahoma" pitchFamily="34" charset="0"/>
              </a:rPr>
              <a:t>Etapa  pe şcoală </a:t>
            </a:r>
            <a:r>
              <a:rPr lang="ro-RO" altLang="ro-RO" sz="2400" b="1" dirty="0" smtClean="0">
                <a:latin typeface="Tahoma" pitchFamily="34" charset="0"/>
                <a:cs typeface="Tahoma" pitchFamily="34" charset="0"/>
              </a:rPr>
              <a:t>– </a:t>
            </a:r>
            <a:r>
              <a:rPr lang="ro-RO" sz="2800" b="1" dirty="0" smtClean="0"/>
              <a:t>17, 24 sau 31 </a:t>
            </a:r>
            <a:r>
              <a:rPr lang="ro-RO" sz="2800" dirty="0" smtClean="0"/>
              <a:t>ianuarie 2015</a:t>
            </a:r>
            <a:endParaRPr lang="en-US" sz="2800" dirty="0"/>
          </a:p>
          <a:p>
            <a:pPr eaLnBrk="1" hangingPunct="1">
              <a:spcBef>
                <a:spcPct val="60000"/>
              </a:spcBef>
              <a:buClr>
                <a:srgbClr val="FFC000"/>
              </a:buClr>
              <a:buSzPct val="100000"/>
              <a:buFont typeface="Wingdings" pitchFamily="2" charset="2"/>
              <a:buChar char="Ø"/>
            </a:pPr>
            <a:r>
              <a:rPr lang="ro-RO" altLang="ro-RO" sz="2400" b="1" dirty="0" smtClean="0">
                <a:solidFill>
                  <a:srgbClr val="E7E05B"/>
                </a:solidFill>
                <a:latin typeface="Tahoma" pitchFamily="34" charset="0"/>
                <a:cs typeface="Tahoma" pitchFamily="34" charset="0"/>
              </a:rPr>
              <a:t>Etapa locală </a:t>
            </a:r>
            <a:r>
              <a:rPr lang="ro-RO" altLang="ro-RO" sz="2400" b="1" dirty="0" smtClean="0">
                <a:latin typeface="Tahoma" pitchFamily="34" charset="0"/>
                <a:cs typeface="Tahoma" pitchFamily="34" charset="0"/>
              </a:rPr>
              <a:t>–</a:t>
            </a:r>
            <a:r>
              <a:rPr lang="ro-RO" altLang="ro-RO" sz="2400" dirty="0" smtClean="0">
                <a:latin typeface="Tahoma" pitchFamily="34" charset="0"/>
                <a:cs typeface="Tahoma" pitchFamily="34" charset="0"/>
              </a:rPr>
              <a:t> </a:t>
            </a:r>
            <a:r>
              <a:rPr lang="ro-RO" sz="2800" b="1" dirty="0" smtClean="0"/>
              <a:t>14, 21 sau 28  </a:t>
            </a:r>
            <a:r>
              <a:rPr lang="ro-RO" altLang="ro-RO" sz="2800" dirty="0" smtClean="0">
                <a:latin typeface="Tahoma" pitchFamily="34" charset="0"/>
                <a:cs typeface="Tahoma" pitchFamily="34" charset="0"/>
              </a:rPr>
              <a:t>februarie 2015</a:t>
            </a:r>
            <a:r>
              <a:rPr lang="ro-RO" altLang="ro-RO" sz="2800" b="1" dirty="0" smtClean="0">
                <a:latin typeface="Tahoma" pitchFamily="34" charset="0"/>
                <a:cs typeface="Tahoma" pitchFamily="34" charset="0"/>
              </a:rPr>
              <a:t> </a:t>
            </a:r>
            <a:endParaRPr lang="ro-RO" altLang="ro-RO" sz="2800" dirty="0" smtClean="0">
              <a:latin typeface="Tahoma" pitchFamily="34" charset="0"/>
              <a:cs typeface="Tahoma" pitchFamily="34" charset="0"/>
            </a:endParaRPr>
          </a:p>
          <a:p>
            <a:pPr eaLnBrk="1" hangingPunct="1">
              <a:spcBef>
                <a:spcPct val="60000"/>
              </a:spcBef>
              <a:buClr>
                <a:srgbClr val="FFC000"/>
              </a:buClr>
              <a:buSzPct val="100000"/>
              <a:buFont typeface="Wingdings" pitchFamily="2" charset="2"/>
              <a:buChar char="Ø"/>
            </a:pPr>
            <a:r>
              <a:rPr lang="ro-RO" altLang="ro-RO" sz="2400" b="1" dirty="0" smtClean="0">
                <a:solidFill>
                  <a:srgbClr val="E7E05B"/>
                </a:solidFill>
                <a:latin typeface="Tahoma" pitchFamily="34" charset="0"/>
                <a:cs typeface="Tahoma" pitchFamily="34" charset="0"/>
              </a:rPr>
              <a:t>Etapa judeţeană </a:t>
            </a:r>
            <a:r>
              <a:rPr lang="ro-RO" altLang="ro-RO" sz="2400" b="1" dirty="0" smtClean="0">
                <a:latin typeface="Tahoma" pitchFamily="34" charset="0"/>
                <a:cs typeface="Tahoma" pitchFamily="34" charset="0"/>
              </a:rPr>
              <a:t>- </a:t>
            </a:r>
            <a:r>
              <a:rPr lang="ro-RO" altLang="ro-RO" sz="2800" b="1" dirty="0" smtClean="0">
                <a:latin typeface="Tahoma" pitchFamily="34" charset="0"/>
                <a:cs typeface="Tahoma" pitchFamily="34" charset="0"/>
              </a:rPr>
              <a:t>14 martie </a:t>
            </a:r>
            <a:r>
              <a:rPr lang="ro-RO" altLang="ro-RO" sz="2800" dirty="0" smtClean="0">
                <a:latin typeface="Tahoma" pitchFamily="34" charset="0"/>
                <a:cs typeface="Tahoma" pitchFamily="34" charset="0"/>
              </a:rPr>
              <a:t>2015 (pentru </a:t>
            </a:r>
            <a:r>
              <a:rPr lang="ro-RO" altLang="ro-RO" sz="2400" b="1" dirty="0" smtClean="0">
                <a:solidFill>
                  <a:srgbClr val="FFFF99"/>
                </a:solidFill>
                <a:latin typeface="Tahoma" pitchFamily="34" charset="0"/>
                <a:cs typeface="Tahoma" pitchFamily="34" charset="0"/>
              </a:rPr>
              <a:t>clasele V-XII</a:t>
            </a:r>
            <a:r>
              <a:rPr lang="ro-RO" altLang="ro-RO" sz="2400" dirty="0" smtClean="0">
                <a:latin typeface="Tahoma" pitchFamily="34" charset="0"/>
                <a:cs typeface="Tahoma" pitchFamily="34" charset="0"/>
              </a:rPr>
              <a:t>)</a:t>
            </a:r>
            <a:endParaRPr lang="ro-RO" altLang="ro-RO" sz="2800" dirty="0" smtClean="0">
              <a:latin typeface="Tahoma" pitchFamily="34" charset="0"/>
              <a:cs typeface="Tahoma" pitchFamily="34" charset="0"/>
            </a:endParaRPr>
          </a:p>
          <a:p>
            <a:pPr eaLnBrk="1" hangingPunct="1">
              <a:spcBef>
                <a:spcPct val="60000"/>
              </a:spcBef>
              <a:buClr>
                <a:srgbClr val="FFC000"/>
              </a:buClr>
              <a:buSzPct val="100000"/>
              <a:buFont typeface="Wingdings" pitchFamily="2" charset="2"/>
              <a:buChar char="Ø"/>
            </a:pPr>
            <a:r>
              <a:rPr lang="ro-RO" altLang="ro-RO" sz="2400" b="1" dirty="0" smtClean="0">
                <a:solidFill>
                  <a:srgbClr val="E7E05B"/>
                </a:solidFill>
                <a:latin typeface="Tahoma" pitchFamily="34" charset="0"/>
                <a:cs typeface="Tahoma" pitchFamily="34" charset="0"/>
              </a:rPr>
              <a:t>Etapa  naţională</a:t>
            </a:r>
            <a:r>
              <a:rPr lang="ro-RO" altLang="ro-RO" sz="2400" dirty="0">
                <a:solidFill>
                  <a:srgbClr val="E7E05B"/>
                </a:solidFill>
                <a:latin typeface="Tahoma" pitchFamily="34" charset="0"/>
                <a:cs typeface="Tahoma" pitchFamily="34" charset="0"/>
              </a:rPr>
              <a:t> </a:t>
            </a:r>
            <a:r>
              <a:rPr lang="ro-RO" altLang="ro-RO" sz="2400" b="1" dirty="0" smtClean="0">
                <a:latin typeface="Tahoma" pitchFamily="34" charset="0"/>
                <a:cs typeface="Tahoma" pitchFamily="34" charset="0"/>
              </a:rPr>
              <a:t>- </a:t>
            </a:r>
            <a:r>
              <a:rPr lang="ro-RO" altLang="ro-RO" sz="2800" b="1" dirty="0">
                <a:latin typeface="Tahoma" pitchFamily="34" charset="0"/>
                <a:cs typeface="Tahoma" pitchFamily="34" charset="0"/>
              </a:rPr>
              <a:t>6</a:t>
            </a:r>
            <a:r>
              <a:rPr lang="ro-RO" altLang="ro-RO" sz="2800" b="1" dirty="0" smtClean="0">
                <a:latin typeface="Tahoma" pitchFamily="34" charset="0"/>
                <a:cs typeface="Tahoma" pitchFamily="34" charset="0"/>
              </a:rPr>
              <a:t> - 10 </a:t>
            </a:r>
            <a:r>
              <a:rPr lang="ro-RO" altLang="ro-RO" sz="2800" dirty="0" smtClean="0">
                <a:latin typeface="Tahoma" pitchFamily="34" charset="0"/>
                <a:cs typeface="Tahoma" pitchFamily="34" charset="0"/>
              </a:rPr>
              <a:t>aprilie 2015 </a:t>
            </a:r>
          </a:p>
          <a:p>
            <a:pPr marL="36512" indent="0" eaLnBrk="1" hangingPunct="1">
              <a:spcBef>
                <a:spcPct val="60000"/>
              </a:spcBef>
              <a:buClr>
                <a:srgbClr val="FFC000"/>
              </a:buClr>
              <a:buSzPct val="100000"/>
              <a:buNone/>
            </a:pPr>
            <a:r>
              <a:rPr lang="ro-RO" altLang="ro-RO" sz="2800" dirty="0">
                <a:latin typeface="Tahoma" pitchFamily="34" charset="0"/>
                <a:cs typeface="Tahoma" pitchFamily="34" charset="0"/>
              </a:rPr>
              <a:t> </a:t>
            </a:r>
            <a:r>
              <a:rPr lang="ro-RO" altLang="ro-RO" sz="2800" dirty="0" smtClean="0">
                <a:latin typeface="Tahoma" pitchFamily="34" charset="0"/>
                <a:cs typeface="Tahoma" pitchFamily="34" charset="0"/>
              </a:rPr>
              <a:t>   (pentru </a:t>
            </a:r>
            <a:r>
              <a:rPr lang="ro-RO" altLang="ro-RO" sz="2800" b="1" dirty="0" smtClean="0">
                <a:latin typeface="Tahoma" pitchFamily="34" charset="0"/>
                <a:cs typeface="Tahoma" pitchFamily="34" charset="0"/>
              </a:rPr>
              <a:t>clasele V-XII</a:t>
            </a:r>
            <a:r>
              <a:rPr lang="ro-RO" altLang="ro-RO" sz="2800" dirty="0">
                <a:latin typeface="Tahoma" pitchFamily="34" charset="0"/>
                <a:cs typeface="Tahoma" pitchFamily="34" charset="0"/>
              </a:rPr>
              <a:t> </a:t>
            </a:r>
            <a:r>
              <a:rPr lang="ro-RO" altLang="ro-RO" sz="2800" dirty="0" smtClean="0">
                <a:latin typeface="Tahoma" pitchFamily="34" charset="0"/>
                <a:cs typeface="Tahoma" pitchFamily="34" charset="0"/>
              </a:rPr>
              <a:t>la Bucureşti sau Prahova)</a:t>
            </a:r>
          </a:p>
        </p:txBody>
      </p:sp>
      <p:sp>
        <p:nvSpPr>
          <p:cNvPr id="7" name="Rectangle 5"/>
          <p:cNvSpPr>
            <a:spLocks noGrp="1" noChangeArrowheads="1"/>
          </p:cNvSpPr>
          <p:nvPr>
            <p:ph type="sldNum" sz="quarter" idx="12"/>
          </p:nvPr>
        </p:nvSpPr>
        <p:spPr/>
        <p:txBody>
          <a:bodyPr/>
          <a:lstStyle/>
          <a:p>
            <a:pPr>
              <a:defRPr/>
            </a:pPr>
            <a:fld id="{FAFE7A30-47A1-46A2-B029-AA160ECC9ED8}" type="slidenum">
              <a:rPr lang="ro-RO"/>
              <a:pPr>
                <a:defRPr/>
              </a:pPr>
              <a:t>93</a:t>
            </a:fld>
            <a:endParaRPr lang="ro-RO"/>
          </a:p>
        </p:txBody>
      </p:sp>
      <p:sp>
        <p:nvSpPr>
          <p:cNvPr id="60421" name="AutoShape 5">
            <a:hlinkClick r:id="rId2" action="ppaction://hlinksldjump"/>
          </p:cNvPr>
          <p:cNvSpPr>
            <a:spLocks noChangeArrowheads="1"/>
          </p:cNvSpPr>
          <p:nvPr/>
        </p:nvSpPr>
        <p:spPr bwMode="auto">
          <a:xfrm>
            <a:off x="8420100" y="6248400"/>
            <a:ext cx="577850" cy="304800"/>
          </a:xfrm>
          <a:prstGeom prst="rightArrow">
            <a:avLst>
              <a:gd name="adj1" fmla="val 50000"/>
              <a:gd name="adj2" fmla="val 47396"/>
            </a:avLst>
          </a:prstGeom>
          <a:solidFill>
            <a:srgbClr val="993366"/>
          </a:solidFill>
          <a:ln w="9525">
            <a:solidFill>
              <a:schemeClr val="tx1"/>
            </a:solidFill>
            <a:miter lim="800000"/>
            <a:headEnd/>
            <a:tailEnd/>
          </a:ln>
        </p:spPr>
        <p:txBody>
          <a:bodyPr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cSld>
  <p:clrMapOvr>
    <a:masterClrMapping/>
  </p:clrMapOvr>
  <p:transition spd="slow" advClick="0"/>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idx="1"/>
          </p:nvPr>
        </p:nvSpPr>
        <p:spPr>
          <a:xfrm>
            <a:off x="228600" y="1574800"/>
            <a:ext cx="9390798" cy="3987800"/>
          </a:xfrm>
        </p:spPr>
        <p:txBody>
          <a:bodyPr/>
          <a:lstStyle/>
          <a:p>
            <a:pPr marL="36512" indent="0" eaLnBrk="1" hangingPunct="1">
              <a:spcAft>
                <a:spcPct val="20000"/>
              </a:spcAft>
              <a:buClr>
                <a:srgbClr val="FFFF99"/>
              </a:buClr>
              <a:buNone/>
            </a:pPr>
            <a:endParaRPr lang="ro-RO" altLang="ro-RO" sz="2800" b="1" u="sng" dirty="0">
              <a:latin typeface="Tahoma" pitchFamily="34" charset="0"/>
            </a:endParaRPr>
          </a:p>
          <a:p>
            <a:pPr marL="457200" indent="-457200">
              <a:buClr>
                <a:srgbClr val="FFC000"/>
              </a:buClr>
              <a:buSzPct val="100000"/>
              <a:buFont typeface="Wingdings" pitchFamily="2" charset="2"/>
              <a:buChar char="Ø"/>
            </a:pPr>
            <a:r>
              <a:rPr lang="ro-RO" altLang="ro-RO" sz="2800" b="1" dirty="0">
                <a:solidFill>
                  <a:srgbClr val="E7E05B"/>
                </a:solidFill>
                <a:latin typeface="Tahoma" pitchFamily="34" charset="0"/>
                <a:cs typeface="Tahoma" pitchFamily="34" charset="0"/>
              </a:rPr>
              <a:t>Etapa  pe şcoală </a:t>
            </a:r>
            <a:r>
              <a:rPr lang="ro-RO" altLang="ro-RO" sz="2800" b="1" dirty="0">
                <a:latin typeface="Tahoma" pitchFamily="34" charset="0"/>
                <a:cs typeface="Tahoma" pitchFamily="34" charset="0"/>
              </a:rPr>
              <a:t>– </a:t>
            </a:r>
            <a:r>
              <a:rPr lang="ro-RO" sz="3200" b="1" dirty="0"/>
              <a:t>17, 24 sau 31 </a:t>
            </a:r>
            <a:r>
              <a:rPr lang="ro-RO" sz="3200" dirty="0"/>
              <a:t>ianuarie 2015</a:t>
            </a:r>
            <a:endParaRPr lang="en-US" sz="3200" dirty="0"/>
          </a:p>
          <a:p>
            <a:pPr eaLnBrk="1" hangingPunct="1">
              <a:spcBef>
                <a:spcPct val="60000"/>
              </a:spcBef>
              <a:buClr>
                <a:srgbClr val="FFC000"/>
              </a:buClr>
              <a:buSzPct val="100000"/>
              <a:buFont typeface="Wingdings" pitchFamily="2" charset="2"/>
              <a:buChar char="Ø"/>
            </a:pPr>
            <a:r>
              <a:rPr lang="ro-RO" altLang="ro-RO" sz="2800" b="1" dirty="0">
                <a:solidFill>
                  <a:srgbClr val="E7E05B"/>
                </a:solidFill>
                <a:latin typeface="Tahoma" pitchFamily="34" charset="0"/>
                <a:cs typeface="Tahoma" pitchFamily="34" charset="0"/>
              </a:rPr>
              <a:t>Etapa locală </a:t>
            </a:r>
            <a:r>
              <a:rPr lang="ro-RO" altLang="ro-RO" sz="2800" b="1" dirty="0">
                <a:latin typeface="Tahoma" pitchFamily="34" charset="0"/>
                <a:cs typeface="Tahoma" pitchFamily="34" charset="0"/>
              </a:rPr>
              <a:t>–</a:t>
            </a:r>
            <a:r>
              <a:rPr lang="ro-RO" altLang="ro-RO" sz="2800" dirty="0">
                <a:latin typeface="Tahoma" pitchFamily="34" charset="0"/>
                <a:cs typeface="Tahoma" pitchFamily="34" charset="0"/>
              </a:rPr>
              <a:t> </a:t>
            </a:r>
            <a:r>
              <a:rPr lang="ro-RO" sz="3200" b="1" dirty="0"/>
              <a:t>14, 21 sau 28  </a:t>
            </a:r>
            <a:r>
              <a:rPr lang="ro-RO" altLang="ro-RO" sz="3200" dirty="0">
                <a:latin typeface="Tahoma" pitchFamily="34" charset="0"/>
                <a:cs typeface="Tahoma" pitchFamily="34" charset="0"/>
              </a:rPr>
              <a:t>februarie 2015</a:t>
            </a:r>
            <a:r>
              <a:rPr lang="ro-RO" altLang="ro-RO" sz="3200" b="1" dirty="0">
                <a:latin typeface="Tahoma" pitchFamily="34" charset="0"/>
                <a:cs typeface="Tahoma" pitchFamily="34" charset="0"/>
              </a:rPr>
              <a:t> </a:t>
            </a:r>
            <a:endParaRPr lang="ro-RO" altLang="ro-RO" sz="3200" dirty="0">
              <a:latin typeface="Tahoma" pitchFamily="34" charset="0"/>
              <a:cs typeface="Tahoma" pitchFamily="34" charset="0"/>
            </a:endParaRPr>
          </a:p>
          <a:p>
            <a:pPr eaLnBrk="1" hangingPunct="1">
              <a:spcBef>
                <a:spcPct val="60000"/>
              </a:spcBef>
              <a:buClr>
                <a:srgbClr val="FFC000"/>
              </a:buClr>
              <a:buSzPct val="100000"/>
              <a:buFont typeface="Wingdings" pitchFamily="2" charset="2"/>
              <a:buChar char="Ø"/>
            </a:pPr>
            <a:r>
              <a:rPr lang="ro-RO" altLang="ro-RO" sz="2800" b="1" dirty="0">
                <a:solidFill>
                  <a:srgbClr val="E7E05B"/>
                </a:solidFill>
                <a:latin typeface="Tahoma" pitchFamily="34" charset="0"/>
                <a:cs typeface="Tahoma" pitchFamily="34" charset="0"/>
              </a:rPr>
              <a:t>Etapa judeţeană </a:t>
            </a:r>
            <a:r>
              <a:rPr lang="ro-RO" altLang="ro-RO" sz="2800" b="1" dirty="0">
                <a:latin typeface="Tahoma" pitchFamily="34" charset="0"/>
                <a:cs typeface="Tahoma" pitchFamily="34" charset="0"/>
              </a:rPr>
              <a:t>- </a:t>
            </a:r>
            <a:r>
              <a:rPr lang="ro-RO" altLang="ro-RO" sz="3200" b="1" dirty="0">
                <a:latin typeface="Tahoma" pitchFamily="34" charset="0"/>
                <a:cs typeface="Tahoma" pitchFamily="34" charset="0"/>
              </a:rPr>
              <a:t>14 martie </a:t>
            </a:r>
            <a:r>
              <a:rPr lang="ro-RO" altLang="ro-RO" sz="3200" dirty="0" smtClean="0">
                <a:latin typeface="Tahoma" pitchFamily="34" charset="0"/>
                <a:cs typeface="Tahoma" pitchFamily="34" charset="0"/>
              </a:rPr>
              <a:t>2015</a:t>
            </a:r>
            <a:endParaRPr lang="ro-RO" altLang="ro-RO" sz="3200" dirty="0">
              <a:latin typeface="Tahoma" pitchFamily="34" charset="0"/>
              <a:cs typeface="Tahoma" pitchFamily="34" charset="0"/>
            </a:endParaRPr>
          </a:p>
          <a:p>
            <a:pPr eaLnBrk="1" hangingPunct="1">
              <a:spcBef>
                <a:spcPct val="60000"/>
              </a:spcBef>
              <a:buClr>
                <a:srgbClr val="FFC000"/>
              </a:buClr>
              <a:buSzPct val="100000"/>
              <a:buFont typeface="Wingdings" pitchFamily="2" charset="2"/>
              <a:buChar char="Ø"/>
            </a:pPr>
            <a:r>
              <a:rPr lang="ro-RO" altLang="ro-RO" sz="2800" b="1" dirty="0" smtClean="0">
                <a:solidFill>
                  <a:srgbClr val="E7E05B"/>
                </a:solidFill>
                <a:latin typeface="Tahoma" pitchFamily="34" charset="0"/>
                <a:cs typeface="Tahoma" pitchFamily="34" charset="0"/>
              </a:rPr>
              <a:t>Etapa  </a:t>
            </a:r>
            <a:r>
              <a:rPr lang="ro-RO" altLang="ro-RO" sz="2800" b="1" dirty="0">
                <a:solidFill>
                  <a:srgbClr val="E7E05B"/>
                </a:solidFill>
                <a:latin typeface="Tahoma" pitchFamily="34" charset="0"/>
                <a:cs typeface="Tahoma" pitchFamily="34" charset="0"/>
              </a:rPr>
              <a:t>naţională</a:t>
            </a:r>
            <a:r>
              <a:rPr lang="ro-RO" altLang="ro-RO" sz="2800" dirty="0">
                <a:solidFill>
                  <a:srgbClr val="E7E05B"/>
                </a:solidFill>
                <a:latin typeface="Tahoma" pitchFamily="34" charset="0"/>
                <a:cs typeface="Tahoma" pitchFamily="34" charset="0"/>
              </a:rPr>
              <a:t> </a:t>
            </a:r>
            <a:r>
              <a:rPr lang="ro-RO" altLang="ro-RO" sz="2800" dirty="0" smtClean="0">
                <a:latin typeface="Tahoma" pitchFamily="34" charset="0"/>
                <a:cs typeface="Tahoma" pitchFamily="34" charset="0"/>
              </a:rPr>
              <a:t>- IAŞI</a:t>
            </a:r>
            <a:endParaRPr lang="ro-RO" altLang="ro-RO" sz="2800" dirty="0">
              <a:latin typeface="Tahoma" pitchFamily="34" charset="0"/>
              <a:cs typeface="Tahoma" pitchFamily="34" charset="0"/>
            </a:endParaRPr>
          </a:p>
          <a:p>
            <a:pPr marL="533400" indent="-533400" eaLnBrk="1" hangingPunct="1">
              <a:spcBef>
                <a:spcPct val="100000"/>
              </a:spcBef>
              <a:buClr>
                <a:srgbClr val="FFFF99"/>
              </a:buClr>
              <a:buFont typeface="Wingdings" pitchFamily="2" charset="2"/>
              <a:buNone/>
            </a:pPr>
            <a:endParaRPr lang="ro-RO" altLang="ro-RO" sz="2800" dirty="0" smtClean="0">
              <a:latin typeface="Tahoma" pitchFamily="34" charset="0"/>
              <a:cs typeface="Tahoma" pitchFamily="34" charset="0"/>
            </a:endParaRPr>
          </a:p>
        </p:txBody>
      </p:sp>
      <p:sp>
        <p:nvSpPr>
          <p:cNvPr id="5" name="Rectangle 5"/>
          <p:cNvSpPr>
            <a:spLocks noGrp="1" noChangeArrowheads="1"/>
          </p:cNvSpPr>
          <p:nvPr>
            <p:ph type="sldNum" sz="quarter" idx="12"/>
          </p:nvPr>
        </p:nvSpPr>
        <p:spPr/>
        <p:txBody>
          <a:bodyPr/>
          <a:lstStyle/>
          <a:p>
            <a:pPr>
              <a:defRPr/>
            </a:pPr>
            <a:fld id="{0857D620-DF68-4680-AC94-43A0C39B50B6}" type="slidenum">
              <a:rPr lang="ro-RO"/>
              <a:pPr>
                <a:defRPr/>
              </a:pPr>
              <a:t>94</a:t>
            </a:fld>
            <a:endParaRPr lang="ro-RO"/>
          </a:p>
        </p:txBody>
      </p:sp>
      <p:sp>
        <p:nvSpPr>
          <p:cNvPr id="61444" name="Rectangle 5"/>
          <p:cNvSpPr>
            <a:spLocks noChangeArrowheads="1"/>
          </p:cNvSpPr>
          <p:nvPr/>
        </p:nvSpPr>
        <p:spPr bwMode="auto">
          <a:xfrm>
            <a:off x="533400" y="457200"/>
            <a:ext cx="878205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pPr algn="ctr" eaLnBrk="1" hangingPunct="1">
              <a:spcBef>
                <a:spcPct val="20000"/>
              </a:spcBef>
              <a:spcAft>
                <a:spcPct val="20000"/>
              </a:spcAft>
              <a:buClr>
                <a:srgbClr val="FFFF99"/>
              </a:buClr>
              <a:buSzPct val="85000"/>
              <a:buFont typeface="Wingdings" pitchFamily="2" charset="2"/>
              <a:buAutoNum type="alphaUcPeriod" startAt="2"/>
            </a:pPr>
            <a:r>
              <a:rPr lang="en-US" altLang="ro-RO" sz="2800" u="sng" dirty="0">
                <a:solidFill>
                  <a:srgbClr val="FFFF99"/>
                </a:solidFill>
              </a:rPr>
              <a:t> </a:t>
            </a:r>
            <a:r>
              <a:rPr lang="ro-RO" altLang="ro-RO" sz="2800" u="sng" dirty="0">
                <a:solidFill>
                  <a:srgbClr val="FFFF99"/>
                </a:solidFill>
              </a:rPr>
              <a:t>Concursul de Matematică Aplicată </a:t>
            </a:r>
            <a:endParaRPr lang="en-US" altLang="ro-RO" sz="2800" u="sng" dirty="0">
              <a:solidFill>
                <a:srgbClr val="FFFF99"/>
              </a:solidFill>
            </a:endParaRPr>
          </a:p>
          <a:p>
            <a:pPr algn="ctr" eaLnBrk="1" hangingPunct="1">
              <a:spcBef>
                <a:spcPct val="20000"/>
              </a:spcBef>
              <a:spcAft>
                <a:spcPct val="20000"/>
              </a:spcAft>
              <a:buClr>
                <a:srgbClr val="FFFF99"/>
              </a:buClr>
              <a:buSzPct val="85000"/>
              <a:buFont typeface="Wingdings" pitchFamily="2" charset="2"/>
              <a:buNone/>
            </a:pPr>
            <a:r>
              <a:rPr lang="ro-RO" altLang="ro-RO" sz="2800" u="sng" dirty="0">
                <a:solidFill>
                  <a:srgbClr val="FFFF99"/>
                </a:solidFill>
              </a:rPr>
              <a:t>“Adolf </a:t>
            </a:r>
            <a:r>
              <a:rPr lang="ro-RO" altLang="ro-RO" sz="2800" u="sng" dirty="0" err="1">
                <a:solidFill>
                  <a:srgbClr val="FFFF99"/>
                </a:solidFill>
              </a:rPr>
              <a:t>Haimovici</a:t>
            </a:r>
            <a:r>
              <a:rPr lang="en-US" altLang="ro-RO" sz="2800" u="sng" dirty="0">
                <a:solidFill>
                  <a:srgbClr val="FFFF99"/>
                </a:solidFill>
              </a:rPr>
              <a:t>”</a:t>
            </a:r>
            <a:r>
              <a:rPr lang="ro-RO" altLang="ro-RO" sz="2800" u="sng" dirty="0">
                <a:solidFill>
                  <a:srgbClr val="FFFF99"/>
                </a:solidFill>
              </a:rPr>
              <a:t> </a:t>
            </a:r>
            <a:r>
              <a:rPr lang="ro-RO" altLang="ro-RO" sz="2800" u="sng" dirty="0" smtClean="0">
                <a:solidFill>
                  <a:srgbClr val="FFFF99"/>
                </a:solidFill>
              </a:rPr>
              <a:t>2014-2015</a:t>
            </a:r>
            <a:endParaRPr lang="ro-RO" altLang="ro-RO" sz="2800" u="sng" dirty="0">
              <a:solidFill>
                <a:srgbClr val="FFFF99"/>
              </a:solidFill>
            </a:endParaRPr>
          </a:p>
        </p:txBody>
      </p:sp>
      <p:sp>
        <p:nvSpPr>
          <p:cNvPr id="61445" name="AutoShape 5">
            <a:hlinkClick r:id="rId2" action="ppaction://hlinksldjump"/>
          </p:cNvPr>
          <p:cNvSpPr>
            <a:spLocks noChangeArrowheads="1"/>
          </p:cNvSpPr>
          <p:nvPr/>
        </p:nvSpPr>
        <p:spPr bwMode="auto">
          <a:xfrm>
            <a:off x="8420100" y="6248400"/>
            <a:ext cx="577850" cy="304800"/>
          </a:xfrm>
          <a:prstGeom prst="rightArrow">
            <a:avLst>
              <a:gd name="adj1" fmla="val 50000"/>
              <a:gd name="adj2" fmla="val 47396"/>
            </a:avLst>
          </a:prstGeom>
          <a:solidFill>
            <a:srgbClr val="993366"/>
          </a:solidFill>
          <a:ln w="9525">
            <a:solidFill>
              <a:schemeClr val="tx1"/>
            </a:solidFill>
            <a:miter lim="800000"/>
            <a:headEnd/>
            <a:tailEnd/>
          </a:ln>
        </p:spPr>
        <p:txBody>
          <a:bodyPr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cSld>
  <p:clrMapOvr>
    <a:masterClrMapping/>
  </p:clrMapOvr>
  <p:transition spd="slow" advClick="0"/>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idx="1"/>
          </p:nvPr>
        </p:nvSpPr>
        <p:spPr>
          <a:xfrm>
            <a:off x="330200" y="1981200"/>
            <a:ext cx="9194800" cy="1828800"/>
          </a:xfrm>
        </p:spPr>
        <p:txBody>
          <a:bodyPr/>
          <a:lstStyle/>
          <a:p>
            <a:pPr marL="609600" indent="-609600" eaLnBrk="1" hangingPunct="1">
              <a:spcAft>
                <a:spcPct val="20000"/>
              </a:spcAft>
              <a:buFont typeface="Wingdings" pitchFamily="2" charset="2"/>
              <a:buNone/>
            </a:pPr>
            <a:r>
              <a:rPr lang="ro-RO" altLang="ro-RO" b="1" u="sng" dirty="0" smtClean="0">
                <a:solidFill>
                  <a:srgbClr val="E7E05B"/>
                </a:solidFill>
                <a:latin typeface="Tahoma" pitchFamily="34" charset="0"/>
              </a:rPr>
              <a:t>Etapa locală </a:t>
            </a:r>
            <a:r>
              <a:rPr lang="ro-RO" altLang="ro-RO" dirty="0" smtClean="0">
                <a:latin typeface="Tahoma" pitchFamily="34" charset="0"/>
              </a:rPr>
              <a:t>– martie 2015</a:t>
            </a:r>
          </a:p>
          <a:p>
            <a:pPr marL="609600" indent="-609600" eaLnBrk="1" hangingPunct="1">
              <a:spcAft>
                <a:spcPct val="20000"/>
              </a:spcAft>
              <a:buFont typeface="Wingdings" pitchFamily="2" charset="2"/>
              <a:buNone/>
            </a:pPr>
            <a:endParaRPr lang="ro-RO" altLang="ro-RO" b="1" u="sng" dirty="0" smtClean="0">
              <a:latin typeface="Tahoma" pitchFamily="34" charset="0"/>
            </a:endParaRPr>
          </a:p>
          <a:p>
            <a:pPr marL="609600" indent="-609600" eaLnBrk="1" hangingPunct="1">
              <a:spcAft>
                <a:spcPct val="20000"/>
              </a:spcAft>
              <a:buFont typeface="Wingdings" pitchFamily="2" charset="2"/>
              <a:buNone/>
            </a:pPr>
            <a:r>
              <a:rPr lang="ro-RO" altLang="ro-RO" b="1" u="sng" dirty="0" smtClean="0">
                <a:solidFill>
                  <a:srgbClr val="E7E05B"/>
                </a:solidFill>
                <a:latin typeface="Tahoma" pitchFamily="34" charset="0"/>
              </a:rPr>
              <a:t>Etapa naţională</a:t>
            </a:r>
            <a:r>
              <a:rPr lang="ro-RO" altLang="ro-RO" b="1" dirty="0" smtClean="0">
                <a:solidFill>
                  <a:srgbClr val="E7E05B"/>
                </a:solidFill>
                <a:latin typeface="Tahoma" pitchFamily="34" charset="0"/>
              </a:rPr>
              <a:t> </a:t>
            </a:r>
            <a:r>
              <a:rPr lang="ro-RO" altLang="ro-RO" b="1" dirty="0" smtClean="0">
                <a:latin typeface="Tahoma" pitchFamily="34" charset="0"/>
              </a:rPr>
              <a:t>(Proba de baraj) </a:t>
            </a:r>
            <a:r>
              <a:rPr lang="ro-RO" altLang="ro-RO" dirty="0" smtClean="0">
                <a:latin typeface="Tahoma" pitchFamily="34" charset="0"/>
              </a:rPr>
              <a:t>– mai 2015</a:t>
            </a:r>
          </a:p>
        </p:txBody>
      </p:sp>
      <p:sp>
        <p:nvSpPr>
          <p:cNvPr id="7" name="Rectangle 5"/>
          <p:cNvSpPr>
            <a:spLocks noGrp="1" noChangeArrowheads="1"/>
          </p:cNvSpPr>
          <p:nvPr>
            <p:ph type="sldNum" sz="quarter" idx="12"/>
          </p:nvPr>
        </p:nvSpPr>
        <p:spPr/>
        <p:txBody>
          <a:bodyPr/>
          <a:lstStyle/>
          <a:p>
            <a:pPr>
              <a:defRPr/>
            </a:pPr>
            <a:fld id="{D7D2593D-FEB8-4FD3-957D-7BC7D7989EE7}" type="slidenum">
              <a:rPr lang="ro-RO"/>
              <a:pPr>
                <a:defRPr/>
              </a:pPr>
              <a:t>95</a:t>
            </a:fld>
            <a:endParaRPr lang="ro-RO"/>
          </a:p>
        </p:txBody>
      </p:sp>
      <p:sp>
        <p:nvSpPr>
          <p:cNvPr id="62468" name="AutoShape 14">
            <a:hlinkClick r:id="rId2" action="ppaction://hlinksldjump"/>
          </p:cNvPr>
          <p:cNvSpPr>
            <a:spLocks noChangeArrowheads="1"/>
          </p:cNvSpPr>
          <p:nvPr/>
        </p:nvSpPr>
        <p:spPr bwMode="auto">
          <a:xfrm>
            <a:off x="8420100" y="6248400"/>
            <a:ext cx="577850" cy="304800"/>
          </a:xfrm>
          <a:prstGeom prst="rightArrow">
            <a:avLst>
              <a:gd name="adj1" fmla="val 50000"/>
              <a:gd name="adj2" fmla="val 47396"/>
            </a:avLst>
          </a:prstGeom>
          <a:solidFill>
            <a:srgbClr val="993366"/>
          </a:solidFill>
          <a:ln w="9525">
            <a:solidFill>
              <a:schemeClr val="tx1"/>
            </a:solidFill>
            <a:miter lim="800000"/>
            <a:headEnd/>
            <a:tailEnd/>
          </a:ln>
        </p:spPr>
        <p:txBody>
          <a:bodyPr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62469" name="Rectangle 8"/>
          <p:cNvSpPr>
            <a:spLocks noChangeArrowheads="1"/>
          </p:cNvSpPr>
          <p:nvPr/>
        </p:nvSpPr>
        <p:spPr bwMode="auto">
          <a:xfrm>
            <a:off x="1313089" y="313304"/>
            <a:ext cx="7699375"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pPr algn="ctr" eaLnBrk="1" hangingPunct="1">
              <a:lnSpc>
                <a:spcPct val="90000"/>
              </a:lnSpc>
              <a:spcBef>
                <a:spcPct val="20000"/>
              </a:spcBef>
              <a:spcAft>
                <a:spcPct val="20000"/>
              </a:spcAft>
              <a:buClr>
                <a:srgbClr val="FFFF99"/>
              </a:buClr>
              <a:buFont typeface="Wingdings" pitchFamily="2" charset="2"/>
              <a:buAutoNum type="alphaUcPeriod" startAt="3"/>
            </a:pPr>
            <a:r>
              <a:rPr lang="en-US" altLang="ro-RO" sz="2800" dirty="0">
                <a:solidFill>
                  <a:srgbClr val="FFFF99"/>
                </a:solidFill>
              </a:rPr>
              <a:t> </a:t>
            </a:r>
            <a:r>
              <a:rPr lang="ro-RO" altLang="ro-RO" sz="2800" u="sng" dirty="0">
                <a:solidFill>
                  <a:srgbClr val="FFFF99"/>
                </a:solidFill>
              </a:rPr>
              <a:t>Concursul European de Matematică Aplicată “Cangurul” </a:t>
            </a:r>
            <a:r>
              <a:rPr lang="ro-RO" altLang="ro-RO" sz="2800" dirty="0">
                <a:solidFill>
                  <a:srgbClr val="FFFF99"/>
                </a:solidFill>
              </a:rPr>
              <a:t>(clasele IV-XII)</a:t>
            </a:r>
          </a:p>
        </p:txBody>
      </p:sp>
    </p:spTree>
  </p:cSld>
  <p:clrMapOvr>
    <a:masterClrMapping/>
  </p:clrMapOvr>
  <p:transition spd="slow" advClick="0"/>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algn="ctr" eaLnBrk="1" hangingPunct="1"/>
            <a:r>
              <a:rPr lang="ro-RO" altLang="ro-RO" sz="2800" b="1" dirty="0" smtClean="0">
                <a:solidFill>
                  <a:srgbClr val="FFFF99"/>
                </a:solidFill>
                <a:latin typeface="Tahoma" pitchFamily="34" charset="0"/>
              </a:rPr>
              <a:t>D. </a:t>
            </a:r>
            <a:r>
              <a:rPr lang="ro-RO" altLang="ro-RO" sz="2800" b="1" u="sng" dirty="0" smtClean="0">
                <a:solidFill>
                  <a:srgbClr val="FFFF99"/>
                </a:solidFill>
                <a:latin typeface="Tahoma" pitchFamily="34" charset="0"/>
              </a:rPr>
              <a:t>Concursul “Lumina </a:t>
            </a:r>
            <a:r>
              <a:rPr lang="ro-RO" altLang="ro-RO" sz="2800" b="1" u="sng" dirty="0" err="1" smtClean="0">
                <a:solidFill>
                  <a:srgbClr val="FFFF99"/>
                </a:solidFill>
                <a:latin typeface="Tahoma" pitchFamily="34" charset="0"/>
              </a:rPr>
              <a:t>Math</a:t>
            </a:r>
            <a:r>
              <a:rPr lang="ro-RO" altLang="ro-RO" sz="2800" b="1" u="sng" dirty="0" smtClean="0">
                <a:solidFill>
                  <a:srgbClr val="FFFF99"/>
                </a:solidFill>
                <a:latin typeface="Tahoma" pitchFamily="34" charset="0"/>
              </a:rPr>
              <a:t>” organizat de Fundaţia  Lumina Instituţii de Învăţământ</a:t>
            </a:r>
          </a:p>
        </p:txBody>
      </p:sp>
      <p:sp>
        <p:nvSpPr>
          <p:cNvPr id="63491" name="Rectangle 3"/>
          <p:cNvSpPr>
            <a:spLocks noGrp="1" noChangeArrowheads="1"/>
          </p:cNvSpPr>
          <p:nvPr>
            <p:ph idx="1"/>
          </p:nvPr>
        </p:nvSpPr>
        <p:spPr>
          <a:xfrm>
            <a:off x="0" y="1676400"/>
            <a:ext cx="9906000" cy="5334000"/>
          </a:xfrm>
        </p:spPr>
        <p:txBody>
          <a:bodyPr/>
          <a:lstStyle/>
          <a:p>
            <a:pPr marL="533400" indent="-533400" eaLnBrk="1" hangingPunct="1">
              <a:spcBef>
                <a:spcPts val="1200"/>
              </a:spcBef>
              <a:spcAft>
                <a:spcPts val="2400"/>
              </a:spcAft>
              <a:buClr>
                <a:srgbClr val="FFC000"/>
              </a:buClr>
              <a:buSzPct val="100000"/>
              <a:buFont typeface="Wingdings" pitchFamily="2" charset="2"/>
              <a:buChar char="Ø"/>
            </a:pPr>
            <a:r>
              <a:rPr lang="it-IT" altLang="ro-RO" sz="2800" b="1" dirty="0" smtClean="0">
                <a:solidFill>
                  <a:srgbClr val="E7E05B"/>
                </a:solidFill>
                <a:latin typeface="Tahoma" pitchFamily="34" charset="0"/>
              </a:rPr>
              <a:t>SE ORGANI</a:t>
            </a:r>
            <a:r>
              <a:rPr lang="ro-RO" altLang="ro-RO" sz="2800" b="1" dirty="0" smtClean="0">
                <a:solidFill>
                  <a:srgbClr val="E7E05B"/>
                </a:solidFill>
                <a:latin typeface="Tahoma" pitchFamily="34" charset="0"/>
              </a:rPr>
              <a:t>Z</a:t>
            </a:r>
            <a:r>
              <a:rPr lang="it-IT" altLang="ro-RO" sz="2800" b="1" dirty="0" smtClean="0">
                <a:solidFill>
                  <a:srgbClr val="E7E05B"/>
                </a:solidFill>
                <a:latin typeface="Tahoma" pitchFamily="34" charset="0"/>
              </a:rPr>
              <a:t>EA</a:t>
            </a:r>
            <a:r>
              <a:rPr lang="ro-RO" altLang="ro-RO" sz="2800" b="1" dirty="0" smtClean="0">
                <a:solidFill>
                  <a:srgbClr val="E7E05B"/>
                </a:solidFill>
                <a:latin typeface="Tahoma" pitchFamily="34" charset="0"/>
              </a:rPr>
              <a:t>ZĂ </a:t>
            </a:r>
            <a:r>
              <a:rPr lang="it-IT" altLang="ro-RO" sz="2800" b="1" dirty="0" smtClean="0">
                <a:solidFill>
                  <a:srgbClr val="E7E05B"/>
                </a:solidFill>
                <a:latin typeface="Tahoma" pitchFamily="34" charset="0"/>
              </a:rPr>
              <a:t>PENTRU CLASELE </a:t>
            </a:r>
            <a:r>
              <a:rPr lang="ro-RO" altLang="ro-RO" sz="2800" b="1" dirty="0" smtClean="0">
                <a:solidFill>
                  <a:srgbClr val="E7E05B"/>
                </a:solidFill>
                <a:latin typeface="Tahoma" pitchFamily="34" charset="0"/>
              </a:rPr>
              <a:t>II-VIII</a:t>
            </a:r>
            <a:endParaRPr lang="it-IT" altLang="ro-RO" sz="2800" b="1" dirty="0" smtClean="0">
              <a:solidFill>
                <a:srgbClr val="E7E05B"/>
              </a:solidFill>
              <a:latin typeface="Tahoma" pitchFamily="34" charset="0"/>
            </a:endParaRPr>
          </a:p>
          <a:p>
            <a:pPr marL="533400" lvl="1" indent="-533400" eaLnBrk="1" hangingPunct="1">
              <a:spcBef>
                <a:spcPts val="1200"/>
              </a:spcBef>
              <a:spcAft>
                <a:spcPts val="2400"/>
              </a:spcAft>
              <a:buClr>
                <a:srgbClr val="FFC000"/>
              </a:buClr>
              <a:buSzPct val="100000"/>
              <a:buFont typeface="Wingdings" pitchFamily="2" charset="2"/>
              <a:buChar char="Ø"/>
            </a:pPr>
            <a:r>
              <a:rPr lang="it-IT" altLang="ro-RO" sz="2800" b="1" dirty="0" smtClean="0">
                <a:solidFill>
                  <a:srgbClr val="E7E05B"/>
                </a:solidFill>
                <a:latin typeface="Tahoma" pitchFamily="34" charset="0"/>
              </a:rPr>
              <a:t>Data desf</a:t>
            </a:r>
            <a:r>
              <a:rPr lang="ro-RO" altLang="ro-RO" sz="2800" b="1" dirty="0" err="1" smtClean="0">
                <a:solidFill>
                  <a:srgbClr val="E7E05B"/>
                </a:solidFill>
                <a:latin typeface="Tahoma" pitchFamily="34" charset="0"/>
              </a:rPr>
              <a:t>ăş</a:t>
            </a:r>
            <a:r>
              <a:rPr lang="it-IT" altLang="ro-RO" sz="2800" b="1" dirty="0" smtClean="0">
                <a:solidFill>
                  <a:srgbClr val="E7E05B"/>
                </a:solidFill>
                <a:latin typeface="Tahoma" pitchFamily="34" charset="0"/>
              </a:rPr>
              <a:t>ur</a:t>
            </a:r>
            <a:r>
              <a:rPr lang="ro-RO" altLang="ro-RO" sz="2800" b="1" dirty="0" smtClean="0">
                <a:solidFill>
                  <a:srgbClr val="E7E05B"/>
                </a:solidFill>
                <a:latin typeface="Tahoma" pitchFamily="34" charset="0"/>
              </a:rPr>
              <a:t>ă</a:t>
            </a:r>
            <a:r>
              <a:rPr lang="it-IT" altLang="ro-RO" sz="2800" b="1" dirty="0" smtClean="0">
                <a:solidFill>
                  <a:srgbClr val="E7E05B"/>
                </a:solidFill>
                <a:latin typeface="Tahoma" pitchFamily="34" charset="0"/>
              </a:rPr>
              <a:t>rii concursului:</a:t>
            </a:r>
            <a:r>
              <a:rPr lang="it-IT" altLang="ro-RO" sz="2800" dirty="0" smtClean="0">
                <a:solidFill>
                  <a:srgbClr val="E7E05B"/>
                </a:solidFill>
                <a:latin typeface="Tahoma" pitchFamily="34" charset="0"/>
              </a:rPr>
              <a:t> </a:t>
            </a:r>
            <a:r>
              <a:rPr lang="ro-RO" altLang="ro-RO" sz="2800" b="1" dirty="0" smtClean="0">
                <a:latin typeface="Tahoma" pitchFamily="34" charset="0"/>
              </a:rPr>
              <a:t>22 </a:t>
            </a:r>
            <a:r>
              <a:rPr lang="it-IT" altLang="ro-RO" sz="2800" b="1" dirty="0" smtClean="0">
                <a:latin typeface="Tahoma" pitchFamily="34" charset="0"/>
              </a:rPr>
              <a:t> noiembrie</a:t>
            </a:r>
            <a:r>
              <a:rPr lang="ro-RO" altLang="ro-RO" sz="2800" b="1" dirty="0" smtClean="0">
                <a:latin typeface="Tahoma" pitchFamily="34" charset="0"/>
              </a:rPr>
              <a:t> </a:t>
            </a:r>
            <a:r>
              <a:rPr lang="it-IT" altLang="ro-RO" sz="2800" b="1" dirty="0" smtClean="0">
                <a:latin typeface="Tahoma" pitchFamily="34" charset="0"/>
              </a:rPr>
              <a:t> 2014</a:t>
            </a:r>
            <a:r>
              <a:rPr lang="ro-RO" altLang="ro-RO" sz="2800" b="1" dirty="0" smtClean="0">
                <a:latin typeface="Tahoma" pitchFamily="34" charset="0"/>
              </a:rPr>
              <a:t> de la ora 10:00 la ora 12:00</a:t>
            </a:r>
          </a:p>
          <a:p>
            <a:pPr marL="533400" lvl="1" indent="-533400" eaLnBrk="1" hangingPunct="1">
              <a:spcBef>
                <a:spcPts val="1200"/>
              </a:spcBef>
              <a:spcAft>
                <a:spcPts val="2400"/>
              </a:spcAft>
              <a:buClr>
                <a:srgbClr val="FFC000"/>
              </a:buClr>
              <a:buSzPct val="100000"/>
              <a:buFont typeface="Wingdings" pitchFamily="2" charset="2"/>
              <a:buChar char="Ø"/>
            </a:pPr>
            <a:r>
              <a:rPr lang="pt-BR" altLang="ro-RO" sz="2800" b="1" dirty="0">
                <a:latin typeface="Tahoma" pitchFamily="34" charset="0"/>
              </a:rPr>
              <a:t>Taxa de inscriere este de 20 Lei/elev.</a:t>
            </a:r>
            <a:endParaRPr lang="ro-RO" altLang="ro-RO" sz="2800" b="1" dirty="0" smtClean="0">
              <a:latin typeface="Tahoma" pitchFamily="34" charset="0"/>
            </a:endParaRPr>
          </a:p>
          <a:p>
            <a:pPr marL="533400" lvl="1" indent="-533400" eaLnBrk="1" hangingPunct="1">
              <a:spcBef>
                <a:spcPts val="600"/>
              </a:spcBef>
              <a:spcAft>
                <a:spcPts val="600"/>
              </a:spcAft>
              <a:buClr>
                <a:srgbClr val="FFC000"/>
              </a:buClr>
              <a:buSzPct val="100000"/>
              <a:buFont typeface="Wingdings" pitchFamily="2" charset="2"/>
              <a:buChar char="Ø"/>
            </a:pPr>
            <a:r>
              <a:rPr lang="es-ES" altLang="ro-RO" sz="2800" b="1" dirty="0" err="1" smtClean="0">
                <a:solidFill>
                  <a:srgbClr val="E7E05B"/>
                </a:solidFill>
                <a:latin typeface="Tahoma" pitchFamily="34" charset="0"/>
              </a:rPr>
              <a:t>Perioada</a:t>
            </a:r>
            <a:r>
              <a:rPr lang="es-ES" altLang="ro-RO" sz="2800" b="1" dirty="0" smtClean="0">
                <a:solidFill>
                  <a:srgbClr val="E7E05B"/>
                </a:solidFill>
                <a:latin typeface="Tahoma" pitchFamily="34" charset="0"/>
              </a:rPr>
              <a:t> de </a:t>
            </a:r>
            <a:r>
              <a:rPr lang="ro-RO" altLang="ro-RO" sz="2800" b="1" dirty="0" smtClean="0">
                <a:solidFill>
                  <a:srgbClr val="E7E05B"/>
                </a:solidFill>
                <a:latin typeface="Tahoma" pitchFamily="34" charset="0"/>
              </a:rPr>
              <a:t>î</a:t>
            </a:r>
            <a:r>
              <a:rPr lang="es-ES" altLang="ro-RO" sz="2800" b="1" dirty="0" err="1" smtClean="0">
                <a:solidFill>
                  <a:srgbClr val="E7E05B"/>
                </a:solidFill>
                <a:latin typeface="Tahoma" pitchFamily="34" charset="0"/>
              </a:rPr>
              <a:t>nscriere</a:t>
            </a:r>
            <a:r>
              <a:rPr lang="es-ES" altLang="ro-RO" sz="2800" dirty="0" smtClean="0">
                <a:solidFill>
                  <a:srgbClr val="E7E05B"/>
                </a:solidFill>
                <a:latin typeface="Tahoma" pitchFamily="34" charset="0"/>
              </a:rPr>
              <a:t>: </a:t>
            </a:r>
            <a:endParaRPr lang="ro-RO" altLang="ro-RO" sz="2800" dirty="0" smtClean="0">
              <a:solidFill>
                <a:srgbClr val="E7E05B"/>
              </a:solidFill>
              <a:latin typeface="Tahoma" pitchFamily="34" charset="0"/>
            </a:endParaRPr>
          </a:p>
          <a:p>
            <a:pPr marL="0" lvl="1" indent="0" eaLnBrk="1" hangingPunct="1">
              <a:spcBef>
                <a:spcPts val="600"/>
              </a:spcBef>
              <a:spcAft>
                <a:spcPts val="600"/>
              </a:spcAft>
              <a:buClr>
                <a:srgbClr val="FFFF99"/>
              </a:buClr>
              <a:buSzPct val="80000"/>
              <a:buNone/>
            </a:pPr>
            <a:r>
              <a:rPr lang="ro-RO" altLang="ro-RO" sz="2800" b="1" dirty="0">
                <a:solidFill>
                  <a:srgbClr val="E7E05B"/>
                </a:solidFill>
                <a:latin typeface="Tahoma" pitchFamily="34" charset="0"/>
              </a:rPr>
              <a:t>	</a:t>
            </a:r>
            <a:r>
              <a:rPr lang="ro-RO" altLang="ro-RO" sz="2800" b="1" dirty="0" smtClean="0">
                <a:solidFill>
                  <a:srgbClr val="E7E05B"/>
                </a:solidFill>
                <a:latin typeface="Tahoma" pitchFamily="34" charset="0"/>
              </a:rPr>
              <a:t>	</a:t>
            </a:r>
            <a:r>
              <a:rPr lang="ro-RO" altLang="ro-RO" sz="2800" b="1" u="sng" dirty="0" smtClean="0">
                <a:latin typeface="Tahoma" pitchFamily="34" charset="0"/>
              </a:rPr>
              <a:t>29 septembrie</a:t>
            </a:r>
            <a:r>
              <a:rPr lang="es-ES" altLang="ro-RO" sz="2800" b="1" u="sng" dirty="0" smtClean="0">
                <a:latin typeface="Tahoma" pitchFamily="34" charset="0"/>
              </a:rPr>
              <a:t> – </a:t>
            </a:r>
            <a:r>
              <a:rPr lang="ro-RO" altLang="ro-RO" sz="2800" b="1" u="sng" dirty="0" smtClean="0">
                <a:latin typeface="Tahoma" pitchFamily="34" charset="0"/>
              </a:rPr>
              <a:t>31 </a:t>
            </a:r>
            <a:r>
              <a:rPr lang="es-ES" altLang="ro-RO" sz="2800" b="1" u="sng" dirty="0" smtClean="0">
                <a:latin typeface="Tahoma" pitchFamily="34" charset="0"/>
              </a:rPr>
              <a:t> </a:t>
            </a:r>
            <a:r>
              <a:rPr lang="ro-RO" altLang="ro-RO" sz="2800" b="1" u="sng" dirty="0" smtClean="0">
                <a:latin typeface="Tahoma" pitchFamily="34" charset="0"/>
              </a:rPr>
              <a:t>octombrie</a:t>
            </a:r>
            <a:r>
              <a:rPr lang="es-ES" altLang="ro-RO" sz="2800" b="1" u="sng" dirty="0" smtClean="0">
                <a:latin typeface="Tahoma" pitchFamily="34" charset="0"/>
              </a:rPr>
              <a:t> 2014</a:t>
            </a:r>
            <a:r>
              <a:rPr lang="ro-RO" altLang="ro-RO" sz="2800" b="1" dirty="0" smtClean="0">
                <a:latin typeface="Tahoma" pitchFamily="34" charset="0"/>
              </a:rPr>
              <a:t> </a:t>
            </a:r>
          </a:p>
          <a:p>
            <a:pPr marL="0" lvl="1" indent="0" algn="ctr" eaLnBrk="1" hangingPunct="1">
              <a:spcBef>
                <a:spcPts val="600"/>
              </a:spcBef>
              <a:spcAft>
                <a:spcPts val="600"/>
              </a:spcAft>
              <a:buClr>
                <a:srgbClr val="FFFF99"/>
              </a:buClr>
              <a:buSzPct val="80000"/>
              <a:buNone/>
            </a:pPr>
            <a:r>
              <a:rPr lang="ro-RO" altLang="ro-RO" sz="2800" b="1" dirty="0" smtClean="0">
                <a:latin typeface="Tahoma" pitchFamily="34" charset="0"/>
              </a:rPr>
              <a:t>pe site-ul:  </a:t>
            </a:r>
            <a:r>
              <a:rPr lang="ro-RO" altLang="ro-RO" sz="3200" b="1" dirty="0" err="1" smtClean="0">
                <a:solidFill>
                  <a:srgbClr val="FFFF00"/>
                </a:solidFill>
                <a:latin typeface="Tahoma" pitchFamily="34" charset="0"/>
              </a:rPr>
              <a:t>www.luminamath.ro</a:t>
            </a:r>
            <a:endParaRPr lang="es-ES" altLang="ro-RO" sz="3200" b="1" dirty="0" smtClean="0">
              <a:solidFill>
                <a:srgbClr val="FFFF00"/>
              </a:solidFill>
              <a:latin typeface="Tahoma" pitchFamily="34" charset="0"/>
            </a:endParaRPr>
          </a:p>
        </p:txBody>
      </p:sp>
      <p:sp>
        <p:nvSpPr>
          <p:cNvPr id="5" name="Slide Number Placeholder 4"/>
          <p:cNvSpPr txBox="1">
            <a:spLocks noGrp="1"/>
          </p:cNvSpPr>
          <p:nvPr/>
        </p:nvSpPr>
        <p:spPr bwMode="auto">
          <a:xfrm>
            <a:off x="7099300" y="6248400"/>
            <a:ext cx="2311400" cy="457200"/>
          </a:xfrm>
          <a:prstGeom prst="rect">
            <a:avLst/>
          </a:prstGeom>
          <a:noFill/>
          <a:ln>
            <a:miter lim="800000"/>
            <a:headEnd/>
            <a:tailEnd/>
          </a:ln>
        </p:spPr>
        <p:txBody>
          <a:bodyPr/>
          <a:lstStyle/>
          <a:p>
            <a:pPr algn="r" eaLnBrk="1" hangingPunct="1">
              <a:defRPr/>
            </a:pPr>
            <a:fld id="{8D4ADA07-F102-4CAB-A8A9-2EC0C833BB0B}" type="slidenum">
              <a:rPr lang="ro-RO" sz="1200" b="0">
                <a:solidFill>
                  <a:schemeClr val="tx2"/>
                </a:solidFill>
                <a:latin typeface="+mn-lt"/>
                <a:cs typeface="+mn-cs"/>
              </a:rPr>
              <a:pPr algn="r" eaLnBrk="1" hangingPunct="1">
                <a:defRPr/>
              </a:pPr>
              <a:t>96</a:t>
            </a:fld>
            <a:endParaRPr lang="ro-RO" sz="1200" b="0">
              <a:solidFill>
                <a:schemeClr val="tx2"/>
              </a:solidFill>
              <a:latin typeface="+mn-lt"/>
              <a:cs typeface="+mn-cs"/>
            </a:endParaRPr>
          </a:p>
        </p:txBody>
      </p:sp>
      <p:sp>
        <p:nvSpPr>
          <p:cNvPr id="63493" name="AutoShape 4">
            <a:hlinkClick r:id="rId2" action="ppaction://hlinksldjump"/>
          </p:cNvPr>
          <p:cNvSpPr>
            <a:spLocks noChangeArrowheads="1"/>
          </p:cNvSpPr>
          <p:nvPr/>
        </p:nvSpPr>
        <p:spPr bwMode="auto">
          <a:xfrm rot="10800000">
            <a:off x="685800" y="6270010"/>
            <a:ext cx="577850" cy="304800"/>
          </a:xfrm>
          <a:prstGeom prst="rightArrow">
            <a:avLst>
              <a:gd name="adj1" fmla="val 50000"/>
              <a:gd name="adj2" fmla="val 47396"/>
            </a:avLst>
          </a:prstGeom>
          <a:solidFill>
            <a:srgbClr val="993366"/>
          </a:solidFill>
          <a:ln w="9525">
            <a:solidFill>
              <a:schemeClr val="tx1"/>
            </a:solidFill>
            <a:miter lim="800000"/>
            <a:headEnd/>
            <a:tailEnd/>
          </a:ln>
        </p:spPr>
        <p:txBody>
          <a:bodyPr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cSld>
  <p:clrMapOvr>
    <a:masterClrMapping/>
  </p:clrMapOvr>
  <p:transition spd="slow" advClick="0"/>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228600" y="76200"/>
            <a:ext cx="9163050" cy="762000"/>
          </a:xfrm>
        </p:spPr>
        <p:txBody>
          <a:bodyPr/>
          <a:lstStyle/>
          <a:p>
            <a:pPr algn="ctr" eaLnBrk="1" hangingPunct="1"/>
            <a:r>
              <a:rPr lang="ro-RO" altLang="ro-RO" sz="2800" b="1" dirty="0" smtClean="0">
                <a:solidFill>
                  <a:srgbClr val="FFFF99"/>
                </a:solidFill>
                <a:latin typeface="Tahoma" pitchFamily="34" charset="0"/>
              </a:rPr>
              <a:t>7. </a:t>
            </a:r>
            <a:r>
              <a:rPr lang="ro-RO" altLang="ro-RO" sz="2800" b="1" dirty="0">
                <a:solidFill>
                  <a:srgbClr val="FFFF99"/>
                </a:solidFill>
                <a:latin typeface="Tahoma" pitchFamily="34" charset="0"/>
              </a:rPr>
              <a:t>PORTOFOLIUL CADRULUI DIDACTIC </a:t>
            </a:r>
            <a:endParaRPr lang="en-US" altLang="ro-RO" sz="2800" b="1" dirty="0">
              <a:solidFill>
                <a:srgbClr val="FFFF99"/>
              </a:solidFill>
              <a:latin typeface="Tahoma" pitchFamily="34" charset="0"/>
            </a:endParaRPr>
          </a:p>
        </p:txBody>
      </p:sp>
      <p:sp>
        <p:nvSpPr>
          <p:cNvPr id="6"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A64F4B9A-681F-4DA5-9A1F-89433516BAD8}" type="slidenum">
              <a:rPr lang="ro-RO" sz="1000">
                <a:solidFill>
                  <a:schemeClr val="tx2">
                    <a:shade val="50000"/>
                  </a:schemeClr>
                </a:solidFill>
              </a:rPr>
              <a:pPr algn="r" eaLnBrk="1" hangingPunct="1">
                <a:defRPr/>
              </a:pPr>
              <a:t>97</a:t>
            </a:fld>
            <a:endParaRPr lang="ro-RO" sz="1000">
              <a:solidFill>
                <a:schemeClr val="tx2">
                  <a:shade val="50000"/>
                </a:schemeClr>
              </a:solidFill>
            </a:endParaRPr>
          </a:p>
        </p:txBody>
      </p:sp>
      <p:sp>
        <p:nvSpPr>
          <p:cNvPr id="66565" name="AutoShape 4">
            <a:hlinkClick r:id="rId2" action="ppaction://hlinksldjump"/>
          </p:cNvPr>
          <p:cNvSpPr>
            <a:spLocks noChangeArrowheads="1"/>
          </p:cNvSpPr>
          <p:nvPr/>
        </p:nvSpPr>
        <p:spPr bwMode="auto">
          <a:xfrm>
            <a:off x="8543925" y="6324600"/>
            <a:ext cx="577850" cy="304800"/>
          </a:xfrm>
          <a:prstGeom prst="rightArrow">
            <a:avLst>
              <a:gd name="adj1" fmla="val 50000"/>
              <a:gd name="adj2" fmla="val 47396"/>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8" name="Content Placeholder 2"/>
          <p:cNvSpPr>
            <a:spLocks noGrp="1"/>
          </p:cNvSpPr>
          <p:nvPr>
            <p:ph idx="1"/>
          </p:nvPr>
        </p:nvSpPr>
        <p:spPr>
          <a:xfrm>
            <a:off x="138752" y="971873"/>
            <a:ext cx="9677400" cy="5428927"/>
          </a:xfrm>
        </p:spPr>
        <p:txBody>
          <a:bodyPr/>
          <a:lstStyle/>
          <a:p>
            <a:pPr eaLnBrk="1" hangingPunct="1">
              <a:buFont typeface="Arial" pitchFamily="34" charset="0"/>
              <a:buNone/>
            </a:pPr>
            <a:r>
              <a:rPr lang="ro-RO" sz="2400" dirty="0">
                <a:solidFill>
                  <a:srgbClr val="FFC000"/>
                </a:solidFill>
                <a:effectLst>
                  <a:outerShdw blurRad="38100" dist="38100" dir="2700000" algn="tl">
                    <a:srgbClr val="C0C0C0"/>
                  </a:outerShdw>
                </a:effectLst>
                <a:latin typeface="Tahoma" pitchFamily="34" charset="0"/>
              </a:rPr>
              <a:t>A.</a:t>
            </a:r>
            <a:r>
              <a:rPr lang="it-IT" sz="2400" dirty="0">
                <a:solidFill>
                  <a:srgbClr val="FFC000"/>
                </a:solidFill>
                <a:effectLst>
                  <a:outerShdw blurRad="38100" dist="38100" dir="2700000" algn="tl">
                    <a:srgbClr val="C0C0C0"/>
                  </a:outerShdw>
                </a:effectLst>
                <a:latin typeface="Tahoma" pitchFamily="34" charset="0"/>
              </a:rPr>
              <a:t> </a:t>
            </a:r>
            <a:r>
              <a:rPr lang="it-IT" sz="2400" b="1" dirty="0">
                <a:solidFill>
                  <a:srgbClr val="FFC000"/>
                </a:solidFill>
                <a:latin typeface="Tahoma" pitchFamily="34" charset="0"/>
              </a:rPr>
              <a:t>Proiectare / evidenţă/ evaluare</a:t>
            </a:r>
            <a:endParaRPr lang="ro-RO" sz="2400" b="1" u="sng" dirty="0" smtClean="0">
              <a:solidFill>
                <a:srgbClr val="FFC000"/>
              </a:solidFill>
              <a:latin typeface="Tahoma" pitchFamily="34" charset="0"/>
            </a:endParaRPr>
          </a:p>
          <a:p>
            <a:pPr lvl="1" eaLnBrk="1" hangingPunct="1">
              <a:buFont typeface="Arial" pitchFamily="34" charset="0"/>
              <a:buNone/>
            </a:pPr>
            <a:r>
              <a:rPr lang="ro-RO" sz="2000" b="1" dirty="0" smtClean="0">
                <a:latin typeface="Tahoma" pitchFamily="34" charset="0"/>
              </a:rPr>
              <a:t>A.1</a:t>
            </a:r>
            <a:r>
              <a:rPr lang="ro-RO" sz="2000" b="1" dirty="0" smtClean="0">
                <a:latin typeface="Tahoma" pitchFamily="34" charset="0"/>
              </a:rPr>
              <a:t>. </a:t>
            </a:r>
            <a:r>
              <a:rPr lang="en-US" sz="2000" b="1" dirty="0" err="1" smtClean="0">
                <a:latin typeface="Tahoma" pitchFamily="34" charset="0"/>
              </a:rPr>
              <a:t>Proiectare</a:t>
            </a:r>
            <a:r>
              <a:rPr lang="ro-RO" sz="2000" b="1" dirty="0" smtClean="0">
                <a:latin typeface="Tahoma" pitchFamily="34" charset="0"/>
              </a:rPr>
              <a:t>:</a:t>
            </a:r>
          </a:p>
          <a:p>
            <a:pPr lvl="1" eaLnBrk="1" hangingPunct="1">
              <a:buNone/>
            </a:pPr>
            <a:r>
              <a:rPr lang="ro-RO" sz="2000" b="1" dirty="0">
                <a:latin typeface="Tahoma" pitchFamily="34" charset="0"/>
              </a:rPr>
              <a:t>A.2. </a:t>
            </a:r>
            <a:r>
              <a:rPr lang="en-US" sz="2000" b="1" dirty="0" err="1">
                <a:latin typeface="Tahoma" pitchFamily="34" charset="0"/>
              </a:rPr>
              <a:t>Evidenţă</a:t>
            </a:r>
            <a:r>
              <a:rPr lang="ro-RO" sz="2000" b="1" dirty="0" smtClean="0">
                <a:latin typeface="Tahoma" pitchFamily="34" charset="0"/>
              </a:rPr>
              <a:t>:</a:t>
            </a:r>
          </a:p>
          <a:p>
            <a:pPr lvl="1" eaLnBrk="1" hangingPunct="1">
              <a:lnSpc>
                <a:spcPct val="70000"/>
              </a:lnSpc>
              <a:spcBef>
                <a:spcPct val="50000"/>
              </a:spcBef>
              <a:buFont typeface="Arial" pitchFamily="34" charset="0"/>
              <a:buNone/>
            </a:pPr>
            <a:r>
              <a:rPr lang="ro-RO" sz="2000" b="1" dirty="0">
                <a:latin typeface="Tahoma" pitchFamily="34" charset="0"/>
              </a:rPr>
              <a:t>A.3. </a:t>
            </a:r>
            <a:r>
              <a:rPr lang="it-IT" sz="2000" b="1" dirty="0">
                <a:latin typeface="Tahoma" pitchFamily="34" charset="0"/>
              </a:rPr>
              <a:t>Instrumente de evaluare şi notare</a:t>
            </a:r>
            <a:r>
              <a:rPr lang="ro-RO" sz="2000" b="1" dirty="0">
                <a:latin typeface="Tahoma" pitchFamily="34" charset="0"/>
              </a:rPr>
              <a:t>:</a:t>
            </a:r>
            <a:endParaRPr lang="it-IT" sz="2000" b="1" dirty="0">
              <a:latin typeface="Tahoma" pitchFamily="34" charset="0"/>
            </a:endParaRPr>
          </a:p>
          <a:p>
            <a:pPr lvl="1" eaLnBrk="1" hangingPunct="1">
              <a:lnSpc>
                <a:spcPct val="80000"/>
              </a:lnSpc>
              <a:spcBef>
                <a:spcPct val="50000"/>
              </a:spcBef>
              <a:buFont typeface="Arial" pitchFamily="34" charset="0"/>
              <a:buNone/>
            </a:pPr>
            <a:r>
              <a:rPr lang="ro-RO" sz="2000" b="1" dirty="0" smtClean="0">
                <a:latin typeface="Tahoma" pitchFamily="34" charset="0"/>
              </a:rPr>
              <a:t>A.4</a:t>
            </a:r>
            <a:r>
              <a:rPr lang="ro-RO" sz="2000" b="1" dirty="0">
                <a:latin typeface="Tahoma" pitchFamily="34" charset="0"/>
              </a:rPr>
              <a:t>.</a:t>
            </a:r>
            <a:r>
              <a:rPr lang="en-US" sz="2000" b="1" dirty="0">
                <a:latin typeface="Tahoma" pitchFamily="34" charset="0"/>
              </a:rPr>
              <a:t> </a:t>
            </a:r>
            <a:r>
              <a:rPr lang="en-US" sz="2000" b="1" dirty="0" err="1">
                <a:latin typeface="Tahoma" pitchFamily="34" charset="0"/>
              </a:rPr>
              <a:t>Resurse</a:t>
            </a:r>
            <a:r>
              <a:rPr lang="en-US" sz="2000" b="1" dirty="0">
                <a:latin typeface="Tahoma" pitchFamily="34" charset="0"/>
              </a:rPr>
              <a:t> </a:t>
            </a:r>
            <a:r>
              <a:rPr lang="en-US" sz="2000" b="1" dirty="0" err="1">
                <a:latin typeface="Tahoma" pitchFamily="34" charset="0"/>
              </a:rPr>
              <a:t>materiale</a:t>
            </a:r>
            <a:r>
              <a:rPr lang="en-US" sz="2000" b="1" dirty="0">
                <a:latin typeface="Tahoma" pitchFamily="34" charset="0"/>
              </a:rPr>
              <a:t> </a:t>
            </a:r>
            <a:r>
              <a:rPr lang="en-US" sz="2000" b="1" dirty="0" err="1">
                <a:latin typeface="Tahoma" pitchFamily="34" charset="0"/>
              </a:rPr>
              <a:t>proprii</a:t>
            </a:r>
            <a:r>
              <a:rPr lang="ro-RO" sz="2000" b="1" dirty="0" smtClean="0">
                <a:latin typeface="Tahoma" pitchFamily="34" charset="0"/>
              </a:rPr>
              <a:t>:</a:t>
            </a:r>
          </a:p>
          <a:p>
            <a:pPr lvl="1" eaLnBrk="1" hangingPunct="1">
              <a:lnSpc>
                <a:spcPct val="60000"/>
              </a:lnSpc>
              <a:spcBef>
                <a:spcPct val="50000"/>
              </a:spcBef>
              <a:buFont typeface="Arial" pitchFamily="34" charset="0"/>
              <a:buNone/>
            </a:pPr>
            <a:r>
              <a:rPr lang="ro-RO" sz="2000" b="1" dirty="0">
                <a:latin typeface="Tahoma" pitchFamily="34" charset="0"/>
              </a:rPr>
              <a:t>A.5. </a:t>
            </a:r>
            <a:r>
              <a:rPr lang="en-US" sz="2000" b="1" dirty="0" err="1">
                <a:latin typeface="Tahoma" pitchFamily="34" charset="0"/>
              </a:rPr>
              <a:t>Documente</a:t>
            </a:r>
            <a:r>
              <a:rPr lang="en-US" sz="2000" b="1" dirty="0">
                <a:latin typeface="Tahoma" pitchFamily="34" charset="0"/>
              </a:rPr>
              <a:t> </a:t>
            </a:r>
            <a:r>
              <a:rPr lang="en-US" sz="2000" b="1" dirty="0" err="1">
                <a:latin typeface="Tahoma" pitchFamily="34" charset="0"/>
              </a:rPr>
              <a:t>curriculare</a:t>
            </a:r>
            <a:r>
              <a:rPr lang="en-US" sz="2000" b="1" dirty="0">
                <a:latin typeface="Tahoma" pitchFamily="34" charset="0"/>
              </a:rPr>
              <a:t> </a:t>
            </a:r>
            <a:r>
              <a:rPr lang="en-US" sz="2000" b="1" dirty="0" err="1">
                <a:latin typeface="Tahoma" pitchFamily="34" charset="0"/>
              </a:rPr>
              <a:t>necesare</a:t>
            </a:r>
            <a:r>
              <a:rPr lang="ro-RO" sz="2000" b="1" dirty="0" smtClean="0">
                <a:latin typeface="Tahoma" pitchFamily="34" charset="0"/>
              </a:rPr>
              <a:t>:</a:t>
            </a:r>
            <a:endParaRPr lang="en-US" sz="2000" dirty="0">
              <a:latin typeface="Tahoma" pitchFamily="34" charset="0"/>
            </a:endParaRPr>
          </a:p>
          <a:p>
            <a:pPr lvl="1" eaLnBrk="1" hangingPunct="1">
              <a:lnSpc>
                <a:spcPct val="80000"/>
              </a:lnSpc>
              <a:spcBef>
                <a:spcPct val="50000"/>
              </a:spcBef>
              <a:buFont typeface="Arial" pitchFamily="34" charset="0"/>
              <a:buNone/>
            </a:pPr>
            <a:r>
              <a:rPr lang="ro-RO" sz="2000" b="1" dirty="0">
                <a:latin typeface="Tahoma" pitchFamily="34" charset="0"/>
              </a:rPr>
              <a:t>A.6. </a:t>
            </a:r>
            <a:r>
              <a:rPr lang="en-US" sz="2000" b="1" dirty="0" err="1">
                <a:latin typeface="Tahoma" pitchFamily="34" charset="0"/>
              </a:rPr>
              <a:t>Activitati</a:t>
            </a:r>
            <a:r>
              <a:rPr lang="en-US" sz="2000" b="1" dirty="0">
                <a:latin typeface="Tahoma" pitchFamily="34" charset="0"/>
              </a:rPr>
              <a:t> extracurriculare </a:t>
            </a:r>
            <a:r>
              <a:rPr lang="en-US" sz="2000" b="1" dirty="0" err="1">
                <a:latin typeface="Tahoma" pitchFamily="34" charset="0"/>
              </a:rPr>
              <a:t>desfăşurate</a:t>
            </a:r>
            <a:r>
              <a:rPr lang="en-US" sz="2000" b="1" dirty="0">
                <a:latin typeface="Tahoma" pitchFamily="34" charset="0"/>
              </a:rPr>
              <a:t> </a:t>
            </a:r>
            <a:r>
              <a:rPr lang="en-US" sz="2000" b="1" dirty="0" err="1">
                <a:latin typeface="Tahoma" pitchFamily="34" charset="0"/>
              </a:rPr>
              <a:t>în</a:t>
            </a:r>
            <a:r>
              <a:rPr lang="en-US" sz="2000" b="1" dirty="0">
                <a:latin typeface="Tahoma" pitchFamily="34" charset="0"/>
              </a:rPr>
              <a:t> </a:t>
            </a:r>
            <a:r>
              <a:rPr lang="en-US" sz="2000" b="1" dirty="0" err="1" smtClean="0">
                <a:latin typeface="Tahoma" pitchFamily="34" charset="0"/>
              </a:rPr>
              <a:t>cadrul</a:t>
            </a:r>
            <a:r>
              <a:rPr lang="ro-RO" sz="2000" b="1" dirty="0" smtClean="0">
                <a:latin typeface="Tahoma" pitchFamily="34" charset="0"/>
              </a:rPr>
              <a:t> </a:t>
            </a:r>
            <a:r>
              <a:rPr lang="en-US" sz="2000" b="1" dirty="0" err="1" smtClean="0">
                <a:latin typeface="Tahoma" pitchFamily="34" charset="0"/>
              </a:rPr>
              <a:t>specialităţii</a:t>
            </a:r>
            <a:r>
              <a:rPr lang="ro-RO" sz="2000" b="1" dirty="0" smtClean="0">
                <a:latin typeface="Tahoma" pitchFamily="34" charset="0"/>
              </a:rPr>
              <a:t>:</a:t>
            </a:r>
          </a:p>
          <a:p>
            <a:pPr eaLnBrk="1" hangingPunct="1">
              <a:lnSpc>
                <a:spcPct val="80000"/>
              </a:lnSpc>
              <a:spcBef>
                <a:spcPct val="50000"/>
              </a:spcBef>
              <a:buNone/>
            </a:pPr>
            <a:r>
              <a:rPr lang="ro-RO" sz="2400" b="1" dirty="0">
                <a:solidFill>
                  <a:srgbClr val="FFC000"/>
                </a:solidFill>
                <a:effectLst>
                  <a:outerShdw blurRad="38100" dist="38100" dir="2700000" algn="tl">
                    <a:srgbClr val="C0C0C0"/>
                  </a:outerShdw>
                </a:effectLst>
                <a:latin typeface="Tahoma" pitchFamily="34" charset="0"/>
              </a:rPr>
              <a:t>B.</a:t>
            </a:r>
            <a:r>
              <a:rPr lang="it-IT" sz="2400" b="1" dirty="0">
                <a:solidFill>
                  <a:srgbClr val="FFC000"/>
                </a:solidFill>
                <a:effectLst>
                  <a:outerShdw blurRad="38100" dist="38100" dir="2700000" algn="tl">
                    <a:srgbClr val="C0C0C0"/>
                  </a:outerShdw>
                </a:effectLst>
                <a:latin typeface="Tahoma" pitchFamily="34" charset="0"/>
              </a:rPr>
              <a:t> </a:t>
            </a:r>
            <a:r>
              <a:rPr lang="it-IT" sz="2400" b="1" dirty="0">
                <a:solidFill>
                  <a:srgbClr val="FFC000"/>
                </a:solidFill>
                <a:latin typeface="Tahoma" pitchFamily="34" charset="0"/>
              </a:rPr>
              <a:t>Dezvoltare profesională şi  </a:t>
            </a:r>
            <a:r>
              <a:rPr lang="it-IT" sz="2400" b="1" dirty="0" smtClean="0">
                <a:solidFill>
                  <a:srgbClr val="FFC000"/>
                </a:solidFill>
                <a:latin typeface="Tahoma" pitchFamily="34" charset="0"/>
              </a:rPr>
              <a:t>carieră</a:t>
            </a:r>
            <a:endParaRPr lang="ro-RO" sz="2400" b="1" dirty="0" smtClean="0">
              <a:solidFill>
                <a:srgbClr val="FFC000"/>
              </a:solidFill>
              <a:latin typeface="Tahoma" pitchFamily="34" charset="0"/>
            </a:endParaRPr>
          </a:p>
          <a:p>
            <a:pPr lvl="1" eaLnBrk="1" hangingPunct="1">
              <a:lnSpc>
                <a:spcPct val="120000"/>
              </a:lnSpc>
              <a:buFont typeface="Arial" pitchFamily="34" charset="0"/>
              <a:buNone/>
            </a:pPr>
            <a:r>
              <a:rPr lang="ro-RO" sz="2000" b="1" dirty="0">
                <a:latin typeface="Tahoma" pitchFamily="34" charset="0"/>
              </a:rPr>
              <a:t>B.1. </a:t>
            </a:r>
            <a:r>
              <a:rPr lang="en-US" sz="2000" b="1" dirty="0" err="1">
                <a:latin typeface="Tahoma" pitchFamily="34" charset="0"/>
              </a:rPr>
              <a:t>Perfecţionare</a:t>
            </a:r>
            <a:r>
              <a:rPr lang="en-US" sz="2000" b="1" dirty="0">
                <a:latin typeface="Tahoma" pitchFamily="34" charset="0"/>
              </a:rPr>
              <a:t> </a:t>
            </a:r>
            <a:r>
              <a:rPr lang="en-US" sz="2000" b="1" dirty="0" err="1">
                <a:latin typeface="Tahoma" pitchFamily="34" charset="0"/>
              </a:rPr>
              <a:t>metodică</a:t>
            </a:r>
            <a:r>
              <a:rPr lang="ro-RO" sz="2000" b="1" dirty="0">
                <a:latin typeface="Tahoma" pitchFamily="34" charset="0"/>
              </a:rPr>
              <a:t>:</a:t>
            </a:r>
            <a:endParaRPr lang="en-US" sz="2000" b="1" dirty="0">
              <a:latin typeface="Tahoma" pitchFamily="34" charset="0"/>
            </a:endParaRPr>
          </a:p>
          <a:p>
            <a:pPr lvl="1" eaLnBrk="1" hangingPunct="1">
              <a:lnSpc>
                <a:spcPct val="120000"/>
              </a:lnSpc>
              <a:buFont typeface="Arial" pitchFamily="34" charset="0"/>
              <a:buNone/>
            </a:pPr>
            <a:r>
              <a:rPr lang="ro-RO" sz="2000" b="1" dirty="0" smtClean="0">
                <a:latin typeface="Tahoma" pitchFamily="34" charset="0"/>
              </a:rPr>
              <a:t>B.</a:t>
            </a:r>
            <a:r>
              <a:rPr lang="en-US" sz="2000" b="1" dirty="0">
                <a:latin typeface="Tahoma" pitchFamily="34" charset="0"/>
              </a:rPr>
              <a:t>2</a:t>
            </a:r>
            <a:r>
              <a:rPr lang="ro-RO" sz="2000" b="1" dirty="0">
                <a:latin typeface="Tahoma" pitchFamily="34" charset="0"/>
              </a:rPr>
              <a:t>. </a:t>
            </a:r>
            <a:r>
              <a:rPr lang="en-US" sz="2000" b="1" dirty="0" err="1">
                <a:latin typeface="Tahoma" pitchFamily="34" charset="0"/>
              </a:rPr>
              <a:t>Activitate</a:t>
            </a:r>
            <a:r>
              <a:rPr lang="en-US" sz="2000" b="1" dirty="0">
                <a:latin typeface="Tahoma" pitchFamily="34" charset="0"/>
              </a:rPr>
              <a:t> </a:t>
            </a:r>
            <a:r>
              <a:rPr lang="en-US" sz="2000" b="1" dirty="0" err="1">
                <a:latin typeface="Tahoma" pitchFamily="34" charset="0"/>
              </a:rPr>
              <a:t>publicistică</a:t>
            </a:r>
            <a:r>
              <a:rPr lang="ro-RO" sz="2000" b="1" dirty="0" smtClean="0">
                <a:latin typeface="Tahoma" pitchFamily="34" charset="0"/>
              </a:rPr>
              <a:t>:</a:t>
            </a:r>
          </a:p>
          <a:p>
            <a:pPr lvl="1" eaLnBrk="1" hangingPunct="1">
              <a:lnSpc>
                <a:spcPct val="120000"/>
              </a:lnSpc>
              <a:buNone/>
            </a:pPr>
            <a:r>
              <a:rPr lang="ro-RO" sz="2000" b="1" dirty="0">
                <a:latin typeface="Tahoma" pitchFamily="34" charset="0"/>
              </a:rPr>
              <a:t>B.</a:t>
            </a:r>
            <a:r>
              <a:rPr lang="en-US" sz="2000" b="1" dirty="0">
                <a:latin typeface="Tahoma" pitchFamily="34" charset="0"/>
              </a:rPr>
              <a:t>3</a:t>
            </a:r>
            <a:r>
              <a:rPr lang="ro-RO" sz="2000" b="1" dirty="0">
                <a:latin typeface="Tahoma" pitchFamily="34" charset="0"/>
              </a:rPr>
              <a:t>. </a:t>
            </a:r>
            <a:r>
              <a:rPr lang="en-US" sz="2000" b="1" dirty="0" err="1">
                <a:latin typeface="Tahoma" pitchFamily="34" charset="0"/>
              </a:rPr>
              <a:t>Documente</a:t>
            </a:r>
            <a:r>
              <a:rPr lang="en-US" sz="2000" b="1" dirty="0">
                <a:latin typeface="Tahoma" pitchFamily="34" charset="0"/>
              </a:rPr>
              <a:t> </a:t>
            </a:r>
            <a:r>
              <a:rPr lang="en-US" sz="2000" b="1" dirty="0" err="1">
                <a:latin typeface="Tahoma" pitchFamily="34" charset="0"/>
              </a:rPr>
              <a:t>privind</a:t>
            </a:r>
            <a:r>
              <a:rPr lang="en-US" sz="2000" b="1" dirty="0">
                <a:latin typeface="Tahoma" pitchFamily="34" charset="0"/>
              </a:rPr>
              <a:t> </a:t>
            </a:r>
            <a:r>
              <a:rPr lang="en-US" sz="2000" b="1" dirty="0" err="1">
                <a:latin typeface="Tahoma" pitchFamily="34" charset="0"/>
              </a:rPr>
              <a:t>calitatea</a:t>
            </a:r>
            <a:r>
              <a:rPr lang="en-US" sz="2000" b="1" dirty="0">
                <a:latin typeface="Tahoma" pitchFamily="34" charset="0"/>
              </a:rPr>
              <a:t> de</a:t>
            </a:r>
            <a:r>
              <a:rPr lang="en-US" sz="2000" b="1" dirty="0" smtClean="0">
                <a:latin typeface="Tahoma" pitchFamily="34" charset="0"/>
              </a:rPr>
              <a:t>:</a:t>
            </a:r>
            <a:r>
              <a:rPr lang="ro-RO" sz="2000" b="1" dirty="0" smtClean="0">
                <a:latin typeface="Tahoma" pitchFamily="34" charset="0"/>
              </a:rPr>
              <a:t> mentor, formator, etc.</a:t>
            </a:r>
          </a:p>
          <a:p>
            <a:pPr lvl="1" eaLnBrk="1" hangingPunct="1">
              <a:lnSpc>
                <a:spcPct val="120000"/>
              </a:lnSpc>
              <a:buNone/>
            </a:pPr>
            <a:r>
              <a:rPr lang="ro-RO" sz="2000" b="1" dirty="0">
                <a:latin typeface="Tahoma" pitchFamily="34" charset="0"/>
              </a:rPr>
              <a:t>B.</a:t>
            </a:r>
            <a:r>
              <a:rPr lang="en-US" sz="2000" b="1" dirty="0">
                <a:latin typeface="Tahoma" pitchFamily="34" charset="0"/>
              </a:rPr>
              <a:t>4</a:t>
            </a:r>
            <a:r>
              <a:rPr lang="ro-RO" sz="2000" b="1" dirty="0">
                <a:latin typeface="Tahoma" pitchFamily="34" charset="0"/>
              </a:rPr>
              <a:t>. </a:t>
            </a:r>
            <a:r>
              <a:rPr lang="en-US" sz="2000" b="1" dirty="0" err="1">
                <a:latin typeface="Tahoma" pitchFamily="34" charset="0"/>
              </a:rPr>
              <a:t>Participarea</a:t>
            </a:r>
            <a:r>
              <a:rPr lang="en-US" sz="2000" b="1" dirty="0">
                <a:latin typeface="Tahoma" pitchFamily="34" charset="0"/>
              </a:rPr>
              <a:t> la </a:t>
            </a:r>
            <a:r>
              <a:rPr lang="en-US" sz="2000" b="1" dirty="0" err="1">
                <a:latin typeface="Tahoma" pitchFamily="34" charset="0"/>
              </a:rPr>
              <a:t>proiecte</a:t>
            </a:r>
            <a:r>
              <a:rPr lang="en-US" sz="2000" b="1" dirty="0">
                <a:latin typeface="Tahoma" pitchFamily="34" charset="0"/>
              </a:rPr>
              <a:t> </a:t>
            </a:r>
            <a:r>
              <a:rPr lang="en-US" sz="2000" b="1" dirty="0" err="1">
                <a:latin typeface="Tahoma" pitchFamily="34" charset="0"/>
              </a:rPr>
              <a:t>şi</a:t>
            </a:r>
            <a:r>
              <a:rPr lang="en-US" sz="2000" b="1" dirty="0">
                <a:latin typeface="Tahoma" pitchFamily="34" charset="0"/>
              </a:rPr>
              <a:t> </a:t>
            </a:r>
            <a:r>
              <a:rPr lang="en-US" sz="2000" b="1" dirty="0" err="1">
                <a:latin typeface="Tahoma" pitchFamily="34" charset="0"/>
              </a:rPr>
              <a:t>parteneriate</a:t>
            </a:r>
            <a:r>
              <a:rPr lang="ro-RO" sz="2000" b="1" dirty="0">
                <a:latin typeface="Tahoma" pitchFamily="34" charset="0"/>
              </a:rPr>
              <a:t>:</a:t>
            </a:r>
            <a:endParaRPr lang="en-US" sz="2000" b="1" dirty="0">
              <a:latin typeface="Tahoma" pitchFamily="34" charset="0"/>
            </a:endParaRPr>
          </a:p>
          <a:p>
            <a:pPr lvl="1" eaLnBrk="1" hangingPunct="1">
              <a:lnSpc>
                <a:spcPct val="120000"/>
              </a:lnSpc>
              <a:buNone/>
            </a:pPr>
            <a:r>
              <a:rPr lang="ro-RO" sz="2000" b="1" dirty="0">
                <a:latin typeface="Tahoma" pitchFamily="34" charset="0"/>
              </a:rPr>
              <a:t>B.</a:t>
            </a:r>
            <a:r>
              <a:rPr lang="en-US" sz="2000" b="1" dirty="0">
                <a:latin typeface="Tahoma" pitchFamily="34" charset="0"/>
              </a:rPr>
              <a:t>5</a:t>
            </a:r>
            <a:r>
              <a:rPr lang="ro-RO" sz="2000" b="1" dirty="0">
                <a:latin typeface="Tahoma" pitchFamily="34" charset="0"/>
              </a:rPr>
              <a:t>.</a:t>
            </a:r>
            <a:r>
              <a:rPr lang="en-US" sz="2000" b="1" dirty="0">
                <a:latin typeface="Tahoma" pitchFamily="34" charset="0"/>
              </a:rPr>
              <a:t> </a:t>
            </a:r>
            <a:r>
              <a:rPr lang="en-US" sz="2000" b="1" dirty="0" err="1">
                <a:latin typeface="Tahoma" pitchFamily="34" charset="0"/>
              </a:rPr>
              <a:t>Premii</a:t>
            </a:r>
            <a:r>
              <a:rPr lang="en-US" sz="2000" b="1" dirty="0">
                <a:latin typeface="Tahoma" pitchFamily="34" charset="0"/>
              </a:rPr>
              <a:t> </a:t>
            </a:r>
            <a:r>
              <a:rPr lang="en-US" sz="2000" b="1" dirty="0" err="1">
                <a:latin typeface="Tahoma" pitchFamily="34" charset="0"/>
              </a:rPr>
              <a:t>şi</a:t>
            </a:r>
            <a:r>
              <a:rPr lang="en-US" sz="2000" b="1" dirty="0">
                <a:latin typeface="Tahoma" pitchFamily="34" charset="0"/>
              </a:rPr>
              <a:t> recompense</a:t>
            </a:r>
            <a:r>
              <a:rPr lang="ro-RO" sz="2000" b="1" dirty="0" smtClean="0">
                <a:latin typeface="Tahoma" pitchFamily="34" charset="0"/>
              </a:rPr>
              <a:t>:</a:t>
            </a:r>
            <a:endParaRPr lang="en-US" sz="1800" b="1" u="sng" dirty="0">
              <a:solidFill>
                <a:srgbClr val="FFC000"/>
              </a:solidFill>
              <a:latin typeface="Tahoma" pitchFamily="34" charset="0"/>
            </a:endParaRPr>
          </a:p>
          <a:p>
            <a:pPr eaLnBrk="1" hangingPunct="1">
              <a:lnSpc>
                <a:spcPct val="120000"/>
              </a:lnSpc>
              <a:buFont typeface="Arial" pitchFamily="34" charset="0"/>
              <a:buNone/>
            </a:pPr>
            <a:endParaRPr lang="en-US" sz="1800" u="sng" dirty="0">
              <a:solidFill>
                <a:srgbClr val="FFC000"/>
              </a:solidFill>
              <a:latin typeface="Tahoma" pitchFamily="34" charset="0"/>
            </a:endParaRPr>
          </a:p>
          <a:p>
            <a:pPr eaLnBrk="1" hangingPunct="1">
              <a:lnSpc>
                <a:spcPct val="80000"/>
              </a:lnSpc>
              <a:spcBef>
                <a:spcPct val="50000"/>
              </a:spcBef>
              <a:buNone/>
            </a:pPr>
            <a:r>
              <a:rPr lang="it-IT" sz="1800" dirty="0">
                <a:solidFill>
                  <a:srgbClr val="FFC000"/>
                </a:solidFill>
                <a:latin typeface="Tahoma" pitchFamily="34" charset="0"/>
              </a:rPr>
              <a:t/>
            </a:r>
            <a:br>
              <a:rPr lang="it-IT" sz="1800" dirty="0">
                <a:solidFill>
                  <a:srgbClr val="FFC000"/>
                </a:solidFill>
                <a:latin typeface="Tahoma" pitchFamily="34" charset="0"/>
              </a:rPr>
            </a:br>
            <a:endParaRPr lang="en-US" sz="1800" b="1" dirty="0">
              <a:solidFill>
                <a:srgbClr val="FFC000"/>
              </a:solidFill>
            </a:endParaRPr>
          </a:p>
          <a:p>
            <a:pPr eaLnBrk="1" hangingPunct="1">
              <a:lnSpc>
                <a:spcPct val="80000"/>
              </a:lnSpc>
              <a:spcBef>
                <a:spcPct val="50000"/>
              </a:spcBef>
              <a:buFont typeface="Arial" pitchFamily="34" charset="0"/>
              <a:buNone/>
            </a:pPr>
            <a:endParaRPr lang="en-US" sz="1800" b="1" u="sng" dirty="0">
              <a:solidFill>
                <a:srgbClr val="FFC000"/>
              </a:solidFill>
              <a:latin typeface="Tahoma" pitchFamily="34" charset="0"/>
            </a:endParaRPr>
          </a:p>
        </p:txBody>
      </p:sp>
      <p:sp>
        <p:nvSpPr>
          <p:cNvPr id="10" name="AutoShape 4">
            <a:hlinkClick r:id="rId3" action="ppaction://hlinksldjump"/>
          </p:cNvPr>
          <p:cNvSpPr>
            <a:spLocks noChangeArrowheads="1"/>
          </p:cNvSpPr>
          <p:nvPr/>
        </p:nvSpPr>
        <p:spPr bwMode="auto">
          <a:xfrm rot="10800000">
            <a:off x="685800" y="6414780"/>
            <a:ext cx="577850" cy="304800"/>
          </a:xfrm>
          <a:prstGeom prst="rightArrow">
            <a:avLst>
              <a:gd name="adj1" fmla="val 50000"/>
              <a:gd name="adj2" fmla="val 47396"/>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Tree>
  </p:cSld>
  <p:clrMapOvr>
    <a:masterClrMapping/>
  </p:clrMapOvr>
  <p:transition spd="slow" advClick="0"/>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304800" y="304800"/>
            <a:ext cx="9163050" cy="762000"/>
          </a:xfrm>
        </p:spPr>
        <p:txBody>
          <a:bodyPr/>
          <a:lstStyle/>
          <a:p>
            <a:pPr algn="ctr" eaLnBrk="1" hangingPunct="1"/>
            <a:r>
              <a:rPr lang="ro-RO" altLang="ro-RO" sz="2800" b="1" dirty="0" smtClean="0">
                <a:solidFill>
                  <a:srgbClr val="FFFF99"/>
                </a:solidFill>
                <a:latin typeface="Tahoma" pitchFamily="34" charset="0"/>
              </a:rPr>
              <a:t>7. </a:t>
            </a:r>
            <a:r>
              <a:rPr lang="ro-RO" altLang="ro-RO" sz="2800" b="1" dirty="0">
                <a:solidFill>
                  <a:srgbClr val="FFFF99"/>
                </a:solidFill>
                <a:latin typeface="Tahoma" pitchFamily="34" charset="0"/>
              </a:rPr>
              <a:t>PORTOFOLIUL CADRULUI DIDACTIC </a:t>
            </a:r>
            <a:endParaRPr lang="en-US" altLang="ro-RO" sz="2800" b="1" dirty="0">
              <a:solidFill>
                <a:srgbClr val="FFFF99"/>
              </a:solidFill>
              <a:latin typeface="Tahoma" pitchFamily="34" charset="0"/>
            </a:endParaRPr>
          </a:p>
        </p:txBody>
      </p:sp>
      <p:sp>
        <p:nvSpPr>
          <p:cNvPr id="6"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A64F4B9A-681F-4DA5-9A1F-89433516BAD8}" type="slidenum">
              <a:rPr lang="ro-RO" sz="1000">
                <a:solidFill>
                  <a:schemeClr val="tx2">
                    <a:shade val="50000"/>
                  </a:schemeClr>
                </a:solidFill>
              </a:rPr>
              <a:pPr algn="r" eaLnBrk="1" hangingPunct="1">
                <a:defRPr/>
              </a:pPr>
              <a:t>98</a:t>
            </a:fld>
            <a:endParaRPr lang="ro-RO" sz="1000">
              <a:solidFill>
                <a:schemeClr val="tx2">
                  <a:shade val="50000"/>
                </a:schemeClr>
              </a:solidFill>
            </a:endParaRPr>
          </a:p>
        </p:txBody>
      </p:sp>
      <p:sp>
        <p:nvSpPr>
          <p:cNvPr id="66565" name="AutoShape 4">
            <a:hlinkClick r:id="rId2" action="ppaction://hlinksldjump"/>
          </p:cNvPr>
          <p:cNvSpPr>
            <a:spLocks noChangeArrowheads="1"/>
          </p:cNvSpPr>
          <p:nvPr/>
        </p:nvSpPr>
        <p:spPr bwMode="auto">
          <a:xfrm>
            <a:off x="8543925" y="6248399"/>
            <a:ext cx="577850" cy="304800"/>
          </a:xfrm>
          <a:prstGeom prst="rightArrow">
            <a:avLst>
              <a:gd name="adj1" fmla="val 50000"/>
              <a:gd name="adj2" fmla="val 47396"/>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7" name="Title 1"/>
          <p:cNvSpPr>
            <a:spLocks noGrp="1"/>
          </p:cNvSpPr>
          <p:nvPr>
            <p:ph type="title"/>
          </p:nvPr>
        </p:nvSpPr>
        <p:spPr>
          <a:xfrm>
            <a:off x="457200" y="1066800"/>
            <a:ext cx="6172200" cy="685800"/>
          </a:xfrm>
          <a:ln>
            <a:solidFill>
              <a:schemeClr val="tx1"/>
            </a:solidFill>
          </a:ln>
        </p:spPr>
        <p:txBody>
          <a:bodyPr>
            <a:noAutofit/>
          </a:bodyPr>
          <a:lstStyle/>
          <a:p>
            <a:pPr eaLnBrk="1" hangingPunct="1"/>
            <a:r>
              <a:rPr lang="it-IT" sz="2400" b="1" dirty="0" smtClean="0">
                <a:latin typeface="Tahoma" pitchFamily="34" charset="0"/>
              </a:rPr>
              <a:t/>
            </a:r>
            <a:br>
              <a:rPr lang="it-IT" sz="2400" b="1" dirty="0" smtClean="0">
                <a:latin typeface="Tahoma" pitchFamily="34" charset="0"/>
              </a:rPr>
            </a:br>
            <a:r>
              <a:rPr lang="ro-RO" sz="2400" dirty="0" smtClean="0">
                <a:solidFill>
                  <a:srgbClr val="FFC000"/>
                </a:solidFill>
                <a:effectLst>
                  <a:outerShdw blurRad="38100" dist="38100" dir="2700000" algn="tl">
                    <a:srgbClr val="C0C0C0"/>
                  </a:outerShdw>
                </a:effectLst>
                <a:latin typeface="Tahoma" pitchFamily="34" charset="0"/>
              </a:rPr>
              <a:t>A.</a:t>
            </a:r>
            <a:r>
              <a:rPr lang="it-IT" sz="2400" dirty="0" smtClean="0">
                <a:solidFill>
                  <a:srgbClr val="FFC000"/>
                </a:solidFill>
                <a:effectLst>
                  <a:outerShdw blurRad="38100" dist="38100" dir="2700000" algn="tl">
                    <a:srgbClr val="C0C0C0"/>
                  </a:outerShdw>
                </a:effectLst>
                <a:latin typeface="Tahoma" pitchFamily="34" charset="0"/>
              </a:rPr>
              <a:t> </a:t>
            </a:r>
            <a:r>
              <a:rPr lang="it-IT" sz="2400" b="1" dirty="0" smtClean="0">
                <a:solidFill>
                  <a:srgbClr val="FFC000"/>
                </a:solidFill>
                <a:latin typeface="Tahoma" pitchFamily="34" charset="0"/>
              </a:rPr>
              <a:t>Proiectare / evidenţă/ evaluare</a:t>
            </a:r>
            <a:r>
              <a:rPr lang="it-IT" sz="2400" dirty="0" smtClean="0">
                <a:solidFill>
                  <a:srgbClr val="FFC000"/>
                </a:solidFill>
                <a:latin typeface="Tahoma" pitchFamily="34" charset="0"/>
              </a:rPr>
              <a:t/>
            </a:r>
            <a:br>
              <a:rPr lang="it-IT" sz="2400" dirty="0" smtClean="0">
                <a:solidFill>
                  <a:srgbClr val="FFC000"/>
                </a:solidFill>
                <a:latin typeface="Tahoma" pitchFamily="34" charset="0"/>
              </a:rPr>
            </a:br>
            <a:endParaRPr lang="en-US" sz="2400" b="1" dirty="0" smtClean="0">
              <a:solidFill>
                <a:srgbClr val="FFC000"/>
              </a:solidFill>
            </a:endParaRPr>
          </a:p>
        </p:txBody>
      </p:sp>
      <p:sp>
        <p:nvSpPr>
          <p:cNvPr id="8" name="Content Placeholder 2"/>
          <p:cNvSpPr>
            <a:spLocks noGrp="1"/>
          </p:cNvSpPr>
          <p:nvPr>
            <p:ph idx="1"/>
          </p:nvPr>
        </p:nvSpPr>
        <p:spPr>
          <a:xfrm>
            <a:off x="457200" y="1781855"/>
            <a:ext cx="8229600" cy="4237945"/>
          </a:xfrm>
        </p:spPr>
        <p:txBody>
          <a:bodyPr/>
          <a:lstStyle/>
          <a:p>
            <a:pPr eaLnBrk="1" hangingPunct="1">
              <a:buFont typeface="Arial" pitchFamily="34" charset="0"/>
              <a:buNone/>
            </a:pPr>
            <a:r>
              <a:rPr lang="ro-RO" sz="2400" b="1" u="sng" dirty="0" smtClean="0">
                <a:solidFill>
                  <a:srgbClr val="FFC000"/>
                </a:solidFill>
                <a:latin typeface="Tahoma" pitchFamily="34" charset="0"/>
              </a:rPr>
              <a:t>A.1. </a:t>
            </a:r>
            <a:r>
              <a:rPr lang="en-US" sz="2400" b="1" u="sng" dirty="0" err="1" smtClean="0">
                <a:solidFill>
                  <a:srgbClr val="FFC000"/>
                </a:solidFill>
                <a:latin typeface="Tahoma" pitchFamily="34" charset="0"/>
              </a:rPr>
              <a:t>Proiectare</a:t>
            </a:r>
            <a:r>
              <a:rPr lang="ro-RO" sz="2400" b="1" u="sng" dirty="0" smtClean="0">
                <a:solidFill>
                  <a:srgbClr val="FFC000"/>
                </a:solidFill>
                <a:latin typeface="Tahoma" pitchFamily="34" charset="0"/>
              </a:rPr>
              <a:t>:</a:t>
            </a:r>
            <a:endParaRPr lang="en-US" sz="2400" b="1" u="sng" dirty="0" smtClean="0">
              <a:solidFill>
                <a:srgbClr val="FFC000"/>
              </a:solidFill>
              <a:latin typeface="Tahoma" pitchFamily="34" charset="0"/>
            </a:endParaRPr>
          </a:p>
          <a:p>
            <a:pPr eaLnBrk="1" hangingPunct="1">
              <a:buFont typeface="Arial" pitchFamily="34" charset="0"/>
              <a:buNone/>
            </a:pPr>
            <a:r>
              <a:rPr lang="en-US" sz="2400" dirty="0" smtClean="0">
                <a:latin typeface="Tahoma" pitchFamily="34" charset="0"/>
              </a:rPr>
              <a:t>•</a:t>
            </a:r>
            <a:r>
              <a:rPr lang="ro-RO" sz="2400" dirty="0" smtClean="0">
                <a:latin typeface="Tahoma" pitchFamily="34" charset="0"/>
              </a:rPr>
              <a:t> </a:t>
            </a:r>
            <a:r>
              <a:rPr lang="en-US" sz="2400" dirty="0" err="1" smtClean="0">
                <a:latin typeface="Tahoma" pitchFamily="34" charset="0"/>
              </a:rPr>
              <a:t>Planificare</a:t>
            </a:r>
            <a:r>
              <a:rPr lang="en-US" sz="2400" dirty="0" smtClean="0">
                <a:latin typeface="Tahoma" pitchFamily="34" charset="0"/>
              </a:rPr>
              <a:t> </a:t>
            </a:r>
            <a:r>
              <a:rPr lang="en-US" sz="2400" dirty="0" err="1" smtClean="0">
                <a:latin typeface="Tahoma" pitchFamily="34" charset="0"/>
              </a:rPr>
              <a:t>anuală</a:t>
            </a:r>
            <a:r>
              <a:rPr lang="en-US" sz="2400" dirty="0" smtClean="0">
                <a:latin typeface="Tahoma" pitchFamily="34" charset="0"/>
              </a:rPr>
              <a:t>;</a:t>
            </a:r>
          </a:p>
          <a:p>
            <a:pPr eaLnBrk="1" hangingPunct="1">
              <a:buFont typeface="Arial" pitchFamily="34" charset="0"/>
              <a:buNone/>
            </a:pPr>
            <a:r>
              <a:rPr lang="en-US" sz="2400" dirty="0" smtClean="0">
                <a:latin typeface="Tahoma" pitchFamily="34" charset="0"/>
              </a:rPr>
              <a:t>•</a:t>
            </a:r>
            <a:r>
              <a:rPr lang="ro-RO" sz="2400" dirty="0" smtClean="0">
                <a:latin typeface="Tahoma" pitchFamily="34" charset="0"/>
              </a:rPr>
              <a:t> </a:t>
            </a:r>
            <a:r>
              <a:rPr lang="en-US" sz="2400" dirty="0" err="1" smtClean="0">
                <a:latin typeface="Tahoma" pitchFamily="34" charset="0"/>
              </a:rPr>
              <a:t>Proiectarea</a:t>
            </a:r>
            <a:r>
              <a:rPr lang="en-US" sz="2400" dirty="0" smtClean="0">
                <a:latin typeface="Tahoma" pitchFamily="34" charset="0"/>
              </a:rPr>
              <a:t> </a:t>
            </a:r>
            <a:r>
              <a:rPr lang="en-US" sz="2400" dirty="0" err="1" smtClean="0">
                <a:latin typeface="Tahoma" pitchFamily="34" charset="0"/>
              </a:rPr>
              <a:t>unităţilor</a:t>
            </a:r>
            <a:r>
              <a:rPr lang="en-US" sz="2400" dirty="0" smtClean="0">
                <a:latin typeface="Tahoma" pitchFamily="34" charset="0"/>
              </a:rPr>
              <a:t> de </a:t>
            </a:r>
            <a:r>
              <a:rPr lang="en-US" sz="2400" dirty="0" err="1" smtClean="0">
                <a:latin typeface="Tahoma" pitchFamily="34" charset="0"/>
              </a:rPr>
              <a:t>învăţare</a:t>
            </a:r>
            <a:r>
              <a:rPr lang="en-US" sz="2400" dirty="0" smtClean="0">
                <a:latin typeface="Tahoma" pitchFamily="34" charset="0"/>
              </a:rPr>
              <a:t>;</a:t>
            </a:r>
          </a:p>
          <a:p>
            <a:pPr eaLnBrk="1" hangingPunct="1">
              <a:buFont typeface="Arial" pitchFamily="34" charset="0"/>
              <a:buNone/>
            </a:pPr>
            <a:r>
              <a:rPr lang="en-US" sz="2400" dirty="0" smtClean="0">
                <a:latin typeface="Tahoma" pitchFamily="34" charset="0"/>
              </a:rPr>
              <a:t>•</a:t>
            </a:r>
            <a:r>
              <a:rPr lang="ro-RO" sz="2400" dirty="0" smtClean="0">
                <a:latin typeface="Tahoma" pitchFamily="34" charset="0"/>
              </a:rPr>
              <a:t> </a:t>
            </a:r>
            <a:r>
              <a:rPr lang="en-US" sz="2400" dirty="0" err="1" smtClean="0">
                <a:latin typeface="Tahoma" pitchFamily="34" charset="0"/>
              </a:rPr>
              <a:t>Programe</a:t>
            </a:r>
            <a:r>
              <a:rPr lang="en-US" sz="2400" dirty="0" smtClean="0">
                <a:latin typeface="Tahoma" pitchFamily="34" charset="0"/>
              </a:rPr>
              <a:t> </a:t>
            </a:r>
            <a:r>
              <a:rPr lang="en-US" sz="2400" dirty="0" err="1" smtClean="0">
                <a:latin typeface="Tahoma" pitchFamily="34" charset="0"/>
              </a:rPr>
              <a:t>şcolare</a:t>
            </a:r>
            <a:r>
              <a:rPr lang="en-US" sz="2400" dirty="0" smtClean="0">
                <a:latin typeface="Tahoma" pitchFamily="34" charset="0"/>
              </a:rPr>
              <a:t> </a:t>
            </a:r>
            <a:r>
              <a:rPr lang="en-US" sz="2400" dirty="0" err="1" smtClean="0">
                <a:latin typeface="Tahoma" pitchFamily="34" charset="0"/>
              </a:rPr>
              <a:t>pentru</a:t>
            </a:r>
            <a:r>
              <a:rPr lang="en-US" sz="2400" dirty="0" smtClean="0">
                <a:latin typeface="Tahoma" pitchFamily="34" charset="0"/>
              </a:rPr>
              <a:t> discipline </a:t>
            </a:r>
            <a:r>
              <a:rPr lang="en-US" sz="2400" dirty="0" err="1" smtClean="0">
                <a:latin typeface="Tahoma" pitchFamily="34" charset="0"/>
              </a:rPr>
              <a:t>opţionale</a:t>
            </a:r>
            <a:r>
              <a:rPr lang="en-US" sz="2400" dirty="0" smtClean="0">
                <a:latin typeface="Tahoma" pitchFamily="34" charset="0"/>
              </a:rPr>
              <a:t> </a:t>
            </a:r>
            <a:r>
              <a:rPr lang="en-US" sz="2400" dirty="0" err="1" smtClean="0">
                <a:latin typeface="Tahoma" pitchFamily="34" charset="0"/>
              </a:rPr>
              <a:t>noi</a:t>
            </a:r>
            <a:r>
              <a:rPr lang="en-US" sz="2400" dirty="0" smtClean="0">
                <a:latin typeface="Tahoma" pitchFamily="34" charset="0"/>
              </a:rPr>
              <a:t>;</a:t>
            </a:r>
          </a:p>
          <a:p>
            <a:pPr eaLnBrk="1" hangingPunct="1">
              <a:buFont typeface="Arial" pitchFamily="34" charset="0"/>
              <a:buNone/>
            </a:pPr>
            <a:r>
              <a:rPr lang="en-US" sz="2400" dirty="0" smtClean="0">
                <a:latin typeface="Tahoma" pitchFamily="34" charset="0"/>
              </a:rPr>
              <a:t>•</a:t>
            </a:r>
            <a:r>
              <a:rPr lang="ro-RO" sz="2400" dirty="0" smtClean="0">
                <a:latin typeface="Tahoma" pitchFamily="34" charset="0"/>
              </a:rPr>
              <a:t> </a:t>
            </a:r>
            <a:r>
              <a:rPr lang="en-US" sz="2400" dirty="0" err="1" smtClean="0">
                <a:latin typeface="Tahoma" pitchFamily="34" charset="0"/>
              </a:rPr>
              <a:t>Proiectarea</a:t>
            </a:r>
            <a:r>
              <a:rPr lang="en-US" sz="2400" dirty="0" smtClean="0">
                <a:latin typeface="Tahoma" pitchFamily="34" charset="0"/>
              </a:rPr>
              <a:t> </a:t>
            </a:r>
            <a:r>
              <a:rPr lang="en-US" sz="2400" dirty="0" err="1" smtClean="0">
                <a:latin typeface="Tahoma" pitchFamily="34" charset="0"/>
              </a:rPr>
              <a:t>pregătirii</a:t>
            </a:r>
            <a:r>
              <a:rPr lang="en-US" sz="2400" dirty="0" smtClean="0">
                <a:latin typeface="Tahoma" pitchFamily="34" charset="0"/>
              </a:rPr>
              <a:t> </a:t>
            </a:r>
            <a:r>
              <a:rPr lang="en-US" sz="2400" dirty="0" err="1" smtClean="0">
                <a:latin typeface="Tahoma" pitchFamily="34" charset="0"/>
              </a:rPr>
              <a:t>suplimentare</a:t>
            </a:r>
            <a:r>
              <a:rPr lang="en-US" sz="2400" dirty="0" smtClean="0">
                <a:latin typeface="Tahoma" pitchFamily="34" charset="0"/>
              </a:rPr>
              <a:t> a</a:t>
            </a:r>
            <a:r>
              <a:rPr lang="ro-RO" sz="2400" dirty="0" smtClean="0">
                <a:latin typeface="Tahoma" pitchFamily="34" charset="0"/>
              </a:rPr>
              <a:t> </a:t>
            </a:r>
            <a:r>
              <a:rPr lang="en-US" sz="2400" dirty="0" err="1" smtClean="0">
                <a:latin typeface="Tahoma" pitchFamily="34" charset="0"/>
              </a:rPr>
              <a:t>elevilor</a:t>
            </a:r>
            <a:r>
              <a:rPr lang="en-US" sz="2400" dirty="0" smtClean="0">
                <a:latin typeface="Tahoma" pitchFamily="34" charset="0"/>
              </a:rPr>
              <a:t> </a:t>
            </a:r>
            <a:r>
              <a:rPr lang="en-US" sz="2400" dirty="0" err="1" smtClean="0">
                <a:latin typeface="Tahoma" pitchFamily="34" charset="0"/>
              </a:rPr>
              <a:t>capabili</a:t>
            </a:r>
            <a:r>
              <a:rPr lang="en-US" sz="2400" dirty="0" smtClean="0">
                <a:latin typeface="Tahoma" pitchFamily="34" charset="0"/>
              </a:rPr>
              <a:t> de  </a:t>
            </a:r>
            <a:r>
              <a:rPr lang="en-US" sz="2400" dirty="0" err="1" smtClean="0">
                <a:latin typeface="Tahoma" pitchFamily="34" charset="0"/>
              </a:rPr>
              <a:t>performanţă</a:t>
            </a:r>
            <a:r>
              <a:rPr lang="en-US" sz="2400" dirty="0" smtClean="0">
                <a:latin typeface="Tahoma" pitchFamily="34" charset="0"/>
              </a:rPr>
              <a:t>;</a:t>
            </a:r>
          </a:p>
          <a:p>
            <a:pPr eaLnBrk="1" hangingPunct="1">
              <a:buFont typeface="Arial" pitchFamily="34" charset="0"/>
              <a:buNone/>
            </a:pPr>
            <a:r>
              <a:rPr lang="en-US" sz="2400" dirty="0" smtClean="0">
                <a:latin typeface="Tahoma" pitchFamily="34" charset="0"/>
              </a:rPr>
              <a:t>•</a:t>
            </a:r>
            <a:r>
              <a:rPr lang="ro-RO" sz="2400" dirty="0" smtClean="0">
                <a:latin typeface="Tahoma" pitchFamily="34" charset="0"/>
              </a:rPr>
              <a:t> </a:t>
            </a:r>
            <a:r>
              <a:rPr lang="en-US" sz="2400" dirty="0" err="1" smtClean="0">
                <a:latin typeface="Tahoma" pitchFamily="34" charset="0"/>
              </a:rPr>
              <a:t>Proiectarea</a:t>
            </a:r>
            <a:r>
              <a:rPr lang="en-US" sz="2400" dirty="0" smtClean="0">
                <a:latin typeface="Tahoma" pitchFamily="34" charset="0"/>
              </a:rPr>
              <a:t> </a:t>
            </a:r>
            <a:r>
              <a:rPr lang="en-US" sz="2400" dirty="0" err="1" smtClean="0">
                <a:latin typeface="Tahoma" pitchFamily="34" charset="0"/>
              </a:rPr>
              <a:t>pregătirii</a:t>
            </a:r>
            <a:r>
              <a:rPr lang="en-US" sz="2400" dirty="0" smtClean="0">
                <a:latin typeface="Tahoma" pitchFamily="34" charset="0"/>
              </a:rPr>
              <a:t> </a:t>
            </a:r>
            <a:r>
              <a:rPr lang="en-US" sz="2400" dirty="0" err="1" smtClean="0">
                <a:latin typeface="Tahoma" pitchFamily="34" charset="0"/>
              </a:rPr>
              <a:t>elevilor</a:t>
            </a:r>
            <a:r>
              <a:rPr lang="en-US" sz="2400" dirty="0" smtClean="0">
                <a:latin typeface="Tahoma" pitchFamily="34" charset="0"/>
              </a:rPr>
              <a:t> </a:t>
            </a:r>
            <a:r>
              <a:rPr lang="en-US" sz="2400" dirty="0" err="1" smtClean="0">
                <a:latin typeface="Tahoma" pitchFamily="34" charset="0"/>
              </a:rPr>
              <a:t>ce</a:t>
            </a:r>
            <a:r>
              <a:rPr lang="en-US" sz="2400" dirty="0" smtClean="0">
                <a:latin typeface="Tahoma" pitchFamily="34" charset="0"/>
              </a:rPr>
              <a:t> </a:t>
            </a:r>
            <a:r>
              <a:rPr lang="en-US" sz="2400" dirty="0" err="1" smtClean="0">
                <a:latin typeface="Tahoma" pitchFamily="34" charset="0"/>
              </a:rPr>
              <a:t>prezintă</a:t>
            </a:r>
            <a:r>
              <a:rPr lang="en-US" sz="2400" dirty="0" smtClean="0">
                <a:latin typeface="Tahoma" pitchFamily="34" charset="0"/>
              </a:rPr>
              <a:t> </a:t>
            </a:r>
            <a:r>
              <a:rPr lang="en-US" sz="2400" dirty="0" err="1" smtClean="0">
                <a:latin typeface="Tahoma" pitchFamily="34" charset="0"/>
              </a:rPr>
              <a:t>dificultăţi</a:t>
            </a:r>
            <a:r>
              <a:rPr lang="en-US" sz="2400" dirty="0" smtClean="0">
                <a:latin typeface="Tahoma" pitchFamily="34" charset="0"/>
              </a:rPr>
              <a:t> </a:t>
            </a:r>
            <a:r>
              <a:rPr lang="en-US" sz="2400" dirty="0" err="1" smtClean="0">
                <a:latin typeface="Tahoma" pitchFamily="34" charset="0"/>
              </a:rPr>
              <a:t>în</a:t>
            </a:r>
            <a:r>
              <a:rPr lang="en-US" sz="2400" dirty="0" smtClean="0">
                <a:latin typeface="Tahoma" pitchFamily="34" charset="0"/>
              </a:rPr>
              <a:t> </a:t>
            </a:r>
            <a:r>
              <a:rPr lang="en-US" sz="2400" dirty="0" err="1" smtClean="0">
                <a:latin typeface="Tahoma" pitchFamily="34" charset="0"/>
              </a:rPr>
              <a:t>învăţare</a:t>
            </a:r>
            <a:r>
              <a:rPr lang="en-US" sz="2400" dirty="0" smtClean="0">
                <a:latin typeface="Tahoma" pitchFamily="34" charset="0"/>
              </a:rPr>
              <a:t>; </a:t>
            </a:r>
          </a:p>
          <a:p>
            <a:pPr eaLnBrk="1" hangingPunct="1">
              <a:buFont typeface="Arial" pitchFamily="34" charset="0"/>
              <a:buNone/>
            </a:pPr>
            <a:r>
              <a:rPr lang="en-US" sz="2400" dirty="0" smtClean="0">
                <a:latin typeface="Tahoma" pitchFamily="34" charset="0"/>
              </a:rPr>
              <a:t>• </a:t>
            </a:r>
            <a:r>
              <a:rPr lang="en-US" sz="2400" dirty="0" err="1" smtClean="0">
                <a:latin typeface="Tahoma" pitchFamily="34" charset="0"/>
              </a:rPr>
              <a:t>Crearea</a:t>
            </a:r>
            <a:r>
              <a:rPr lang="en-US" sz="2400" dirty="0" smtClean="0">
                <a:latin typeface="Tahoma" pitchFamily="34" charset="0"/>
              </a:rPr>
              <a:t> de </a:t>
            </a:r>
            <a:r>
              <a:rPr lang="en-US" sz="2400" dirty="0" err="1" smtClean="0">
                <a:latin typeface="Tahoma" pitchFamily="34" charset="0"/>
              </a:rPr>
              <a:t>softuri</a:t>
            </a:r>
            <a:r>
              <a:rPr lang="en-US" sz="2400" dirty="0" smtClean="0">
                <a:latin typeface="Tahoma" pitchFamily="34" charset="0"/>
              </a:rPr>
              <a:t> </a:t>
            </a:r>
            <a:r>
              <a:rPr lang="en-US" sz="2400" dirty="0" err="1" smtClean="0">
                <a:latin typeface="Tahoma" pitchFamily="34" charset="0"/>
              </a:rPr>
              <a:t>educaţionale</a:t>
            </a:r>
            <a:r>
              <a:rPr lang="en-US" sz="2400" dirty="0" smtClean="0">
                <a:latin typeface="Tahoma" pitchFamily="34" charset="0"/>
              </a:rPr>
              <a:t> </a:t>
            </a:r>
            <a:r>
              <a:rPr lang="en-US" sz="2400" dirty="0" err="1" smtClean="0">
                <a:latin typeface="Tahoma" pitchFamily="34" charset="0"/>
              </a:rPr>
              <a:t>în</a:t>
            </a:r>
            <a:r>
              <a:rPr lang="en-US" sz="2400" dirty="0" smtClean="0">
                <a:latin typeface="Tahoma" pitchFamily="34" charset="0"/>
              </a:rPr>
              <a:t> </a:t>
            </a:r>
            <a:r>
              <a:rPr lang="en-US" sz="2400" dirty="0" err="1" smtClean="0">
                <a:latin typeface="Tahoma" pitchFamily="34" charset="0"/>
              </a:rPr>
              <a:t>specialitate</a:t>
            </a:r>
            <a:r>
              <a:rPr lang="en-US" sz="2400" dirty="0" smtClean="0">
                <a:latin typeface="Tahoma" pitchFamily="34" charset="0"/>
              </a:rPr>
              <a:t>.</a:t>
            </a:r>
          </a:p>
        </p:txBody>
      </p:sp>
    </p:spTree>
    <p:extLst>
      <p:ext uri="{BB962C8B-B14F-4D97-AF65-F5344CB8AC3E}">
        <p14:creationId xmlns:p14="http://schemas.microsoft.com/office/powerpoint/2010/main" val="3998942818"/>
      </p:ext>
    </p:extLst>
  </p:cSld>
  <p:clrMapOvr>
    <a:masterClrMapping/>
  </p:clrMapOvr>
  <p:transition spd="slow" advClick="0"/>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304800" y="152400"/>
            <a:ext cx="9163050" cy="609600"/>
          </a:xfrm>
        </p:spPr>
        <p:txBody>
          <a:bodyPr/>
          <a:lstStyle/>
          <a:p>
            <a:pPr algn="ctr" eaLnBrk="1" hangingPunct="1"/>
            <a:r>
              <a:rPr lang="ro-RO" altLang="ro-RO" sz="2800" b="1" dirty="0" smtClean="0">
                <a:solidFill>
                  <a:srgbClr val="FFFF99"/>
                </a:solidFill>
                <a:latin typeface="Tahoma" pitchFamily="34" charset="0"/>
              </a:rPr>
              <a:t>7. </a:t>
            </a:r>
            <a:r>
              <a:rPr lang="ro-RO" altLang="ro-RO" sz="2800" b="1" dirty="0">
                <a:solidFill>
                  <a:srgbClr val="FFFF99"/>
                </a:solidFill>
                <a:latin typeface="Tahoma" pitchFamily="34" charset="0"/>
              </a:rPr>
              <a:t>PORTOFOLIUL CADRULUI DIDACTIC </a:t>
            </a:r>
            <a:endParaRPr lang="en-US" altLang="ro-RO" sz="2800" b="1" dirty="0">
              <a:solidFill>
                <a:srgbClr val="FFFF99"/>
              </a:solidFill>
              <a:latin typeface="Tahoma" pitchFamily="34" charset="0"/>
            </a:endParaRPr>
          </a:p>
        </p:txBody>
      </p:sp>
      <p:sp>
        <p:nvSpPr>
          <p:cNvPr id="6" name="Rectangle 5"/>
          <p:cNvSpPr txBox="1">
            <a:spLocks noGrp="1" noChangeArrowheads="1"/>
          </p:cNvSpPr>
          <p:nvPr/>
        </p:nvSpPr>
        <p:spPr>
          <a:xfrm>
            <a:off x="8832850" y="6421438"/>
            <a:ext cx="825500" cy="365125"/>
          </a:xfrm>
          <a:prstGeom prst="rect">
            <a:avLst/>
          </a:prstGeom>
          <a:noFill/>
        </p:spPr>
        <p:txBody>
          <a:bodyPr lIns="0" tIns="0" rIns="0" bIns="0" anchor="b"/>
          <a:lstStyle/>
          <a:p>
            <a:pPr algn="r" eaLnBrk="1" hangingPunct="1">
              <a:defRPr/>
            </a:pPr>
            <a:fld id="{A64F4B9A-681F-4DA5-9A1F-89433516BAD8}" type="slidenum">
              <a:rPr lang="ro-RO" sz="1000">
                <a:solidFill>
                  <a:schemeClr val="tx2">
                    <a:shade val="50000"/>
                  </a:schemeClr>
                </a:solidFill>
              </a:rPr>
              <a:pPr algn="r" eaLnBrk="1" hangingPunct="1">
                <a:defRPr/>
              </a:pPr>
              <a:t>99</a:t>
            </a:fld>
            <a:endParaRPr lang="ro-RO" sz="1000">
              <a:solidFill>
                <a:schemeClr val="tx2">
                  <a:shade val="50000"/>
                </a:schemeClr>
              </a:solidFill>
            </a:endParaRPr>
          </a:p>
        </p:txBody>
      </p:sp>
      <p:sp>
        <p:nvSpPr>
          <p:cNvPr id="66565" name="AutoShape 4">
            <a:hlinkClick r:id="rId2" action="ppaction://hlinksldjump"/>
          </p:cNvPr>
          <p:cNvSpPr>
            <a:spLocks noChangeArrowheads="1"/>
          </p:cNvSpPr>
          <p:nvPr/>
        </p:nvSpPr>
        <p:spPr bwMode="auto">
          <a:xfrm>
            <a:off x="8543925" y="6269038"/>
            <a:ext cx="577850" cy="304800"/>
          </a:xfrm>
          <a:prstGeom prst="rightArrow">
            <a:avLst>
              <a:gd name="adj1" fmla="val 50000"/>
              <a:gd name="adj2" fmla="val 47396"/>
            </a:avLst>
          </a:prstGeom>
          <a:solidFill>
            <a:srgbClr val="993366"/>
          </a:solidFill>
          <a:ln w="9525">
            <a:solidFill>
              <a:schemeClr val="tx1"/>
            </a:solidFill>
            <a:miter lim="800000"/>
            <a:headEnd/>
            <a:tailEnd/>
          </a:ln>
        </p:spPr>
        <p:txBody>
          <a:bodyPr rot="10800000" wrap="none" anchor="ctr"/>
          <a:lstStyle>
            <a:lvl1pPr>
              <a:defRPr b="1">
                <a:solidFill>
                  <a:schemeClr val="tx1"/>
                </a:solidFill>
                <a:latin typeface="Arial Black" pitchFamily="34" charset="0"/>
                <a:cs typeface="Tahoma" pitchFamily="34" charset="0"/>
              </a:defRPr>
            </a:lvl1pPr>
            <a:lvl2pPr marL="742950" indent="-285750">
              <a:defRPr b="1">
                <a:solidFill>
                  <a:schemeClr val="tx1"/>
                </a:solidFill>
                <a:latin typeface="Arial Black" pitchFamily="34" charset="0"/>
                <a:cs typeface="Tahoma" pitchFamily="34" charset="0"/>
              </a:defRPr>
            </a:lvl2pPr>
            <a:lvl3pPr marL="1143000" indent="-228600">
              <a:defRPr b="1">
                <a:solidFill>
                  <a:schemeClr val="tx1"/>
                </a:solidFill>
                <a:latin typeface="Arial Black" pitchFamily="34" charset="0"/>
                <a:cs typeface="Tahoma" pitchFamily="34" charset="0"/>
              </a:defRPr>
            </a:lvl3pPr>
            <a:lvl4pPr marL="1600200" indent="-228600">
              <a:defRPr b="1">
                <a:solidFill>
                  <a:schemeClr val="tx1"/>
                </a:solidFill>
                <a:latin typeface="Arial Black" pitchFamily="34" charset="0"/>
                <a:cs typeface="Tahoma" pitchFamily="34" charset="0"/>
              </a:defRPr>
            </a:lvl4pPr>
            <a:lvl5pPr marL="2057400" indent="-228600">
              <a:defRPr b="1">
                <a:solidFill>
                  <a:schemeClr val="tx1"/>
                </a:solidFill>
                <a:latin typeface="Arial Black" pitchFamily="34" charset="0"/>
                <a:cs typeface="Tahoma" pitchFamily="34" charset="0"/>
              </a:defRPr>
            </a:lvl5pPr>
            <a:lvl6pPr marL="2514600" indent="-228600" eaLnBrk="0" fontAlgn="base" hangingPunct="0">
              <a:spcBef>
                <a:spcPct val="0"/>
              </a:spcBef>
              <a:spcAft>
                <a:spcPct val="0"/>
              </a:spcAft>
              <a:defRPr b="1">
                <a:solidFill>
                  <a:schemeClr val="tx1"/>
                </a:solidFill>
                <a:latin typeface="Arial Black" pitchFamily="34" charset="0"/>
                <a:cs typeface="Tahoma" pitchFamily="34" charset="0"/>
              </a:defRPr>
            </a:lvl6pPr>
            <a:lvl7pPr marL="2971800" indent="-228600" eaLnBrk="0" fontAlgn="base" hangingPunct="0">
              <a:spcBef>
                <a:spcPct val="0"/>
              </a:spcBef>
              <a:spcAft>
                <a:spcPct val="0"/>
              </a:spcAft>
              <a:defRPr b="1">
                <a:solidFill>
                  <a:schemeClr val="tx1"/>
                </a:solidFill>
                <a:latin typeface="Arial Black" pitchFamily="34" charset="0"/>
                <a:cs typeface="Tahoma" pitchFamily="34" charset="0"/>
              </a:defRPr>
            </a:lvl7pPr>
            <a:lvl8pPr marL="3429000" indent="-228600" eaLnBrk="0" fontAlgn="base" hangingPunct="0">
              <a:spcBef>
                <a:spcPct val="0"/>
              </a:spcBef>
              <a:spcAft>
                <a:spcPct val="0"/>
              </a:spcAft>
              <a:defRPr b="1">
                <a:solidFill>
                  <a:schemeClr val="tx1"/>
                </a:solidFill>
                <a:latin typeface="Arial Black" pitchFamily="34" charset="0"/>
                <a:cs typeface="Tahoma" pitchFamily="34" charset="0"/>
              </a:defRPr>
            </a:lvl8pPr>
            <a:lvl9pPr marL="3886200" indent="-228600" eaLnBrk="0" fontAlgn="base" hangingPunct="0">
              <a:spcBef>
                <a:spcPct val="0"/>
              </a:spcBef>
              <a:spcAft>
                <a:spcPct val="0"/>
              </a:spcAft>
              <a:defRPr b="1">
                <a:solidFill>
                  <a:schemeClr val="tx1"/>
                </a:solidFill>
                <a:latin typeface="Arial Black" pitchFamily="34" charset="0"/>
                <a:cs typeface="Tahoma" pitchFamily="34" charset="0"/>
              </a:defRPr>
            </a:lvl9pPr>
          </a:lstStyle>
          <a:p>
            <a:endParaRPr lang="ro-RO" altLang="ro-RO" b="0"/>
          </a:p>
        </p:txBody>
      </p:sp>
      <p:sp>
        <p:nvSpPr>
          <p:cNvPr id="7" name="Title 1"/>
          <p:cNvSpPr>
            <a:spLocks noGrp="1"/>
          </p:cNvSpPr>
          <p:nvPr>
            <p:ph type="title"/>
          </p:nvPr>
        </p:nvSpPr>
        <p:spPr>
          <a:xfrm>
            <a:off x="457200" y="685800"/>
            <a:ext cx="7239000" cy="609600"/>
          </a:xfrm>
          <a:ln>
            <a:solidFill>
              <a:schemeClr val="tx1"/>
            </a:solidFill>
          </a:ln>
        </p:spPr>
        <p:txBody>
          <a:bodyPr>
            <a:normAutofit fontScale="90000"/>
          </a:bodyPr>
          <a:lstStyle/>
          <a:p>
            <a:pPr eaLnBrk="1" hangingPunct="1"/>
            <a:r>
              <a:rPr lang="it-IT" sz="2200" b="1" dirty="0" smtClean="0">
                <a:latin typeface="Tahoma" pitchFamily="34" charset="0"/>
              </a:rPr>
              <a:t/>
            </a:r>
            <a:br>
              <a:rPr lang="it-IT" sz="2200" b="1" dirty="0" smtClean="0">
                <a:latin typeface="Tahoma" pitchFamily="34" charset="0"/>
              </a:rPr>
            </a:br>
            <a:r>
              <a:rPr lang="ro-RO" sz="2700" dirty="0" smtClean="0">
                <a:solidFill>
                  <a:srgbClr val="FFC000"/>
                </a:solidFill>
                <a:effectLst>
                  <a:outerShdw blurRad="38100" dist="38100" dir="2700000" algn="tl">
                    <a:srgbClr val="C0C0C0"/>
                  </a:outerShdw>
                </a:effectLst>
                <a:latin typeface="Tahoma" pitchFamily="34" charset="0"/>
              </a:rPr>
              <a:t>A.</a:t>
            </a:r>
            <a:r>
              <a:rPr lang="it-IT" sz="2700" dirty="0" smtClean="0">
                <a:solidFill>
                  <a:srgbClr val="FFC000"/>
                </a:solidFill>
                <a:effectLst>
                  <a:outerShdw blurRad="38100" dist="38100" dir="2700000" algn="tl">
                    <a:srgbClr val="C0C0C0"/>
                  </a:outerShdw>
                </a:effectLst>
                <a:latin typeface="Tahoma" pitchFamily="34" charset="0"/>
              </a:rPr>
              <a:t> </a:t>
            </a:r>
            <a:r>
              <a:rPr lang="it-IT" sz="2700" b="1" dirty="0" smtClean="0">
                <a:solidFill>
                  <a:srgbClr val="FFC000"/>
                </a:solidFill>
                <a:latin typeface="Tahoma" pitchFamily="34" charset="0"/>
              </a:rPr>
              <a:t>Proiectare / evidenţă/ evaluare</a:t>
            </a:r>
            <a:r>
              <a:rPr lang="it-IT" sz="2700" dirty="0" smtClean="0">
                <a:solidFill>
                  <a:srgbClr val="FFC000"/>
                </a:solidFill>
                <a:latin typeface="Tahoma" pitchFamily="34" charset="0"/>
              </a:rPr>
              <a:t/>
            </a:r>
            <a:br>
              <a:rPr lang="it-IT" sz="2700" dirty="0" smtClean="0">
                <a:solidFill>
                  <a:srgbClr val="FFC000"/>
                </a:solidFill>
                <a:latin typeface="Tahoma" pitchFamily="34" charset="0"/>
              </a:rPr>
            </a:br>
            <a:endParaRPr lang="en-US" sz="2700" b="1" dirty="0" smtClean="0">
              <a:solidFill>
                <a:srgbClr val="FFC000"/>
              </a:solidFill>
            </a:endParaRPr>
          </a:p>
        </p:txBody>
      </p:sp>
      <p:sp>
        <p:nvSpPr>
          <p:cNvPr id="9" name="Content Placeholder 2"/>
          <p:cNvSpPr>
            <a:spLocks noGrp="1"/>
          </p:cNvSpPr>
          <p:nvPr>
            <p:ph idx="1"/>
          </p:nvPr>
        </p:nvSpPr>
        <p:spPr>
          <a:xfrm>
            <a:off x="304800" y="1468438"/>
            <a:ext cx="9201150" cy="4953000"/>
          </a:xfrm>
        </p:spPr>
        <p:txBody>
          <a:bodyPr>
            <a:normAutofit/>
          </a:bodyPr>
          <a:lstStyle/>
          <a:p>
            <a:pPr eaLnBrk="1" hangingPunct="1">
              <a:lnSpc>
                <a:spcPct val="80000"/>
              </a:lnSpc>
              <a:buFont typeface="Arial" pitchFamily="34" charset="0"/>
              <a:buNone/>
            </a:pPr>
            <a:r>
              <a:rPr lang="ro-RO" sz="2500" b="1" u="sng" dirty="0" smtClean="0">
                <a:solidFill>
                  <a:srgbClr val="FFC000"/>
                </a:solidFill>
                <a:latin typeface="Tahoma" pitchFamily="34" charset="0"/>
              </a:rPr>
              <a:t>A.2. </a:t>
            </a:r>
            <a:r>
              <a:rPr lang="en-US" sz="2500" b="1" u="sng" dirty="0" err="1" smtClean="0">
                <a:solidFill>
                  <a:srgbClr val="FFC000"/>
                </a:solidFill>
                <a:latin typeface="Tahoma" pitchFamily="34" charset="0"/>
              </a:rPr>
              <a:t>Evidenţă</a:t>
            </a:r>
            <a:r>
              <a:rPr lang="ro-RO" sz="2500" b="1" u="sng" dirty="0" smtClean="0">
                <a:solidFill>
                  <a:srgbClr val="FFC000"/>
                </a:solidFill>
                <a:latin typeface="Tahoma" pitchFamily="34" charset="0"/>
              </a:rPr>
              <a:t>:</a:t>
            </a:r>
            <a:endParaRPr lang="en-US" sz="2500" b="1" u="sng" dirty="0" smtClean="0">
              <a:solidFill>
                <a:srgbClr val="FFC000"/>
              </a:solidFill>
              <a:latin typeface="Tahoma" pitchFamily="34" charset="0"/>
            </a:endParaRPr>
          </a:p>
          <a:p>
            <a:pPr eaLnBrk="1" hangingPunct="1">
              <a:lnSpc>
                <a:spcPct val="80000"/>
              </a:lnSpc>
              <a:buFont typeface="Arial" pitchFamily="34" charset="0"/>
              <a:buNone/>
            </a:pPr>
            <a:r>
              <a:rPr lang="en-US" sz="2000" dirty="0" smtClean="0">
                <a:latin typeface="Tahoma" pitchFamily="34" charset="0"/>
              </a:rPr>
              <a:t>•</a:t>
            </a:r>
            <a:r>
              <a:rPr lang="ro-RO" sz="2000" dirty="0" smtClean="0">
                <a:latin typeface="Tahoma" pitchFamily="34" charset="0"/>
              </a:rPr>
              <a:t> </a:t>
            </a:r>
            <a:r>
              <a:rPr lang="en-US" sz="2000" dirty="0" err="1" smtClean="0">
                <a:latin typeface="Tahoma" pitchFamily="34" charset="0"/>
              </a:rPr>
              <a:t>Rezultate</a:t>
            </a:r>
            <a:r>
              <a:rPr lang="en-US" sz="2000" dirty="0" smtClean="0">
                <a:latin typeface="Tahoma" pitchFamily="34" charset="0"/>
              </a:rPr>
              <a:t> </a:t>
            </a:r>
            <a:r>
              <a:rPr lang="en-US" sz="2000" dirty="0" err="1" smtClean="0">
                <a:latin typeface="Tahoma" pitchFamily="34" charset="0"/>
              </a:rPr>
              <a:t>deosebite</a:t>
            </a:r>
            <a:r>
              <a:rPr lang="en-US" sz="2000" dirty="0" smtClean="0">
                <a:latin typeface="Tahoma" pitchFamily="34" charset="0"/>
              </a:rPr>
              <a:t> </a:t>
            </a:r>
            <a:r>
              <a:rPr lang="en-US" sz="2000" dirty="0" err="1" smtClean="0">
                <a:latin typeface="Tahoma" pitchFamily="34" charset="0"/>
              </a:rPr>
              <a:t>obţinute</a:t>
            </a:r>
            <a:r>
              <a:rPr lang="en-US" sz="2000" dirty="0" smtClean="0">
                <a:latin typeface="Tahoma" pitchFamily="34" charset="0"/>
              </a:rPr>
              <a:t> </a:t>
            </a:r>
            <a:r>
              <a:rPr lang="en-US" sz="2000" dirty="0" err="1" smtClean="0">
                <a:latin typeface="Tahoma" pitchFamily="34" charset="0"/>
              </a:rPr>
              <a:t>în</a:t>
            </a:r>
            <a:r>
              <a:rPr lang="en-US" sz="2000" dirty="0" smtClean="0">
                <a:latin typeface="Tahoma" pitchFamily="34" charset="0"/>
              </a:rPr>
              <a:t> </a:t>
            </a:r>
            <a:r>
              <a:rPr lang="en-US" sz="2000" dirty="0" err="1" smtClean="0">
                <a:latin typeface="Tahoma" pitchFamily="34" charset="0"/>
              </a:rPr>
              <a:t>pregătirea</a:t>
            </a:r>
            <a:r>
              <a:rPr lang="en-US" sz="2000" dirty="0" smtClean="0">
                <a:latin typeface="Tahoma" pitchFamily="34" charset="0"/>
              </a:rPr>
              <a:t> </a:t>
            </a:r>
            <a:r>
              <a:rPr lang="en-US" sz="2000" dirty="0" err="1" smtClean="0">
                <a:latin typeface="Tahoma" pitchFamily="34" charset="0"/>
              </a:rPr>
              <a:t>elevilor</a:t>
            </a:r>
            <a:r>
              <a:rPr lang="en-US" sz="2000" dirty="0" smtClean="0">
                <a:latin typeface="Tahoma" pitchFamily="34" charset="0"/>
              </a:rPr>
              <a:t> </a:t>
            </a:r>
            <a:r>
              <a:rPr lang="en-US" sz="2000" dirty="0" err="1" smtClean="0">
                <a:latin typeface="Tahoma" pitchFamily="34" charset="0"/>
              </a:rPr>
              <a:t>în</a:t>
            </a:r>
            <a:r>
              <a:rPr lang="en-US" sz="2000" dirty="0" smtClean="0">
                <a:latin typeface="Tahoma" pitchFamily="34" charset="0"/>
              </a:rPr>
              <a:t> </a:t>
            </a:r>
            <a:r>
              <a:rPr lang="en-US" sz="2000" dirty="0" err="1" smtClean="0">
                <a:latin typeface="Tahoma" pitchFamily="34" charset="0"/>
              </a:rPr>
              <a:t>raport</a:t>
            </a:r>
            <a:r>
              <a:rPr lang="en-US" sz="2000" dirty="0" smtClean="0">
                <a:latin typeface="Tahoma" pitchFamily="34" charset="0"/>
              </a:rPr>
              <a:t>  cu </a:t>
            </a:r>
            <a:r>
              <a:rPr lang="en-US" sz="2000" dirty="0" err="1" smtClean="0">
                <a:latin typeface="Tahoma" pitchFamily="34" charset="0"/>
              </a:rPr>
              <a:t>standardele</a:t>
            </a:r>
            <a:r>
              <a:rPr lang="en-US" sz="2000" dirty="0" smtClean="0">
                <a:latin typeface="Tahoma" pitchFamily="34" charset="0"/>
              </a:rPr>
              <a:t> </a:t>
            </a:r>
            <a:endParaRPr lang="ro-RO" sz="2000" dirty="0" smtClean="0">
              <a:latin typeface="Tahoma" pitchFamily="34" charset="0"/>
            </a:endParaRPr>
          </a:p>
          <a:p>
            <a:pPr eaLnBrk="1" hangingPunct="1">
              <a:lnSpc>
                <a:spcPct val="80000"/>
              </a:lnSpc>
              <a:buFont typeface="Arial" pitchFamily="34" charset="0"/>
              <a:buNone/>
            </a:pPr>
            <a:r>
              <a:rPr lang="en-US" sz="2000" dirty="0" smtClean="0">
                <a:latin typeface="Tahoma" pitchFamily="34" charset="0"/>
              </a:rPr>
              <a:t>   curriculare de </a:t>
            </a:r>
            <a:r>
              <a:rPr lang="en-US" sz="2000" dirty="0" err="1" smtClean="0">
                <a:latin typeface="Tahoma" pitchFamily="34" charset="0"/>
              </a:rPr>
              <a:t>performanţă</a:t>
            </a:r>
            <a:r>
              <a:rPr lang="en-US" sz="2000" dirty="0" smtClean="0">
                <a:latin typeface="Tahoma" pitchFamily="34" charset="0"/>
              </a:rPr>
              <a:t>;</a:t>
            </a:r>
          </a:p>
          <a:p>
            <a:pPr eaLnBrk="1" hangingPunct="1">
              <a:lnSpc>
                <a:spcPct val="80000"/>
              </a:lnSpc>
              <a:buFont typeface="Arial" pitchFamily="34" charset="0"/>
              <a:buNone/>
            </a:pPr>
            <a:r>
              <a:rPr lang="en-US" sz="2000" dirty="0" smtClean="0">
                <a:latin typeface="Tahoma" pitchFamily="34" charset="0"/>
              </a:rPr>
              <a:t>•</a:t>
            </a:r>
            <a:r>
              <a:rPr lang="ro-RO" sz="2000" dirty="0" smtClean="0">
                <a:latin typeface="Tahoma" pitchFamily="34" charset="0"/>
              </a:rPr>
              <a:t> </a:t>
            </a:r>
            <a:r>
              <a:rPr lang="en-US" sz="2000" dirty="0" err="1" smtClean="0">
                <a:latin typeface="Tahoma" pitchFamily="34" charset="0"/>
              </a:rPr>
              <a:t>Performanţe</a:t>
            </a:r>
            <a:r>
              <a:rPr lang="en-US" sz="2000" dirty="0" smtClean="0">
                <a:latin typeface="Tahoma" pitchFamily="34" charset="0"/>
              </a:rPr>
              <a:t> </a:t>
            </a:r>
            <a:r>
              <a:rPr lang="en-US" sz="2000" dirty="0" err="1" smtClean="0">
                <a:latin typeface="Tahoma" pitchFamily="34" charset="0"/>
              </a:rPr>
              <a:t>în</a:t>
            </a:r>
            <a:r>
              <a:rPr lang="en-US" sz="2000" dirty="0" smtClean="0">
                <a:latin typeface="Tahoma" pitchFamily="34" charset="0"/>
              </a:rPr>
              <a:t> </a:t>
            </a:r>
            <a:r>
              <a:rPr lang="en-US" sz="2000" dirty="0" err="1" smtClean="0">
                <a:latin typeface="Tahoma" pitchFamily="34" charset="0"/>
              </a:rPr>
              <a:t>pregătirea</a:t>
            </a:r>
            <a:r>
              <a:rPr lang="en-US" sz="2000" dirty="0" smtClean="0">
                <a:latin typeface="Tahoma" pitchFamily="34" charset="0"/>
              </a:rPr>
              <a:t> </a:t>
            </a:r>
            <a:r>
              <a:rPr lang="en-US" sz="2000" dirty="0" err="1" smtClean="0">
                <a:latin typeface="Tahoma" pitchFamily="34" charset="0"/>
              </a:rPr>
              <a:t>elevilor</a:t>
            </a:r>
            <a:r>
              <a:rPr lang="en-US" sz="2000" dirty="0" smtClean="0">
                <a:latin typeface="Tahoma" pitchFamily="34" charset="0"/>
              </a:rPr>
              <a:t> la </a:t>
            </a:r>
            <a:r>
              <a:rPr lang="en-US" sz="2000" dirty="0" err="1" smtClean="0">
                <a:latin typeface="Tahoma" pitchFamily="34" charset="0"/>
              </a:rPr>
              <a:t>concursurile</a:t>
            </a:r>
            <a:r>
              <a:rPr lang="en-US" sz="2000" dirty="0" smtClean="0">
                <a:latin typeface="Tahoma" pitchFamily="34" charset="0"/>
              </a:rPr>
              <a:t> de </a:t>
            </a:r>
            <a:r>
              <a:rPr lang="en-US" sz="2000" dirty="0" err="1" smtClean="0">
                <a:latin typeface="Tahoma" pitchFamily="34" charset="0"/>
              </a:rPr>
              <a:t>profil</a:t>
            </a:r>
            <a:r>
              <a:rPr lang="en-US" sz="2000" dirty="0" smtClean="0">
                <a:latin typeface="Tahoma" pitchFamily="34" charset="0"/>
              </a:rPr>
              <a:t>/</a:t>
            </a:r>
            <a:r>
              <a:rPr lang="en-US" sz="2000" dirty="0" err="1" smtClean="0">
                <a:latin typeface="Tahoma" pitchFamily="34" charset="0"/>
              </a:rPr>
              <a:t>olimpiade</a:t>
            </a:r>
            <a:r>
              <a:rPr lang="en-US" sz="2000" dirty="0" smtClean="0">
                <a:latin typeface="Tahoma" pitchFamily="34" charset="0"/>
              </a:rPr>
              <a:t>, </a:t>
            </a:r>
            <a:r>
              <a:rPr lang="en-US" sz="2000" dirty="0" err="1" smtClean="0">
                <a:latin typeface="Tahoma" pitchFamily="34" charset="0"/>
              </a:rPr>
              <a:t>alte</a:t>
            </a:r>
            <a:r>
              <a:rPr lang="ro-RO" sz="2000" dirty="0" smtClean="0">
                <a:latin typeface="Tahoma" pitchFamily="34" charset="0"/>
              </a:rPr>
              <a:t> </a:t>
            </a:r>
            <a:r>
              <a:rPr lang="en-US" sz="2000" dirty="0" err="1" smtClean="0">
                <a:latin typeface="Tahoma" pitchFamily="34" charset="0"/>
              </a:rPr>
              <a:t>concursuri</a:t>
            </a:r>
            <a:r>
              <a:rPr lang="en-US" sz="2000" dirty="0" smtClean="0">
                <a:latin typeface="Tahoma" pitchFamily="34" charset="0"/>
              </a:rPr>
              <a:t>;</a:t>
            </a:r>
          </a:p>
          <a:p>
            <a:pPr eaLnBrk="1" hangingPunct="1">
              <a:lnSpc>
                <a:spcPct val="80000"/>
              </a:lnSpc>
              <a:buFont typeface="Arial" pitchFamily="34" charset="0"/>
              <a:buNone/>
            </a:pPr>
            <a:r>
              <a:rPr lang="en-US" sz="2000" dirty="0" smtClean="0">
                <a:latin typeface="Tahoma" pitchFamily="34" charset="0"/>
              </a:rPr>
              <a:t>•</a:t>
            </a:r>
            <a:r>
              <a:rPr lang="ro-RO" sz="2000" dirty="0" smtClean="0">
                <a:latin typeface="Tahoma" pitchFamily="34" charset="0"/>
              </a:rPr>
              <a:t> </a:t>
            </a:r>
            <a:r>
              <a:rPr lang="en-US" sz="2000" dirty="0" err="1" smtClean="0">
                <a:latin typeface="Tahoma" pitchFamily="34" charset="0"/>
              </a:rPr>
              <a:t>Rezultate</a:t>
            </a:r>
            <a:r>
              <a:rPr lang="en-US" sz="2000" dirty="0" smtClean="0">
                <a:latin typeface="Tahoma" pitchFamily="34" charset="0"/>
              </a:rPr>
              <a:t> la </a:t>
            </a:r>
            <a:r>
              <a:rPr lang="en-US" sz="2000" dirty="0" err="1" smtClean="0">
                <a:latin typeface="Tahoma" pitchFamily="34" charset="0"/>
              </a:rPr>
              <a:t>examene</a:t>
            </a:r>
            <a:r>
              <a:rPr lang="en-US" sz="2000" dirty="0" smtClean="0">
                <a:latin typeface="Tahoma" pitchFamily="34" charset="0"/>
              </a:rPr>
              <a:t> </a:t>
            </a:r>
            <a:r>
              <a:rPr lang="en-US" sz="2000" dirty="0" err="1" smtClean="0">
                <a:latin typeface="Tahoma" pitchFamily="34" charset="0"/>
              </a:rPr>
              <a:t>naţionale</a:t>
            </a:r>
            <a:r>
              <a:rPr lang="en-US" sz="2000" dirty="0" smtClean="0">
                <a:latin typeface="Tahoma" pitchFamily="34" charset="0"/>
              </a:rPr>
              <a:t>;</a:t>
            </a:r>
          </a:p>
          <a:p>
            <a:pPr eaLnBrk="1" hangingPunct="1">
              <a:lnSpc>
                <a:spcPct val="80000"/>
              </a:lnSpc>
              <a:buFont typeface="Arial" pitchFamily="34" charset="0"/>
              <a:buNone/>
            </a:pPr>
            <a:r>
              <a:rPr lang="en-US" sz="2000" dirty="0" smtClean="0">
                <a:latin typeface="Tahoma" pitchFamily="34" charset="0"/>
              </a:rPr>
              <a:t>•</a:t>
            </a:r>
            <a:r>
              <a:rPr lang="ro-RO" sz="2000" dirty="0" smtClean="0">
                <a:latin typeface="Tahoma" pitchFamily="34" charset="0"/>
              </a:rPr>
              <a:t> </a:t>
            </a:r>
            <a:r>
              <a:rPr lang="en-US" sz="2000" dirty="0" err="1" smtClean="0">
                <a:latin typeface="Tahoma" pitchFamily="34" charset="0"/>
              </a:rPr>
              <a:t>Rezultatele</a:t>
            </a:r>
            <a:r>
              <a:rPr lang="en-US" sz="2000" dirty="0" smtClean="0">
                <a:latin typeface="Tahoma" pitchFamily="34" charset="0"/>
              </a:rPr>
              <a:t> </a:t>
            </a:r>
            <a:r>
              <a:rPr lang="en-US" sz="2000" dirty="0" err="1" smtClean="0">
                <a:latin typeface="Tahoma" pitchFamily="34" charset="0"/>
              </a:rPr>
              <a:t>evaluării</a:t>
            </a:r>
            <a:r>
              <a:rPr lang="en-US" sz="2000" dirty="0" smtClean="0">
                <a:latin typeface="Tahoma" pitchFamily="34" charset="0"/>
              </a:rPr>
              <a:t> predictive; </a:t>
            </a:r>
          </a:p>
          <a:p>
            <a:pPr eaLnBrk="1" hangingPunct="1">
              <a:lnSpc>
                <a:spcPct val="80000"/>
              </a:lnSpc>
              <a:buFont typeface="Arial" pitchFamily="34" charset="0"/>
              <a:buNone/>
            </a:pPr>
            <a:r>
              <a:rPr lang="en-US" sz="2000" dirty="0" smtClean="0">
                <a:latin typeface="Tahoma" pitchFamily="34" charset="0"/>
              </a:rPr>
              <a:t>•</a:t>
            </a:r>
            <a:r>
              <a:rPr lang="ro-RO" sz="2000" dirty="0" smtClean="0">
                <a:latin typeface="Tahoma" pitchFamily="34" charset="0"/>
              </a:rPr>
              <a:t> </a:t>
            </a:r>
            <a:r>
              <a:rPr lang="en-US" sz="2000" dirty="0" err="1" smtClean="0">
                <a:latin typeface="Tahoma" pitchFamily="34" charset="0"/>
              </a:rPr>
              <a:t>Rezultatele</a:t>
            </a:r>
            <a:r>
              <a:rPr lang="en-US" sz="2000" dirty="0" smtClean="0">
                <a:latin typeface="Tahoma" pitchFamily="34" charset="0"/>
              </a:rPr>
              <a:t> </a:t>
            </a:r>
            <a:r>
              <a:rPr lang="en-US" sz="2000" dirty="0" err="1" smtClean="0">
                <a:latin typeface="Tahoma" pitchFamily="34" charset="0"/>
              </a:rPr>
              <a:t>evaluărilor</a:t>
            </a:r>
            <a:r>
              <a:rPr lang="en-US" sz="2000" dirty="0" smtClean="0">
                <a:latin typeface="Tahoma" pitchFamily="34" charset="0"/>
              </a:rPr>
              <a:t> </a:t>
            </a:r>
            <a:r>
              <a:rPr lang="en-US" sz="2000" dirty="0" err="1" smtClean="0">
                <a:latin typeface="Tahoma" pitchFamily="34" charset="0"/>
              </a:rPr>
              <a:t>periodice</a:t>
            </a:r>
            <a:r>
              <a:rPr lang="en-US" sz="2000" dirty="0" smtClean="0">
                <a:latin typeface="Tahoma" pitchFamily="34" charset="0"/>
              </a:rPr>
              <a:t>;</a:t>
            </a:r>
          </a:p>
          <a:p>
            <a:pPr eaLnBrk="1" hangingPunct="1">
              <a:lnSpc>
                <a:spcPct val="80000"/>
              </a:lnSpc>
              <a:buFont typeface="Arial" pitchFamily="34" charset="0"/>
              <a:buNone/>
            </a:pPr>
            <a:r>
              <a:rPr lang="en-US" sz="2000" dirty="0" smtClean="0">
                <a:latin typeface="Tahoma" pitchFamily="34" charset="0"/>
              </a:rPr>
              <a:t>•</a:t>
            </a:r>
            <a:r>
              <a:rPr lang="ro-RO" sz="2000" dirty="0" smtClean="0">
                <a:latin typeface="Tahoma" pitchFamily="34" charset="0"/>
              </a:rPr>
              <a:t> </a:t>
            </a:r>
            <a:r>
              <a:rPr lang="en-US" sz="2000" dirty="0" err="1" smtClean="0">
                <a:latin typeface="Tahoma" pitchFamily="34" charset="0"/>
              </a:rPr>
              <a:t>Graficul</a:t>
            </a:r>
            <a:r>
              <a:rPr lang="en-US" sz="2000" dirty="0" smtClean="0">
                <a:latin typeface="Tahoma" pitchFamily="34" charset="0"/>
              </a:rPr>
              <a:t> de </a:t>
            </a:r>
            <a:r>
              <a:rPr lang="en-US" sz="2000" dirty="0" err="1" smtClean="0">
                <a:latin typeface="Tahoma" pitchFamily="34" charset="0"/>
              </a:rPr>
              <a:t>desfăşurare</a:t>
            </a:r>
            <a:r>
              <a:rPr lang="en-US" sz="2000" dirty="0" smtClean="0">
                <a:latin typeface="Tahoma" pitchFamily="34" charset="0"/>
              </a:rPr>
              <a:t> a </a:t>
            </a:r>
            <a:r>
              <a:rPr lang="en-US" sz="2000" dirty="0" err="1" smtClean="0">
                <a:latin typeface="Tahoma" pitchFamily="34" charset="0"/>
              </a:rPr>
              <a:t>tezelor</a:t>
            </a:r>
            <a:r>
              <a:rPr lang="en-US" sz="2000" dirty="0" smtClean="0">
                <a:latin typeface="Tahoma" pitchFamily="34" charset="0"/>
              </a:rPr>
              <a:t> </a:t>
            </a:r>
            <a:r>
              <a:rPr lang="en-US" sz="2000" dirty="0" err="1" smtClean="0">
                <a:latin typeface="Tahoma" pitchFamily="34" charset="0"/>
              </a:rPr>
              <a:t>semestriale</a:t>
            </a:r>
            <a:r>
              <a:rPr lang="en-US" sz="2000" dirty="0" smtClean="0">
                <a:latin typeface="Tahoma" pitchFamily="34" charset="0"/>
              </a:rPr>
              <a:t>;</a:t>
            </a:r>
          </a:p>
          <a:p>
            <a:pPr eaLnBrk="1" hangingPunct="1">
              <a:lnSpc>
                <a:spcPct val="80000"/>
              </a:lnSpc>
              <a:buFont typeface="Arial" pitchFamily="34" charset="0"/>
              <a:buNone/>
            </a:pPr>
            <a:r>
              <a:rPr lang="en-US" sz="2000" dirty="0" smtClean="0">
                <a:latin typeface="Tahoma" pitchFamily="34" charset="0"/>
              </a:rPr>
              <a:t>•</a:t>
            </a:r>
            <a:r>
              <a:rPr lang="ro-RO" sz="2000" dirty="0" smtClean="0">
                <a:latin typeface="Tahoma" pitchFamily="34" charset="0"/>
              </a:rPr>
              <a:t> </a:t>
            </a:r>
            <a:r>
              <a:rPr lang="en-US" sz="2000" dirty="0" err="1" smtClean="0">
                <a:latin typeface="Tahoma" pitchFamily="34" charset="0"/>
              </a:rPr>
              <a:t>Iniţierea</a:t>
            </a:r>
            <a:r>
              <a:rPr lang="en-US" sz="2000" dirty="0" smtClean="0">
                <a:latin typeface="Tahoma" pitchFamily="34" charset="0"/>
              </a:rPr>
              <a:t> </a:t>
            </a:r>
            <a:r>
              <a:rPr lang="en-US" sz="2000" dirty="0" err="1" smtClean="0">
                <a:latin typeface="Tahoma" pitchFamily="34" charset="0"/>
              </a:rPr>
              <a:t>şi</a:t>
            </a:r>
            <a:r>
              <a:rPr lang="en-US" sz="2000" dirty="0" smtClean="0">
                <a:latin typeface="Tahoma" pitchFamily="34" charset="0"/>
              </a:rPr>
              <a:t> </a:t>
            </a:r>
            <a:r>
              <a:rPr lang="en-US" sz="2000" dirty="0" err="1" smtClean="0">
                <a:latin typeface="Tahoma" pitchFamily="34" charset="0"/>
              </a:rPr>
              <a:t>aplicarea</a:t>
            </a:r>
            <a:r>
              <a:rPr lang="en-US" sz="2000" dirty="0" smtClean="0">
                <a:latin typeface="Tahoma" pitchFamily="34" charset="0"/>
              </a:rPr>
              <a:t> </a:t>
            </a:r>
            <a:r>
              <a:rPr lang="en-US" sz="2000" dirty="0" err="1" smtClean="0">
                <a:latin typeface="Tahoma" pitchFamily="34" charset="0"/>
              </a:rPr>
              <a:t>unor</a:t>
            </a:r>
            <a:r>
              <a:rPr lang="en-US" sz="2000" dirty="0" smtClean="0">
                <a:latin typeface="Tahoma" pitchFamily="34" charset="0"/>
              </a:rPr>
              <a:t> </a:t>
            </a:r>
            <a:r>
              <a:rPr lang="en-US" sz="2000" dirty="0" err="1" smtClean="0">
                <a:latin typeface="Tahoma" pitchFamily="34" charset="0"/>
              </a:rPr>
              <a:t>proiecte</a:t>
            </a:r>
            <a:r>
              <a:rPr lang="en-US" sz="2000" dirty="0" smtClean="0">
                <a:latin typeface="Tahoma" pitchFamily="34" charset="0"/>
              </a:rPr>
              <a:t> de </a:t>
            </a:r>
            <a:r>
              <a:rPr lang="en-US" sz="2000" dirty="0" err="1" smtClean="0">
                <a:latin typeface="Tahoma" pitchFamily="34" charset="0"/>
              </a:rPr>
              <a:t>predare</a:t>
            </a:r>
            <a:r>
              <a:rPr lang="en-US" sz="2000" dirty="0" smtClean="0">
                <a:latin typeface="Tahoma" pitchFamily="34" charset="0"/>
              </a:rPr>
              <a:t> a </a:t>
            </a:r>
            <a:r>
              <a:rPr lang="en-US" sz="2000" dirty="0" err="1" smtClean="0">
                <a:latin typeface="Tahoma" pitchFamily="34" charset="0"/>
              </a:rPr>
              <a:t>disciplinei</a:t>
            </a:r>
            <a:r>
              <a:rPr lang="en-US" sz="2000" dirty="0" smtClean="0">
                <a:latin typeface="Tahoma" pitchFamily="34" charset="0"/>
              </a:rPr>
              <a:t> </a:t>
            </a:r>
            <a:r>
              <a:rPr lang="en-US" sz="2000" dirty="0" err="1" smtClean="0">
                <a:latin typeface="Tahoma" pitchFamily="34" charset="0"/>
              </a:rPr>
              <a:t>prin</a:t>
            </a:r>
            <a:r>
              <a:rPr lang="en-US" sz="2000" dirty="0" smtClean="0">
                <a:latin typeface="Tahoma" pitchFamily="34" charset="0"/>
              </a:rPr>
              <a:t> </a:t>
            </a:r>
            <a:r>
              <a:rPr lang="en-US" sz="2000" dirty="0" err="1" smtClean="0">
                <a:latin typeface="Tahoma" pitchFamily="34" charset="0"/>
              </a:rPr>
              <a:t>utilizarea</a:t>
            </a:r>
            <a:endParaRPr lang="en-US" sz="2000" dirty="0">
              <a:latin typeface="Tahoma" pitchFamily="34" charset="0"/>
            </a:endParaRPr>
          </a:p>
          <a:p>
            <a:pPr eaLnBrk="1" hangingPunct="1">
              <a:lnSpc>
                <a:spcPct val="80000"/>
              </a:lnSpc>
              <a:buFont typeface="Arial" pitchFamily="34" charset="0"/>
              <a:buNone/>
            </a:pPr>
            <a:r>
              <a:rPr lang="en-US" sz="2000" dirty="0">
                <a:latin typeface="Tahoma" pitchFamily="34" charset="0"/>
              </a:rPr>
              <a:t> </a:t>
            </a:r>
            <a:r>
              <a:rPr lang="en-US" sz="2000" dirty="0" smtClean="0">
                <a:latin typeface="Tahoma" pitchFamily="34" charset="0"/>
              </a:rPr>
              <a:t>  </a:t>
            </a:r>
            <a:r>
              <a:rPr lang="en-US" sz="2000" dirty="0" err="1" smtClean="0">
                <a:latin typeface="Tahoma" pitchFamily="34" charset="0"/>
              </a:rPr>
              <a:t>programului</a:t>
            </a:r>
            <a:r>
              <a:rPr lang="en-US" sz="2000" dirty="0" smtClean="0">
                <a:latin typeface="Tahoma" pitchFamily="34" charset="0"/>
              </a:rPr>
              <a:t>  </a:t>
            </a:r>
            <a:r>
              <a:rPr lang="ro-RO" sz="2000" dirty="0" smtClean="0">
                <a:latin typeface="Tahoma" pitchFamily="34" charset="0"/>
              </a:rPr>
              <a:t> </a:t>
            </a:r>
            <a:r>
              <a:rPr lang="en-US" sz="2000" dirty="0" smtClean="0">
                <a:latin typeface="Tahoma" pitchFamily="34" charset="0"/>
              </a:rPr>
              <a:t>A.E.L. </a:t>
            </a:r>
            <a:r>
              <a:rPr lang="en-US" sz="2000" dirty="0" err="1" smtClean="0">
                <a:latin typeface="Tahoma" pitchFamily="34" charset="0"/>
              </a:rPr>
              <a:t>în</a:t>
            </a:r>
            <a:r>
              <a:rPr lang="en-US" sz="2000" dirty="0" smtClean="0">
                <a:latin typeface="Tahoma" pitchFamily="34" charset="0"/>
              </a:rPr>
              <a:t> </a:t>
            </a:r>
            <a:r>
              <a:rPr lang="en-US" sz="2000" dirty="0" err="1" smtClean="0">
                <a:latin typeface="Tahoma" pitchFamily="34" charset="0"/>
              </a:rPr>
              <a:t>cadrul</a:t>
            </a:r>
            <a:r>
              <a:rPr lang="en-US" sz="2000" dirty="0" smtClean="0">
                <a:latin typeface="Tahoma" pitchFamily="34" charset="0"/>
              </a:rPr>
              <a:t> </a:t>
            </a:r>
            <a:r>
              <a:rPr lang="en-US" sz="2000" dirty="0" err="1" smtClean="0">
                <a:latin typeface="Tahoma" pitchFamily="34" charset="0"/>
              </a:rPr>
              <a:t>şcolii</a:t>
            </a:r>
            <a:r>
              <a:rPr lang="en-US" sz="2000" dirty="0" smtClean="0">
                <a:latin typeface="Tahoma" pitchFamily="34" charset="0"/>
              </a:rPr>
              <a:t>, </a:t>
            </a:r>
            <a:r>
              <a:rPr lang="en-US" sz="2000" dirty="0" err="1" smtClean="0">
                <a:latin typeface="Tahoma" pitchFamily="34" charset="0"/>
              </a:rPr>
              <a:t>dacă</a:t>
            </a:r>
            <a:r>
              <a:rPr lang="en-US" sz="2000" dirty="0" smtClean="0">
                <a:latin typeface="Tahoma" pitchFamily="34" charset="0"/>
              </a:rPr>
              <a:t> </a:t>
            </a:r>
            <a:r>
              <a:rPr lang="en-US" sz="2000" dirty="0" err="1" smtClean="0">
                <a:latin typeface="Tahoma" pitchFamily="34" charset="0"/>
              </a:rPr>
              <a:t>există</a:t>
            </a:r>
            <a:r>
              <a:rPr lang="en-US" sz="2000" dirty="0" smtClean="0">
                <a:latin typeface="Tahoma" pitchFamily="34" charset="0"/>
              </a:rPr>
              <a:t> </a:t>
            </a:r>
            <a:r>
              <a:rPr lang="en-US" sz="2000" dirty="0" err="1" smtClean="0">
                <a:latin typeface="Tahoma" pitchFamily="34" charset="0"/>
              </a:rPr>
              <a:t>condiţiile</a:t>
            </a:r>
            <a:r>
              <a:rPr lang="en-US" sz="2000" dirty="0" smtClean="0">
                <a:latin typeface="Tahoma" pitchFamily="34" charset="0"/>
              </a:rPr>
              <a:t> </a:t>
            </a:r>
            <a:r>
              <a:rPr lang="en-US" sz="2000" dirty="0" err="1" smtClean="0">
                <a:latin typeface="Tahoma" pitchFamily="34" charset="0"/>
              </a:rPr>
              <a:t>tehnice</a:t>
            </a:r>
            <a:r>
              <a:rPr lang="en-US" sz="2000" dirty="0" smtClean="0">
                <a:latin typeface="Tahoma" pitchFamily="34" charset="0"/>
              </a:rPr>
              <a:t> </a:t>
            </a:r>
            <a:r>
              <a:rPr lang="en-US" sz="2000" dirty="0" err="1" smtClean="0">
                <a:latin typeface="Tahoma" pitchFamily="34" charset="0"/>
              </a:rPr>
              <a:t>necesare</a:t>
            </a:r>
            <a:r>
              <a:rPr lang="en-US" sz="2000" dirty="0" smtClean="0">
                <a:latin typeface="Tahoma" pitchFamily="34" charset="0"/>
              </a:rPr>
              <a:t>;</a:t>
            </a:r>
          </a:p>
          <a:p>
            <a:pPr eaLnBrk="1" hangingPunct="1">
              <a:lnSpc>
                <a:spcPct val="80000"/>
              </a:lnSpc>
              <a:buFont typeface="Arial" pitchFamily="34" charset="0"/>
              <a:buNone/>
            </a:pPr>
            <a:r>
              <a:rPr lang="en-US" sz="2000" dirty="0" smtClean="0">
                <a:latin typeface="Tahoma" pitchFamily="34" charset="0"/>
              </a:rPr>
              <a:t>•</a:t>
            </a:r>
            <a:r>
              <a:rPr lang="ro-RO" sz="2000" dirty="0" smtClean="0">
                <a:latin typeface="Tahoma" pitchFamily="34" charset="0"/>
              </a:rPr>
              <a:t> </a:t>
            </a:r>
            <a:r>
              <a:rPr lang="en-US" sz="2000" dirty="0" err="1" smtClean="0">
                <a:latin typeface="Tahoma" pitchFamily="34" charset="0"/>
              </a:rPr>
              <a:t>Evidenta</a:t>
            </a:r>
            <a:r>
              <a:rPr lang="en-US" sz="2000" dirty="0" smtClean="0">
                <a:latin typeface="Tahoma" pitchFamily="34" charset="0"/>
              </a:rPr>
              <a:t> </a:t>
            </a:r>
            <a:r>
              <a:rPr lang="en-US" sz="2000" dirty="0" err="1" smtClean="0">
                <a:latin typeface="Tahoma" pitchFamily="34" charset="0"/>
              </a:rPr>
              <a:t>elevilor</a:t>
            </a:r>
            <a:r>
              <a:rPr lang="en-US" sz="2000" dirty="0" smtClean="0">
                <a:latin typeface="Tahoma" pitchFamily="34" charset="0"/>
              </a:rPr>
              <a:t> </a:t>
            </a:r>
            <a:r>
              <a:rPr lang="en-US" sz="2000" dirty="0" err="1" smtClean="0">
                <a:latin typeface="Tahoma" pitchFamily="34" charset="0"/>
              </a:rPr>
              <a:t>capabili</a:t>
            </a:r>
            <a:r>
              <a:rPr lang="en-US" sz="2000" dirty="0" smtClean="0">
                <a:latin typeface="Tahoma" pitchFamily="34" charset="0"/>
              </a:rPr>
              <a:t> de </a:t>
            </a:r>
            <a:r>
              <a:rPr lang="en-US" sz="2000" dirty="0" err="1" smtClean="0">
                <a:latin typeface="Tahoma" pitchFamily="34" charset="0"/>
              </a:rPr>
              <a:t>performanta</a:t>
            </a:r>
            <a:r>
              <a:rPr lang="en-US" sz="2000" dirty="0" smtClean="0">
                <a:latin typeface="Tahoma" pitchFamily="34" charset="0"/>
              </a:rPr>
              <a:t> ;</a:t>
            </a:r>
          </a:p>
          <a:p>
            <a:pPr eaLnBrk="1" hangingPunct="1">
              <a:lnSpc>
                <a:spcPct val="80000"/>
              </a:lnSpc>
              <a:buFont typeface="Arial" pitchFamily="34" charset="0"/>
              <a:buNone/>
            </a:pPr>
            <a:r>
              <a:rPr lang="en-US" sz="2000" dirty="0" smtClean="0">
                <a:latin typeface="Tahoma" pitchFamily="34" charset="0"/>
              </a:rPr>
              <a:t>•</a:t>
            </a:r>
            <a:r>
              <a:rPr lang="ro-RO" sz="2000" dirty="0" smtClean="0">
                <a:latin typeface="Tahoma" pitchFamily="34" charset="0"/>
              </a:rPr>
              <a:t> </a:t>
            </a:r>
            <a:r>
              <a:rPr lang="en-US" sz="2000" dirty="0" err="1" smtClean="0">
                <a:latin typeface="Tahoma" pitchFamily="34" charset="0"/>
              </a:rPr>
              <a:t>Evidenta</a:t>
            </a:r>
            <a:r>
              <a:rPr lang="en-US" sz="2000" dirty="0" smtClean="0">
                <a:latin typeface="Tahoma" pitchFamily="34" charset="0"/>
              </a:rPr>
              <a:t> </a:t>
            </a:r>
            <a:r>
              <a:rPr lang="en-US" sz="2000" dirty="0" err="1" smtClean="0">
                <a:latin typeface="Tahoma" pitchFamily="34" charset="0"/>
              </a:rPr>
              <a:t>elevilor</a:t>
            </a:r>
            <a:r>
              <a:rPr lang="en-US" sz="2000" dirty="0" smtClean="0">
                <a:latin typeface="Tahoma" pitchFamily="34" charset="0"/>
              </a:rPr>
              <a:t> care </a:t>
            </a:r>
            <a:r>
              <a:rPr lang="en-US" sz="2000" dirty="0" err="1" smtClean="0">
                <a:latin typeface="Tahoma" pitchFamily="34" charset="0"/>
              </a:rPr>
              <a:t>prezintă</a:t>
            </a:r>
            <a:r>
              <a:rPr lang="en-US" sz="2000" dirty="0" smtClean="0">
                <a:latin typeface="Tahoma" pitchFamily="34" charset="0"/>
              </a:rPr>
              <a:t> </a:t>
            </a:r>
            <a:r>
              <a:rPr lang="en-US" sz="2000" dirty="0" err="1" smtClean="0">
                <a:latin typeface="Tahoma" pitchFamily="34" charset="0"/>
              </a:rPr>
              <a:t>dificultăţi</a:t>
            </a:r>
            <a:r>
              <a:rPr lang="en-US" sz="2000" dirty="0" smtClean="0">
                <a:latin typeface="Tahoma" pitchFamily="34" charset="0"/>
              </a:rPr>
              <a:t> in </a:t>
            </a:r>
            <a:r>
              <a:rPr lang="en-US" sz="2000" dirty="0" err="1" smtClean="0">
                <a:latin typeface="Tahoma" pitchFamily="34" charset="0"/>
              </a:rPr>
              <a:t>învăţare</a:t>
            </a:r>
            <a:r>
              <a:rPr lang="en-US" sz="2000" dirty="0" smtClean="0">
                <a:latin typeface="Tahoma" pitchFamily="34" charset="0"/>
              </a:rPr>
              <a:t> ;</a:t>
            </a:r>
          </a:p>
          <a:p>
            <a:pPr eaLnBrk="1" hangingPunct="1">
              <a:lnSpc>
                <a:spcPct val="80000"/>
              </a:lnSpc>
              <a:buFont typeface="Arial" pitchFamily="34" charset="0"/>
              <a:buNone/>
            </a:pPr>
            <a:r>
              <a:rPr lang="en-US" sz="2000" dirty="0" smtClean="0">
                <a:latin typeface="Tahoma" pitchFamily="34" charset="0"/>
              </a:rPr>
              <a:t>•</a:t>
            </a:r>
            <a:r>
              <a:rPr lang="ro-RO" sz="2000" dirty="0" smtClean="0">
                <a:latin typeface="Tahoma" pitchFamily="34" charset="0"/>
              </a:rPr>
              <a:t> </a:t>
            </a:r>
            <a:r>
              <a:rPr lang="en-US" sz="2000" dirty="0" err="1" smtClean="0">
                <a:latin typeface="Tahoma" pitchFamily="34" charset="0"/>
              </a:rPr>
              <a:t>Orarul</a:t>
            </a:r>
            <a:r>
              <a:rPr lang="en-US" sz="2000" dirty="0" smtClean="0">
                <a:latin typeface="Tahoma" pitchFamily="34" charset="0"/>
              </a:rPr>
              <a:t> </a:t>
            </a:r>
            <a:r>
              <a:rPr lang="en-US" sz="2000" dirty="0" err="1" smtClean="0">
                <a:latin typeface="Tahoma" pitchFamily="34" charset="0"/>
              </a:rPr>
              <a:t>săptămânal</a:t>
            </a:r>
            <a:r>
              <a:rPr lang="en-US" sz="2000" dirty="0" smtClean="0">
                <a:latin typeface="Tahoma" pitchFamily="34" charset="0"/>
              </a:rPr>
              <a:t> </a:t>
            </a:r>
            <a:r>
              <a:rPr lang="en-US" sz="2000" dirty="0" err="1" smtClean="0">
                <a:latin typeface="Tahoma" pitchFamily="34" charset="0"/>
              </a:rPr>
              <a:t>si</a:t>
            </a:r>
            <a:r>
              <a:rPr lang="en-US" sz="2000" dirty="0" smtClean="0">
                <a:latin typeface="Tahoma" pitchFamily="34" charset="0"/>
              </a:rPr>
              <a:t> al </a:t>
            </a:r>
            <a:r>
              <a:rPr lang="en-US" sz="2000" dirty="0" err="1" smtClean="0">
                <a:latin typeface="Tahoma" pitchFamily="34" charset="0"/>
              </a:rPr>
              <a:t>pregatirilor</a:t>
            </a:r>
            <a:r>
              <a:rPr lang="en-US" sz="2000" dirty="0" smtClean="0">
                <a:latin typeface="Tahoma" pitchFamily="34" charset="0"/>
              </a:rPr>
              <a:t> </a:t>
            </a:r>
            <a:r>
              <a:rPr lang="en-US" sz="2000" dirty="0" err="1" smtClean="0">
                <a:latin typeface="Tahoma" pitchFamily="34" charset="0"/>
              </a:rPr>
              <a:t>suplimentare</a:t>
            </a:r>
            <a:r>
              <a:rPr lang="en-US" sz="2000" dirty="0" smtClean="0">
                <a:latin typeface="Tahoma" pitchFamily="34" charset="0"/>
              </a:rPr>
              <a:t>;</a:t>
            </a:r>
          </a:p>
          <a:p>
            <a:pPr eaLnBrk="1" hangingPunct="1">
              <a:lnSpc>
                <a:spcPct val="80000"/>
              </a:lnSpc>
              <a:buFont typeface="Arial" pitchFamily="34" charset="0"/>
              <a:buNone/>
            </a:pPr>
            <a:r>
              <a:rPr lang="en-US" sz="2000" dirty="0" smtClean="0">
                <a:latin typeface="Tahoma" pitchFamily="34" charset="0"/>
              </a:rPr>
              <a:t>•</a:t>
            </a:r>
            <a:r>
              <a:rPr lang="ro-RO" sz="2000" dirty="0" smtClean="0">
                <a:latin typeface="Tahoma" pitchFamily="34" charset="0"/>
              </a:rPr>
              <a:t> </a:t>
            </a:r>
            <a:r>
              <a:rPr lang="en-US" sz="2000" dirty="0" err="1" smtClean="0">
                <a:latin typeface="Tahoma" pitchFamily="34" charset="0"/>
              </a:rPr>
              <a:t>Subiecte</a:t>
            </a:r>
            <a:r>
              <a:rPr lang="en-US" sz="2000" dirty="0" smtClean="0">
                <a:latin typeface="Tahoma" pitchFamily="34" charset="0"/>
              </a:rPr>
              <a:t> la </a:t>
            </a:r>
            <a:r>
              <a:rPr lang="en-US" sz="2000" dirty="0" err="1" smtClean="0">
                <a:latin typeface="Tahoma" pitchFamily="34" charset="0"/>
              </a:rPr>
              <a:t>teze</a:t>
            </a:r>
            <a:r>
              <a:rPr lang="en-US" sz="2000" dirty="0" smtClean="0">
                <a:latin typeface="Tahoma" pitchFamily="34" charset="0"/>
              </a:rPr>
              <a:t> </a:t>
            </a:r>
            <a:r>
              <a:rPr lang="en-US" sz="2000" dirty="0" err="1" smtClean="0">
                <a:latin typeface="Tahoma" pitchFamily="34" charset="0"/>
              </a:rPr>
              <a:t>semestriale</a:t>
            </a:r>
            <a:r>
              <a:rPr lang="en-US" sz="2000" dirty="0" smtClean="0">
                <a:latin typeface="Tahoma" pitchFamily="34" charset="0"/>
              </a:rPr>
              <a:t> (</a:t>
            </a:r>
            <a:r>
              <a:rPr lang="en-US" sz="2000" dirty="0" err="1" smtClean="0">
                <a:latin typeface="Tahoma" pitchFamily="34" charset="0"/>
              </a:rPr>
              <a:t>unde</a:t>
            </a:r>
            <a:r>
              <a:rPr lang="en-US" sz="2000" dirty="0" smtClean="0">
                <a:latin typeface="Tahoma" pitchFamily="34" charset="0"/>
              </a:rPr>
              <a:t> </a:t>
            </a:r>
            <a:r>
              <a:rPr lang="en-US" sz="2000" dirty="0" err="1" smtClean="0">
                <a:latin typeface="Tahoma" pitchFamily="34" charset="0"/>
              </a:rPr>
              <a:t>este</a:t>
            </a:r>
            <a:r>
              <a:rPr lang="en-US" sz="2000" dirty="0" smtClean="0">
                <a:latin typeface="Tahoma" pitchFamily="34" charset="0"/>
              </a:rPr>
              <a:t> </a:t>
            </a:r>
            <a:r>
              <a:rPr lang="en-US" sz="2000" dirty="0" err="1" smtClean="0">
                <a:latin typeface="Tahoma" pitchFamily="34" charset="0"/>
              </a:rPr>
              <a:t>cazul</a:t>
            </a:r>
            <a:r>
              <a:rPr lang="en-US" sz="2000" dirty="0" smtClean="0">
                <a:latin typeface="Tahoma" pitchFamily="34" charset="0"/>
              </a:rPr>
              <a:t>);</a:t>
            </a:r>
          </a:p>
          <a:p>
            <a:pPr eaLnBrk="1" hangingPunct="1">
              <a:lnSpc>
                <a:spcPct val="80000"/>
              </a:lnSpc>
              <a:buFont typeface="Arial" pitchFamily="34" charset="0"/>
              <a:buNone/>
            </a:pPr>
            <a:r>
              <a:rPr lang="en-US" sz="2000" dirty="0" smtClean="0">
                <a:latin typeface="Tahoma" pitchFamily="34" charset="0"/>
              </a:rPr>
              <a:t>•</a:t>
            </a:r>
            <a:r>
              <a:rPr lang="ro-RO" sz="2000" dirty="0" smtClean="0">
                <a:latin typeface="Tahoma" pitchFamily="34" charset="0"/>
              </a:rPr>
              <a:t> </a:t>
            </a:r>
            <a:r>
              <a:rPr lang="en-US" sz="2000" dirty="0" err="1" smtClean="0">
                <a:latin typeface="Tahoma" pitchFamily="34" charset="0"/>
              </a:rPr>
              <a:t>Fişa</a:t>
            </a:r>
            <a:r>
              <a:rPr lang="en-US" sz="2000" dirty="0" smtClean="0">
                <a:latin typeface="Tahoma" pitchFamily="34" charset="0"/>
              </a:rPr>
              <a:t> de </a:t>
            </a:r>
            <a:r>
              <a:rPr lang="en-US" sz="2000" dirty="0" err="1" smtClean="0">
                <a:latin typeface="Tahoma" pitchFamily="34" charset="0"/>
              </a:rPr>
              <a:t>autoevaluare</a:t>
            </a:r>
            <a:r>
              <a:rPr lang="en-US" sz="2000" dirty="0" smtClean="0">
                <a:latin typeface="Tahoma" pitchFamily="34" charset="0"/>
              </a:rPr>
              <a:t> </a:t>
            </a:r>
            <a:r>
              <a:rPr lang="en-US" sz="2000" dirty="0" err="1" smtClean="0">
                <a:latin typeface="Tahoma" pitchFamily="34" charset="0"/>
              </a:rPr>
              <a:t>pentru</a:t>
            </a:r>
            <a:r>
              <a:rPr lang="en-US" sz="2000" dirty="0" smtClean="0">
                <a:latin typeface="Tahoma" pitchFamily="34" charset="0"/>
              </a:rPr>
              <a:t> </a:t>
            </a:r>
            <a:r>
              <a:rPr lang="en-US" sz="2000" dirty="0" err="1" smtClean="0">
                <a:latin typeface="Tahoma" pitchFamily="34" charset="0"/>
              </a:rPr>
              <a:t>obtinerea</a:t>
            </a:r>
            <a:r>
              <a:rPr lang="en-US" sz="2000" dirty="0" smtClean="0">
                <a:latin typeface="Tahoma" pitchFamily="34" charset="0"/>
              </a:rPr>
              <a:t> </a:t>
            </a:r>
            <a:r>
              <a:rPr lang="en-US" sz="2000" dirty="0" err="1" smtClean="0">
                <a:latin typeface="Tahoma" pitchFamily="34" charset="0"/>
              </a:rPr>
              <a:t>calificativului</a:t>
            </a:r>
            <a:r>
              <a:rPr lang="en-US" sz="2000" dirty="0" smtClean="0">
                <a:latin typeface="Tahoma" pitchFamily="34" charset="0"/>
              </a:rPr>
              <a:t> </a:t>
            </a:r>
            <a:r>
              <a:rPr lang="en-US" sz="2000" dirty="0" err="1" smtClean="0">
                <a:latin typeface="Tahoma" pitchFamily="34" charset="0"/>
              </a:rPr>
              <a:t>anual</a:t>
            </a:r>
            <a:r>
              <a:rPr lang="en-US" sz="2000" dirty="0" smtClean="0">
                <a:latin typeface="Tahoma" pitchFamily="34" charset="0"/>
              </a:rPr>
              <a:t>.</a:t>
            </a:r>
          </a:p>
        </p:txBody>
      </p:sp>
    </p:spTree>
    <p:extLst>
      <p:ext uri="{BB962C8B-B14F-4D97-AF65-F5344CB8AC3E}">
        <p14:creationId xmlns:p14="http://schemas.microsoft.com/office/powerpoint/2010/main" val="3015137403"/>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Blue strands design template">
  <a:themeElements>
    <a:clrScheme name="Blue strands design template 3">
      <a:dk1>
        <a:srgbClr val="5F5F5F"/>
      </a:dk1>
      <a:lt1>
        <a:srgbClr val="DEF6F1"/>
      </a:lt1>
      <a:dk2>
        <a:srgbClr val="B2B2B2"/>
      </a:dk2>
      <a:lt2>
        <a:srgbClr val="969696"/>
      </a:lt2>
      <a:accent1>
        <a:srgbClr val="E6E6E6"/>
      </a:accent1>
      <a:accent2>
        <a:srgbClr val="8DC6FF"/>
      </a:accent2>
      <a:accent3>
        <a:srgbClr val="ECFAF7"/>
      </a:accent3>
      <a:accent4>
        <a:srgbClr val="505050"/>
      </a:accent4>
      <a:accent5>
        <a:srgbClr val="F0F0F0"/>
      </a:accent5>
      <a:accent6>
        <a:srgbClr val="7FB3E7"/>
      </a:accent6>
      <a:hlink>
        <a:srgbClr val="0066CC"/>
      </a:hlink>
      <a:folHlink>
        <a:srgbClr val="0000FF"/>
      </a:folHlink>
    </a:clrScheme>
    <a:fontScheme name="Blue strands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Blue strands design template 1">
        <a:dk1>
          <a:srgbClr val="0099FF"/>
        </a:dk1>
        <a:lt1>
          <a:srgbClr val="FFFFFF"/>
        </a:lt1>
        <a:dk2>
          <a:srgbClr val="0099FF"/>
        </a:dk2>
        <a:lt2>
          <a:srgbClr val="808080"/>
        </a:lt2>
        <a:accent1>
          <a:srgbClr val="B9D6E5"/>
        </a:accent1>
        <a:accent2>
          <a:srgbClr val="333399"/>
        </a:accent2>
        <a:accent3>
          <a:srgbClr val="FFFFFF"/>
        </a:accent3>
        <a:accent4>
          <a:srgbClr val="0082DA"/>
        </a:accent4>
        <a:accent5>
          <a:srgbClr val="D9E8F0"/>
        </a:accent5>
        <a:accent6>
          <a:srgbClr val="2D2D8A"/>
        </a:accent6>
        <a:hlink>
          <a:srgbClr val="3366CC"/>
        </a:hlink>
        <a:folHlink>
          <a:srgbClr val="FFFFCC"/>
        </a:folHlink>
      </a:clrScheme>
      <a:clrMap bg1="lt1" tx1="dk1" bg2="lt2" tx2="dk2" accent1="accent1" accent2="accent2" accent3="accent3" accent4="accent4" accent5="accent5" accent6="accent6" hlink="hlink" folHlink="folHlink"/>
    </a:extraClrScheme>
    <a:extraClrScheme>
      <a:clrScheme name="Blue strands design template 2">
        <a:dk1>
          <a:srgbClr val="808080"/>
        </a:dk1>
        <a:lt1>
          <a:srgbClr val="FFFFFF"/>
        </a:lt1>
        <a:dk2>
          <a:srgbClr val="0066CC"/>
        </a:dk2>
        <a:lt2>
          <a:srgbClr val="969696"/>
        </a:lt2>
        <a:accent1>
          <a:srgbClr val="DDDDDD"/>
        </a:accent1>
        <a:accent2>
          <a:srgbClr val="33CCFF"/>
        </a:accent2>
        <a:accent3>
          <a:srgbClr val="FFFFFF"/>
        </a:accent3>
        <a:accent4>
          <a:srgbClr val="6C6C6C"/>
        </a:accent4>
        <a:accent5>
          <a:srgbClr val="EBEBEB"/>
        </a:accent5>
        <a:accent6>
          <a:srgbClr val="2DB9E7"/>
        </a:accent6>
        <a:hlink>
          <a:srgbClr val="CC3300"/>
        </a:hlink>
        <a:folHlink>
          <a:srgbClr val="003399"/>
        </a:folHlink>
      </a:clrScheme>
      <a:clrMap bg1="lt1" tx1="dk1" bg2="lt2" tx2="dk2" accent1="accent1" accent2="accent2" accent3="accent3" accent4="accent4" accent5="accent5" accent6="accent6" hlink="hlink" folHlink="folHlink"/>
    </a:extraClrScheme>
    <a:extraClrScheme>
      <a:clrScheme name="Blue strands design template 3">
        <a:dk1>
          <a:srgbClr val="5F5F5F"/>
        </a:dk1>
        <a:lt1>
          <a:srgbClr val="DEF6F1"/>
        </a:lt1>
        <a:dk2>
          <a:srgbClr val="B2B2B2"/>
        </a:dk2>
        <a:lt2>
          <a:srgbClr val="969696"/>
        </a:lt2>
        <a:accent1>
          <a:srgbClr val="E6E6E6"/>
        </a:accent1>
        <a:accent2>
          <a:srgbClr val="8DC6FF"/>
        </a:accent2>
        <a:accent3>
          <a:srgbClr val="ECFAF7"/>
        </a:accent3>
        <a:accent4>
          <a:srgbClr val="505050"/>
        </a:accent4>
        <a:accent5>
          <a:srgbClr val="F0F0F0"/>
        </a:accent5>
        <a:accent6>
          <a:srgbClr val="7FB3E7"/>
        </a:accent6>
        <a:hlink>
          <a:srgbClr val="0066CC"/>
        </a:hlink>
        <a:folHlink>
          <a:srgbClr val="0000FF"/>
        </a:folHlink>
      </a:clrScheme>
      <a:clrMap bg1="lt1" tx1="dk1" bg2="lt2" tx2="dk2" accent1="accent1" accent2="accent2" accent3="accent3" accent4="accent4" accent5="accent5" accent6="accent6" hlink="hlink" folHlink="folHlink"/>
    </a:extraClrScheme>
    <a:extraClrScheme>
      <a:clrScheme name="Blue strands design template 4">
        <a:dk1>
          <a:srgbClr val="3366CC"/>
        </a:dk1>
        <a:lt1>
          <a:srgbClr val="FFFFFF"/>
        </a:lt1>
        <a:dk2>
          <a:srgbClr val="66CCFF"/>
        </a:dk2>
        <a:lt2>
          <a:srgbClr val="808080"/>
        </a:lt2>
        <a:accent1>
          <a:srgbClr val="B4DCFF"/>
        </a:accent1>
        <a:accent2>
          <a:srgbClr val="CCCCFF"/>
        </a:accent2>
        <a:accent3>
          <a:srgbClr val="FFFFFF"/>
        </a:accent3>
        <a:accent4>
          <a:srgbClr val="2A56AE"/>
        </a:accent4>
        <a:accent5>
          <a:srgbClr val="D6EB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rands design template 5">
        <a:dk1>
          <a:srgbClr val="808080"/>
        </a:dk1>
        <a:lt1>
          <a:srgbClr val="FFFFD9"/>
        </a:lt1>
        <a:dk2>
          <a:srgbClr val="3366CC"/>
        </a:dk2>
        <a:lt2>
          <a:srgbClr val="777777"/>
        </a:lt2>
        <a:accent1>
          <a:srgbClr val="EBEECA"/>
        </a:accent1>
        <a:accent2>
          <a:srgbClr val="99CCFF"/>
        </a:accent2>
        <a:accent3>
          <a:srgbClr val="FFFFE9"/>
        </a:accent3>
        <a:accent4>
          <a:srgbClr val="6C6C6C"/>
        </a:accent4>
        <a:accent5>
          <a:srgbClr val="F3F5E1"/>
        </a:accent5>
        <a:accent6>
          <a:srgbClr val="8AB9E7"/>
        </a:accent6>
        <a:hlink>
          <a:srgbClr val="2901BB"/>
        </a:hlink>
        <a:folHlink>
          <a:srgbClr val="FF7500"/>
        </a:folHlink>
      </a:clrScheme>
      <a:clrMap bg1="lt1" tx1="dk1" bg2="lt2" tx2="dk2" accent1="accent1" accent2="accent2" accent3="accent3" accent4="accent4" accent5="accent5" accent6="accent6" hlink="hlink" folHlink="folHlink"/>
    </a:extraClrScheme>
    <a:extraClrScheme>
      <a:clrScheme name="Blue strands design template 6">
        <a:dk1>
          <a:srgbClr val="3366CC"/>
        </a:dk1>
        <a:lt1>
          <a:srgbClr val="008080"/>
        </a:lt1>
        <a:dk2>
          <a:srgbClr val="3399FF"/>
        </a:dk2>
        <a:lt2>
          <a:srgbClr val="005A58"/>
        </a:lt2>
        <a:accent1>
          <a:srgbClr val="8BC2FF"/>
        </a:accent1>
        <a:accent2>
          <a:srgbClr val="FFFFCC"/>
        </a:accent2>
        <a:accent3>
          <a:srgbClr val="AAC0C0"/>
        </a:accent3>
        <a:accent4>
          <a:srgbClr val="2A56AE"/>
        </a:accent4>
        <a:accent5>
          <a:srgbClr val="C4DDFF"/>
        </a:accent5>
        <a:accent6>
          <a:srgbClr val="E7E7B9"/>
        </a:accent6>
        <a:hlink>
          <a:srgbClr val="990000"/>
        </a:hlink>
        <a:folHlink>
          <a:srgbClr val="0066FF"/>
        </a:folHlink>
      </a:clrScheme>
      <a:clrMap bg1="lt1" tx1="dk1" bg2="lt2" tx2="dk2" accent1="accent1" accent2="accent2" accent3="accent3" accent4="accent4" accent5="accent5" accent6="accent6" hlink="hlink" folHlink="folHlink"/>
    </a:extraClrScheme>
    <a:extraClrScheme>
      <a:clrScheme name="Blue strands design template 7">
        <a:dk1>
          <a:srgbClr val="666666"/>
        </a:dk1>
        <a:lt1>
          <a:srgbClr val="666699"/>
        </a:lt1>
        <a:dk2>
          <a:srgbClr val="99CCFF"/>
        </a:dk2>
        <a:lt2>
          <a:srgbClr val="3E3E5C"/>
        </a:lt2>
        <a:accent1>
          <a:srgbClr val="D2D2D2"/>
        </a:accent1>
        <a:accent2>
          <a:srgbClr val="8DC6FF"/>
        </a:accent2>
        <a:accent3>
          <a:srgbClr val="B8B8CA"/>
        </a:accent3>
        <a:accent4>
          <a:srgbClr val="565656"/>
        </a:accent4>
        <a:accent5>
          <a:srgbClr val="E5E5E5"/>
        </a:accent5>
        <a:accent6>
          <a:srgbClr val="7FB3E7"/>
        </a:accent6>
        <a:hlink>
          <a:srgbClr val="0066FF"/>
        </a:hlink>
        <a:folHlink>
          <a:srgbClr val="FF9933"/>
        </a:folHlink>
      </a:clrScheme>
      <a:clrMap bg1="lt1" tx1="dk1" bg2="lt2" tx2="dk2" accent1="accent1" accent2="accent2" accent3="accent3" accent4="accent4" accent5="accent5" accent6="accent6" hlink="hlink" folHlink="folHlink"/>
    </a:extraClrScheme>
    <a:extraClrScheme>
      <a:clrScheme name="Blue strands design template 8">
        <a:dk1>
          <a:srgbClr val="5C1F00"/>
        </a:dk1>
        <a:lt1>
          <a:srgbClr val="9C3408"/>
        </a:lt1>
        <a:dk2>
          <a:srgbClr val="800000"/>
        </a:dk2>
        <a:lt2>
          <a:srgbClr val="73BCFF"/>
        </a:lt2>
        <a:accent1>
          <a:srgbClr val="D99965"/>
        </a:accent1>
        <a:accent2>
          <a:srgbClr val="3366CC"/>
        </a:accent2>
        <a:accent3>
          <a:srgbClr val="C0AAAA"/>
        </a:accent3>
        <a:accent4>
          <a:srgbClr val="852B06"/>
        </a:accent4>
        <a:accent5>
          <a:srgbClr val="E9CAB8"/>
        </a:accent5>
        <a:accent6>
          <a:srgbClr val="2D5CB9"/>
        </a:accent6>
        <a:hlink>
          <a:srgbClr val="D3EBFF"/>
        </a:hlink>
        <a:folHlink>
          <a:srgbClr val="FED3AC"/>
        </a:folHlink>
      </a:clrScheme>
      <a:clrMap bg1="dk2" tx1="lt1" bg2="dk1" tx2="lt2" accent1="accent1" accent2="accent2" accent3="accent3" accent4="accent4" accent5="accent5" accent6="accent6" hlink="hlink" folHlink="folHlink"/>
    </a:extraClrScheme>
    <a:extraClrScheme>
      <a:clrScheme name="Blue strands design template 9">
        <a:dk1>
          <a:srgbClr val="336699"/>
        </a:dk1>
        <a:lt1>
          <a:srgbClr val="1270AA"/>
        </a:lt1>
        <a:dk2>
          <a:srgbClr val="000000"/>
        </a:dk2>
        <a:lt2>
          <a:srgbClr val="66CCFF"/>
        </a:lt2>
        <a:accent1>
          <a:srgbClr val="AAE1FA"/>
        </a:accent1>
        <a:accent2>
          <a:srgbClr val="0033CC"/>
        </a:accent2>
        <a:accent3>
          <a:srgbClr val="AAAAAA"/>
        </a:accent3>
        <a:accent4>
          <a:srgbClr val="0E5F91"/>
        </a:accent4>
        <a:accent5>
          <a:srgbClr val="D2EEFC"/>
        </a:accent5>
        <a:accent6>
          <a:srgbClr val="002DB9"/>
        </a:accent6>
        <a:hlink>
          <a:srgbClr val="FF7500"/>
        </a:hlink>
        <a:folHlink>
          <a:srgbClr val="0066FF"/>
        </a:folHlink>
      </a:clrScheme>
      <a:clrMap bg1="dk2" tx1="lt1" bg2="dk1" tx2="lt2" accent1="accent1" accent2="accent2" accent3="accent3" accent4="accent4" accent5="accent5" accent6="accent6" hlink="hlink" folHlink="folHlink"/>
    </a:extraClrScheme>
    <a:extraClrScheme>
      <a:clrScheme name="Blue strands design template 10">
        <a:dk1>
          <a:srgbClr val="003366"/>
        </a:dk1>
        <a:lt1>
          <a:srgbClr val="A9A9A9"/>
        </a:lt1>
        <a:dk2>
          <a:srgbClr val="000099"/>
        </a:dk2>
        <a:lt2>
          <a:srgbClr val="66CCFF"/>
        </a:lt2>
        <a:accent1>
          <a:srgbClr val="336699"/>
        </a:accent1>
        <a:accent2>
          <a:srgbClr val="3333FF"/>
        </a:accent2>
        <a:accent3>
          <a:srgbClr val="AAAACA"/>
        </a:accent3>
        <a:accent4>
          <a:srgbClr val="909090"/>
        </a:accent4>
        <a:accent5>
          <a:srgbClr val="ADB8CA"/>
        </a:accent5>
        <a:accent6>
          <a:srgbClr val="2D2DE7"/>
        </a:accent6>
        <a:hlink>
          <a:srgbClr val="66CCFF"/>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1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DEF6F1"/>
        </a:lt1>
        <a:dk2>
          <a:srgbClr val="000000"/>
        </a:dk2>
        <a:lt2>
          <a:srgbClr val="969696"/>
        </a:lt2>
        <a:accent1>
          <a:srgbClr val="E6E6E6"/>
        </a:accent1>
        <a:accent2>
          <a:srgbClr val="8DC6FF"/>
        </a:accent2>
        <a:accent3>
          <a:srgbClr val="ECFAF7"/>
        </a:accent3>
        <a:accent4>
          <a:srgbClr val="000000"/>
        </a:accent4>
        <a:accent5>
          <a:srgbClr val="F0F0F0"/>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14">
        <a:dk1>
          <a:srgbClr val="000000"/>
        </a:dk1>
        <a:lt1>
          <a:srgbClr val="FFFFFF"/>
        </a:lt1>
        <a:dk2>
          <a:srgbClr val="000000"/>
        </a:dk2>
        <a:lt2>
          <a:srgbClr val="808080"/>
        </a:lt2>
        <a:accent1>
          <a:srgbClr val="B4DCFF"/>
        </a:accent1>
        <a:accent2>
          <a:srgbClr val="CCCCFF"/>
        </a:accent2>
        <a:accent3>
          <a:srgbClr val="FFFFFF"/>
        </a:accent3>
        <a:accent4>
          <a:srgbClr val="000000"/>
        </a:accent4>
        <a:accent5>
          <a:srgbClr val="D6EB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15">
        <a:dk1>
          <a:srgbClr val="000000"/>
        </a:dk1>
        <a:lt1>
          <a:srgbClr val="FFFFD9"/>
        </a:lt1>
        <a:dk2>
          <a:srgbClr val="000000"/>
        </a:dk2>
        <a:lt2>
          <a:srgbClr val="777777"/>
        </a:lt2>
        <a:accent1>
          <a:srgbClr val="EBEECA"/>
        </a:accent1>
        <a:accent2>
          <a:srgbClr val="DBFF75"/>
        </a:accent2>
        <a:accent3>
          <a:srgbClr val="FFFFE9"/>
        </a:accent3>
        <a:accent4>
          <a:srgbClr val="000000"/>
        </a:accent4>
        <a:accent5>
          <a:srgbClr val="F3F5E1"/>
        </a:accent5>
        <a:accent6>
          <a:srgbClr val="C6E769"/>
        </a:accent6>
        <a:hlink>
          <a:srgbClr val="8FA418"/>
        </a:hlink>
        <a:folHlink>
          <a:srgbClr val="FF7500"/>
        </a:folHlink>
      </a:clrScheme>
      <a:clrMap bg1="lt1" tx1="dk1" bg2="lt2" tx2="dk2" accent1="accent1" accent2="accent2" accent3="accent3" accent4="accent4" accent5="accent5" accent6="accent6" hlink="hlink" folHlink="folHlink"/>
    </a:extraClrScheme>
    <a:extraClrScheme>
      <a:clrScheme name="1_Custom Design 16">
        <a:dk1>
          <a:srgbClr val="58572B"/>
        </a:dk1>
        <a:lt1>
          <a:srgbClr val="008080"/>
        </a:lt1>
        <a:dk2>
          <a:srgbClr val="FFFF99"/>
        </a:dk2>
        <a:lt2>
          <a:srgbClr val="005A58"/>
        </a:lt2>
        <a:accent1>
          <a:srgbClr val="CCCC99"/>
        </a:accent1>
        <a:accent2>
          <a:srgbClr val="FFFFCC"/>
        </a:accent2>
        <a:accent3>
          <a:srgbClr val="AAC0C0"/>
        </a:accent3>
        <a:accent4>
          <a:srgbClr val="4A4923"/>
        </a:accent4>
        <a:accent5>
          <a:srgbClr val="E2E2CA"/>
        </a:accent5>
        <a:accent6>
          <a:srgbClr val="E7E7B9"/>
        </a:accent6>
        <a:hlink>
          <a:srgbClr val="990000"/>
        </a:hlink>
        <a:folHlink>
          <a:srgbClr val="6633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hnic">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Te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strands design template</Template>
  <TotalTime>11432</TotalTime>
  <Words>8957</Words>
  <Application>Microsoft Office PowerPoint</Application>
  <PresentationFormat>A4 Paper (210x297 mm)</PresentationFormat>
  <Paragraphs>2425</Paragraphs>
  <Slides>111</Slides>
  <Notes>7</Notes>
  <HiddenSlides>0</HiddenSlides>
  <MMClips>0</MMClips>
  <ScaleCrop>false</ScaleCrop>
  <HeadingPairs>
    <vt:vector size="4" baseType="variant">
      <vt:variant>
        <vt:lpstr>Theme</vt:lpstr>
      </vt:variant>
      <vt:variant>
        <vt:i4>3</vt:i4>
      </vt:variant>
      <vt:variant>
        <vt:lpstr>Slide Titles</vt:lpstr>
      </vt:variant>
      <vt:variant>
        <vt:i4>111</vt:i4>
      </vt:variant>
    </vt:vector>
  </HeadingPairs>
  <TitlesOfParts>
    <vt:vector size="114" baseType="lpstr">
      <vt:lpstr>Blue strands design template</vt:lpstr>
      <vt:lpstr>1_Custom Design</vt:lpstr>
      <vt:lpstr>Tehnic</vt:lpstr>
      <vt:lpstr>           ÎNTÂLNIREA DE LUCRU  AL PROFESORILOR   DE MATEMATICĂ</vt:lpstr>
      <vt:lpstr>ORDINEA DE ZI</vt:lpstr>
      <vt:lpstr>EN 2014 – Participare şi rezultate generale</vt:lpstr>
      <vt:lpstr>EN MATEMATICĂ – Rezultate comparative</vt:lpstr>
      <vt:lpstr>EN 2014 – Rezultate pe discipline</vt:lpstr>
      <vt:lpstr>MATEMATICĂ</vt:lpstr>
      <vt:lpstr>SIMULARE  EN_MATEMATICĂ – rezultate procentuale</vt:lpstr>
      <vt:lpstr>SIMULARE  EN_MATEMATICĂ – rezultate numerice pe tranșe de medii</vt:lpstr>
      <vt:lpstr>EVALUAREA NAŢIONALĂ 2014</vt:lpstr>
      <vt:lpstr>PowerPoint Presentation</vt:lpstr>
      <vt:lpstr>EN 2014 – Rezultate generale (73,46%)</vt:lpstr>
      <vt:lpstr>Rezultate  - EN_ Matematică</vt:lpstr>
      <vt:lpstr>EN MATEMATICĂ – Rezultate comparative</vt:lpstr>
      <vt:lpstr>Rezultate pe şcoli -  Matematică (73,46%)</vt:lpstr>
      <vt:lpstr>Rezultate pe şcoli -  Matematică (73,46%)</vt:lpstr>
      <vt:lpstr>Rezultate pe şcoli -  Matematică (73,46%)</vt:lpstr>
      <vt:lpstr>Rezultate pe şcoli -  Matematică (73,46%)</vt:lpstr>
      <vt:lpstr>Rezultate pe şcoli -  Matematică (73,46%)</vt:lpstr>
      <vt:lpstr>Rezultate pe şcoli -  Matematică (73,46%)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OLIMPIADE ŞI CONCURSURI  AN. ŞC. 2013-2014</vt:lpstr>
      <vt:lpstr>ALTE CONCURSURI  AN. ŞC. 2013-2014</vt:lpstr>
      <vt:lpstr>REZULTATE 2013-2014 - OLIMPIADE ŞI CONCURSURI</vt:lpstr>
      <vt:lpstr>REZULTATE 2013-2014 - OLIMPIADE ŞI CONCURSURI</vt:lpstr>
      <vt:lpstr>REZULTATE 2013-2014 - OLIMPIADE ŞI CONCURSURI</vt:lpstr>
      <vt:lpstr>REZULTATE 2013-2014 - OLIMPIADE ŞI CONCURSURI</vt:lpstr>
      <vt:lpstr>REZULTATE 2013-2014 - OLIMPIADE ŞI CONCURSURI</vt:lpstr>
      <vt:lpstr>REZULTATE 2013-2014 - OLIMPIADE ŞI CONCURSURI</vt:lpstr>
      <vt:lpstr>RESURSE UMANE EXAMENUL DE DEFINITIVARE / TITULARIZARE</vt:lpstr>
      <vt:lpstr>RESURSE UMANE EXAMENUL DE DEFINITIVARE / TITULARIZARE</vt:lpstr>
      <vt:lpstr>RESURSE UMANE EXAMENUL DE DEFINITIVARE / TITULARIZARE</vt:lpstr>
      <vt:lpstr>RESURSE UMANE EXAMENUL DE DEFINITIVARE / TITULARIZARE</vt:lpstr>
      <vt:lpstr>RESURSE UMANE EXAMENUL DE DEFINITIVARE / TITULARIZARE</vt:lpstr>
      <vt:lpstr>2. STRUCTURA ANULUI ŞCOLAR 2014-2015 aprobată prin OMEN nr. 3637/19.06.2014</vt:lpstr>
      <vt:lpstr>STRUCTURA ANULUI ŞCOLAR 2014-2015</vt:lpstr>
      <vt:lpstr>PowerPoint Presentation</vt:lpstr>
      <vt:lpstr>3. PLANURI –CADRU VALABILE ÎN ANUL ŞCOLAR 2014-2015</vt:lpstr>
      <vt:lpstr>PLANURI –CADRU VALABILE ÎN ANUL ŞCOLAR 2014-2015</vt:lpstr>
      <vt:lpstr>PLANURI –CADRU VALABILE ÎN ANUL ŞCOLAR 2014-2015</vt:lpstr>
      <vt:lpstr>PROGRAME ŞCOLARE VALABILE ÎN ANUL ŞCOLAR 2014-2015</vt:lpstr>
      <vt:lpstr> Manuale şcolare </vt:lpstr>
      <vt:lpstr> INFORMAŢII UTILE</vt:lpstr>
      <vt:lpstr>4. DIRECŢII PRIORITARE DE ACŢIUNE PENTRU ANUL ŞCOLAR 2014-2015 - ÎNVĂŢĂMÂNT PREUNIVERSITAR</vt:lpstr>
      <vt:lpstr>I. CREŞTEREA CALITĂŢII ACTIVITĂŢILOR EDUCAŢIONALE</vt:lpstr>
      <vt:lpstr>II. MONITORIZAREA PARTICIPĂRII ŞCOLARE, REDUCEREA ABSENTEISMULUI, PREVENIREA ŞI COMBATEREA ABANDONULUI ŞCOLAR</vt:lpstr>
      <vt:lpstr>III. AMELIORAREA REZULTATELOR ŞCOLARE ȘI, CA O CONSECINŢĂ, A CELOR OBŢINUTE LA EXAMENELE NAŢIONALE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IV. PREVENIREA ŞI COMBATEREA VIOLENŢEI ÎN MEDIUL ŞCOLAR</vt:lpstr>
      <vt:lpstr>5. EXAMENE ŞI EVALUĂRI NAŢIONALE   ÎN ANUL ŞCOLAR 2014– 2015</vt:lpstr>
      <vt:lpstr>EXAMENE ŞI EVALUĂRI NAŢIONALE   ÎN ANUL ŞCOLAR 2014– 2015</vt:lpstr>
      <vt:lpstr>EXAMENE ŞI EVALUĂRI NAŢIONALE   ÎN ANUL ŞCOLAR 2014– 2015</vt:lpstr>
      <vt:lpstr>EXAMENE ŞI EVALUĂRI NAŢIONALE   ÎN ANUL ŞCOLAR 2014– 2015</vt:lpstr>
      <vt:lpstr>EXAMENE ŞI EVALUĂRI NAŢIONALE   ÎN ANUL ŞCOLAR 2014– 2015</vt:lpstr>
      <vt:lpstr>EXAMENE ŞI EVALUĂRI NAŢIONALE   ÎN ANUL ŞCOLAR 2014– 2015</vt:lpstr>
      <vt:lpstr>6. OLIMPIADE ŞI CONCURSURI ÎN ANUL ŞCOLAR 2014-2015</vt:lpstr>
      <vt:lpstr>PowerPoint Presentation</vt:lpstr>
      <vt:lpstr>PowerPoint Presentation</vt:lpstr>
      <vt:lpstr>D. Concursul “Lumina Math” organizat de Fundaţia  Lumina Instituţii de Învăţământ</vt:lpstr>
      <vt:lpstr>7. PORTOFOLIUL CADRULUI DIDACTIC </vt:lpstr>
      <vt:lpstr>7. PORTOFOLIUL CADRULUI DIDACTIC </vt:lpstr>
      <vt:lpstr>7. PORTOFOLIUL CADRULUI DIDACTIC </vt:lpstr>
      <vt:lpstr>7. PORTOFOLIUL CADRULUI DIDACTIC </vt:lpstr>
      <vt:lpstr>7. PORTOFOLIUL CADRULUI DIDACTIC </vt:lpstr>
      <vt:lpstr>7. PORTOFOLIUL CADRULUI DIDACTIC </vt:lpstr>
      <vt:lpstr>7. PORTOFOLIUL CADRULUI DIDACTIC </vt:lpstr>
      <vt:lpstr>7. PORTOFOLIUL CADRULUI DIDACTIC </vt:lpstr>
      <vt:lpstr>7. ACTE NECESARE PENTRU SELECȚA METODIŞTILOR   PENTRU ANULUI ŞCOLAR 2014-2015</vt:lpstr>
      <vt:lpstr>8. DIVERSE</vt:lpstr>
      <vt:lpstr>8. DIVERSE</vt:lpstr>
      <vt:lpstr>8. DIVERSE</vt:lpstr>
      <vt:lpstr>8. DIVERSE</vt:lpstr>
      <vt:lpstr>9. CERCURI PEDAGOGICE ÎN SEMESTRUL I  AL ANULUI ŞCOLAR 2014-2015</vt:lpstr>
      <vt:lpstr>PowerPoint Presentation</vt:lpstr>
    </vt:vector>
  </TitlesOfParts>
  <Company>MEC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Consfatuire_Matematica_2013</dc:title>
  <dc:creator>Vass Csilla</dc:creator>
  <cp:lastModifiedBy>Vass Csilla</cp:lastModifiedBy>
  <cp:revision>639</cp:revision>
  <cp:lastPrinted>2014-09-16T09:32:37Z</cp:lastPrinted>
  <dcterms:created xsi:type="dcterms:W3CDTF">2002-09-03T04:38:28Z</dcterms:created>
  <dcterms:modified xsi:type="dcterms:W3CDTF">2014-09-17T10:08:49Z</dcterms:modified>
</cp:coreProperties>
</file>