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sldIdLst>
    <p:sldId id="256" r:id="rId2"/>
    <p:sldId id="257" r:id="rId3"/>
    <p:sldId id="258" r:id="rId4"/>
    <p:sldId id="260" r:id="rId5"/>
    <p:sldId id="261" r:id="rId6"/>
    <p:sldId id="267" r:id="rId7"/>
    <p:sldId id="266" r:id="rId8"/>
    <p:sldId id="262" r:id="rId9"/>
    <p:sldId id="263" r:id="rId10"/>
    <p:sldId id="264" r:id="rId11"/>
    <p:sldId id="268" r:id="rId12"/>
    <p:sldId id="265" r:id="rId13"/>
    <p:sldId id="314" r:id="rId14"/>
    <p:sldId id="271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2" r:id="rId36"/>
    <p:sldId id="291" r:id="rId37"/>
    <p:sldId id="293" r:id="rId38"/>
    <p:sldId id="294" r:id="rId39"/>
    <p:sldId id="295" r:id="rId40"/>
    <p:sldId id="297" r:id="rId41"/>
    <p:sldId id="296" r:id="rId42"/>
    <p:sldId id="298" r:id="rId43"/>
    <p:sldId id="299" r:id="rId44"/>
    <p:sldId id="300" r:id="rId45"/>
    <p:sldId id="301" r:id="rId46"/>
    <p:sldId id="302" r:id="rId47"/>
    <p:sldId id="308" r:id="rId48"/>
    <p:sldId id="309" r:id="rId49"/>
    <p:sldId id="307" r:id="rId50"/>
    <p:sldId id="303" r:id="rId51"/>
    <p:sldId id="304" r:id="rId52"/>
    <p:sldId id="305" r:id="rId53"/>
    <p:sldId id="306" r:id="rId54"/>
    <p:sldId id="310" r:id="rId55"/>
    <p:sldId id="311" r:id="rId56"/>
    <p:sldId id="313" r:id="rId57"/>
    <p:sldId id="312" r:id="rId58"/>
    <p:sldId id="315" r:id="rId59"/>
    <p:sldId id="322" r:id="rId60"/>
    <p:sldId id="323" r:id="rId61"/>
    <p:sldId id="316" r:id="rId62"/>
    <p:sldId id="318" r:id="rId63"/>
    <p:sldId id="317" r:id="rId64"/>
    <p:sldId id="319" r:id="rId65"/>
    <p:sldId id="320" r:id="rId66"/>
    <p:sldId id="321" r:id="rId67"/>
    <p:sldId id="324" r:id="rId68"/>
    <p:sldId id="325" r:id="rId69"/>
    <p:sldId id="326" r:id="rId70"/>
    <p:sldId id="327" r:id="rId71"/>
    <p:sldId id="328" r:id="rId72"/>
    <p:sldId id="330" r:id="rId73"/>
    <p:sldId id="335" r:id="rId74"/>
    <p:sldId id="332" r:id="rId75"/>
    <p:sldId id="329" r:id="rId76"/>
    <p:sldId id="331" r:id="rId77"/>
    <p:sldId id="336" r:id="rId78"/>
    <p:sldId id="333" r:id="rId79"/>
    <p:sldId id="334" r:id="rId80"/>
    <p:sldId id="337" r:id="rId81"/>
    <p:sldId id="338" r:id="rId82"/>
    <p:sldId id="339" r:id="rId8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23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1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53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8949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89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335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11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919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19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775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42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108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97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71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5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22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7C25-FF29-0916-B99A-0D88329EA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018" y="1214438"/>
            <a:ext cx="11984182" cy="2387600"/>
          </a:xfrm>
        </p:spPr>
        <p:txBody>
          <a:bodyPr/>
          <a:lstStyle/>
          <a:p>
            <a:pPr algn="ctr"/>
            <a:r>
              <a:rPr lang="hu-H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ERASMUS+ PROJEKT – GÖRÖGORSZÁG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64F25-CDA9-A337-FB1F-9E623357F8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pályázat tematikája: Környezettudatos életmód</a:t>
            </a:r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Helyszín: Ypati, Görögország</a:t>
            </a:r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Időpont: 2023. május 22</a:t>
            </a:r>
            <a:r>
              <a:rPr lang="en-US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u-H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-27.</a:t>
            </a:r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767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59ACC-A164-604E-FD5F-5671AD2B1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A745D6-C816-499C-B116-4AB2DDAA2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38109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88C3D-7A76-B039-50FC-3B0E3B6FB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54E939-A375-DE45-57CE-45E98104F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83475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9923F-6879-549B-BAD6-FD7F6CF9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2339D3-35B6-FDEB-A89D-58FE79426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009" y="0"/>
            <a:ext cx="9124805" cy="6843605"/>
          </a:xfrm>
        </p:spPr>
      </p:pic>
    </p:spTree>
    <p:extLst>
      <p:ext uri="{BB962C8B-B14F-4D97-AF65-F5344CB8AC3E}">
        <p14:creationId xmlns:p14="http://schemas.microsoft.com/office/powerpoint/2010/main" val="3657651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CEF0-B571-2365-117A-D2328E40C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D5B93C-D02C-3741-07AA-B82E99957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0"/>
            <a:ext cx="9123747" cy="6842811"/>
          </a:xfrm>
        </p:spPr>
      </p:pic>
    </p:spTree>
    <p:extLst>
      <p:ext uri="{BB962C8B-B14F-4D97-AF65-F5344CB8AC3E}">
        <p14:creationId xmlns:p14="http://schemas.microsoft.com/office/powerpoint/2010/main" val="3828977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AFF39-4EEC-85BA-4A56-4F23BB836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8C69AD-088A-F71C-297A-83E231F95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009" y="0"/>
            <a:ext cx="9124805" cy="6843605"/>
          </a:xfrm>
        </p:spPr>
      </p:pic>
    </p:spTree>
    <p:extLst>
      <p:ext uri="{BB962C8B-B14F-4D97-AF65-F5344CB8AC3E}">
        <p14:creationId xmlns:p14="http://schemas.microsoft.com/office/powerpoint/2010/main" val="3656597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9B16-5BB3-88B5-FAB9-CFAECE12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3654C6-2F28-36F1-36CE-BFF71C2C5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60763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4D207-8786-3839-BDBB-D60C9BA89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60CB26-6199-CD64-8019-C3E503ABE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45037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E5C6F-561F-0DDF-5632-841828F84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736F78-3D3C-B23A-F0A0-C099A3278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3" y="0"/>
            <a:ext cx="9143998" cy="6858000"/>
          </a:xfrm>
        </p:spPr>
      </p:pic>
    </p:spTree>
    <p:extLst>
      <p:ext uri="{BB962C8B-B14F-4D97-AF65-F5344CB8AC3E}">
        <p14:creationId xmlns:p14="http://schemas.microsoft.com/office/powerpoint/2010/main" val="2488357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827B-612C-358F-89BC-0A1EBCC54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765853-38CA-E379-0435-7C25C3DE6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7870" y="0"/>
            <a:ext cx="5176260" cy="6901680"/>
          </a:xfrm>
        </p:spPr>
      </p:pic>
    </p:spTree>
    <p:extLst>
      <p:ext uri="{BB962C8B-B14F-4D97-AF65-F5344CB8AC3E}">
        <p14:creationId xmlns:p14="http://schemas.microsoft.com/office/powerpoint/2010/main" val="4193491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119CA-3E7D-6549-4BA3-E1510A2F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D5EA95-0571-E09C-4D97-88970247D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3062" y="0"/>
            <a:ext cx="5125875" cy="6834500"/>
          </a:xfrm>
        </p:spPr>
      </p:pic>
    </p:spTree>
    <p:extLst>
      <p:ext uri="{BB962C8B-B14F-4D97-AF65-F5344CB8AC3E}">
        <p14:creationId xmlns:p14="http://schemas.microsoft.com/office/powerpoint/2010/main" val="3362639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3D342-42A6-9946-7CC9-9C5DCB6E4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7D06E-7185-169A-63A4-4A18575D0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Apor</a:t>
            </a:r>
            <a:r>
              <a:rPr lang="en-US" dirty="0"/>
              <a:t> </a:t>
            </a:r>
            <a:r>
              <a:rPr lang="en-US" dirty="0" err="1"/>
              <a:t>István</a:t>
            </a:r>
            <a:r>
              <a:rPr lang="en-US" dirty="0"/>
              <a:t> </a:t>
            </a:r>
            <a:r>
              <a:rPr lang="en-US" dirty="0" err="1"/>
              <a:t>Általános</a:t>
            </a:r>
            <a:r>
              <a:rPr lang="en-US" dirty="0"/>
              <a:t> </a:t>
            </a:r>
            <a:r>
              <a:rPr lang="en-US" dirty="0" err="1"/>
              <a:t>Iskola</a:t>
            </a:r>
            <a:r>
              <a:rPr lang="en-US" dirty="0"/>
              <a:t>, </a:t>
            </a:r>
            <a:r>
              <a:rPr lang="en-US" dirty="0" err="1"/>
              <a:t>Kézdiszentlélek</a:t>
            </a:r>
            <a:endParaRPr lang="en-US" dirty="0"/>
          </a:p>
          <a:p>
            <a:r>
              <a:rPr lang="en-US" dirty="0" err="1"/>
              <a:t>Trefán</a:t>
            </a:r>
            <a:r>
              <a:rPr lang="en-US" dirty="0"/>
              <a:t> </a:t>
            </a:r>
            <a:r>
              <a:rPr lang="en-US" dirty="0" err="1"/>
              <a:t>Leonárd</a:t>
            </a:r>
            <a:r>
              <a:rPr lang="en-US" dirty="0"/>
              <a:t> </a:t>
            </a:r>
            <a:r>
              <a:rPr lang="en-US" dirty="0" err="1"/>
              <a:t>Általános</a:t>
            </a:r>
            <a:r>
              <a:rPr lang="en-US" dirty="0"/>
              <a:t> </a:t>
            </a:r>
            <a:r>
              <a:rPr lang="en-US" dirty="0" err="1"/>
              <a:t>Iskola</a:t>
            </a:r>
            <a:r>
              <a:rPr lang="en-US" dirty="0"/>
              <a:t>, </a:t>
            </a:r>
            <a:r>
              <a:rPr lang="en-US" dirty="0" err="1"/>
              <a:t>Kézdiszentkereszt</a:t>
            </a:r>
            <a:endParaRPr lang="en-US" dirty="0"/>
          </a:p>
          <a:p>
            <a:r>
              <a:rPr lang="en-US" dirty="0" err="1"/>
              <a:t>Bálint</a:t>
            </a:r>
            <a:r>
              <a:rPr lang="en-US" dirty="0"/>
              <a:t> </a:t>
            </a:r>
            <a:r>
              <a:rPr lang="en-US" dirty="0" err="1"/>
              <a:t>Gábor</a:t>
            </a:r>
            <a:r>
              <a:rPr lang="en-US" dirty="0"/>
              <a:t> </a:t>
            </a:r>
            <a:r>
              <a:rPr lang="en-US" dirty="0" err="1"/>
              <a:t>Általános</a:t>
            </a:r>
            <a:r>
              <a:rPr lang="en-US" dirty="0"/>
              <a:t> </a:t>
            </a:r>
            <a:r>
              <a:rPr lang="en-US" dirty="0" err="1"/>
              <a:t>Iskola</a:t>
            </a:r>
            <a:r>
              <a:rPr lang="en-US" dirty="0"/>
              <a:t>, </a:t>
            </a:r>
            <a:r>
              <a:rPr lang="en-US" dirty="0" err="1"/>
              <a:t>Szentkatolna</a:t>
            </a:r>
            <a:endParaRPr lang="en-US" dirty="0"/>
          </a:p>
          <a:p>
            <a:r>
              <a:rPr lang="en-US" dirty="0" err="1"/>
              <a:t>Máthé</a:t>
            </a:r>
            <a:r>
              <a:rPr lang="en-US" dirty="0"/>
              <a:t> János </a:t>
            </a:r>
            <a:r>
              <a:rPr lang="en-US" dirty="0" err="1"/>
              <a:t>Általános</a:t>
            </a:r>
            <a:r>
              <a:rPr lang="en-US" dirty="0"/>
              <a:t> </a:t>
            </a:r>
            <a:r>
              <a:rPr lang="en-US" dirty="0" err="1"/>
              <a:t>Iskola</a:t>
            </a:r>
            <a:r>
              <a:rPr lang="en-US" dirty="0"/>
              <a:t>, </a:t>
            </a:r>
            <a:r>
              <a:rPr lang="en-US" dirty="0" err="1"/>
              <a:t>Magyarhermány</a:t>
            </a:r>
            <a:endParaRPr lang="en-US" dirty="0"/>
          </a:p>
          <a:p>
            <a:r>
              <a:rPr lang="en-US" dirty="0" err="1"/>
              <a:t>Borbáth</a:t>
            </a:r>
            <a:r>
              <a:rPr lang="en-US" dirty="0"/>
              <a:t> </a:t>
            </a:r>
            <a:r>
              <a:rPr lang="en-US" dirty="0" err="1"/>
              <a:t>Károly</a:t>
            </a:r>
            <a:r>
              <a:rPr lang="en-US" dirty="0"/>
              <a:t> </a:t>
            </a:r>
            <a:r>
              <a:rPr lang="en-US" dirty="0" err="1"/>
              <a:t>Általános</a:t>
            </a:r>
            <a:r>
              <a:rPr lang="en-US" dirty="0"/>
              <a:t> </a:t>
            </a:r>
            <a:r>
              <a:rPr lang="en-US" dirty="0" err="1"/>
              <a:t>Iskola</a:t>
            </a:r>
            <a:r>
              <a:rPr lang="en-US" dirty="0"/>
              <a:t>, </a:t>
            </a:r>
            <a:r>
              <a:rPr lang="en-US" dirty="0" err="1"/>
              <a:t>Vargyas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00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288F-1D5D-7C4F-EEE6-D08641E5E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95F72A-FF4D-55AE-C5B3-6A309BC64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4249" y="0"/>
            <a:ext cx="5143501" cy="6858000"/>
          </a:xfrm>
        </p:spPr>
      </p:pic>
    </p:spTree>
    <p:extLst>
      <p:ext uri="{BB962C8B-B14F-4D97-AF65-F5344CB8AC3E}">
        <p14:creationId xmlns:p14="http://schemas.microsoft.com/office/powerpoint/2010/main" val="3545043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7DC4A-348F-B8CB-5D1F-538E511E6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918F6E-E345-CE84-A9B2-33D8D28C4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4300" y="-27168"/>
            <a:ext cx="9180223" cy="6885168"/>
          </a:xfrm>
        </p:spPr>
      </p:pic>
    </p:spTree>
    <p:extLst>
      <p:ext uri="{BB962C8B-B14F-4D97-AF65-F5344CB8AC3E}">
        <p14:creationId xmlns:p14="http://schemas.microsoft.com/office/powerpoint/2010/main" val="279418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5DB1E-D0E7-E0FA-18F0-83A5901B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28FE53-0933-344C-C719-5269537A7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6219" y="0"/>
            <a:ext cx="9136385" cy="6858000"/>
          </a:xfrm>
        </p:spPr>
      </p:pic>
    </p:spTree>
    <p:extLst>
      <p:ext uri="{BB962C8B-B14F-4D97-AF65-F5344CB8AC3E}">
        <p14:creationId xmlns:p14="http://schemas.microsoft.com/office/powerpoint/2010/main" val="5668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8089-0C69-BC09-6416-11725E5F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CDD38C-311A-ED56-5B54-A8B9965D0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337" y="0"/>
            <a:ext cx="9157325" cy="6867995"/>
          </a:xfrm>
        </p:spPr>
      </p:pic>
    </p:spTree>
    <p:extLst>
      <p:ext uri="{BB962C8B-B14F-4D97-AF65-F5344CB8AC3E}">
        <p14:creationId xmlns:p14="http://schemas.microsoft.com/office/powerpoint/2010/main" val="2903723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77CDC-D1A8-EF97-6B05-BF0FBEFD3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4924E8-21C8-186B-3186-BA584028E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422" y="0"/>
            <a:ext cx="10281979" cy="6858000"/>
          </a:xfrm>
        </p:spPr>
      </p:pic>
    </p:spTree>
    <p:extLst>
      <p:ext uri="{BB962C8B-B14F-4D97-AF65-F5344CB8AC3E}">
        <p14:creationId xmlns:p14="http://schemas.microsoft.com/office/powerpoint/2010/main" val="3217578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B1D8-60B4-AAC7-C4BE-AF8979C36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764070-46A7-B480-EAEE-71582ED1A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807" y="0"/>
            <a:ext cx="9136385" cy="6858000"/>
          </a:xfrm>
        </p:spPr>
      </p:pic>
    </p:spTree>
    <p:extLst>
      <p:ext uri="{BB962C8B-B14F-4D97-AF65-F5344CB8AC3E}">
        <p14:creationId xmlns:p14="http://schemas.microsoft.com/office/powerpoint/2010/main" val="1520683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4298F-9948-09C1-34C0-CD621731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6D2AF2-FAB4-CD05-BBEC-9F5A9325E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422" y="0"/>
            <a:ext cx="10281979" cy="6858000"/>
          </a:xfrm>
        </p:spPr>
      </p:pic>
    </p:spTree>
    <p:extLst>
      <p:ext uri="{BB962C8B-B14F-4D97-AF65-F5344CB8AC3E}">
        <p14:creationId xmlns:p14="http://schemas.microsoft.com/office/powerpoint/2010/main" val="2228340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5DB55-0086-4E94-1AD3-B3F21FA06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A07C7E-B601-8A11-2F26-F79B559A4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422" y="0"/>
            <a:ext cx="10281979" cy="6858000"/>
          </a:xfrm>
        </p:spPr>
      </p:pic>
    </p:spTree>
    <p:extLst>
      <p:ext uri="{BB962C8B-B14F-4D97-AF65-F5344CB8AC3E}">
        <p14:creationId xmlns:p14="http://schemas.microsoft.com/office/powerpoint/2010/main" val="244648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B6903-BBB7-C4BD-A58B-227BAADB9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878CE4-2F10-712A-3BF1-EF6251828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57359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9A359-5A97-E349-86F8-4FB77891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70534BD-E5DF-210D-A99F-534A957E9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7530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0E1F4-B755-8A9A-EB0B-874A7D0BA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04F51D-F792-5BFB-B26A-BB136E3D1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690"/>
            <a:ext cx="12161211" cy="6733310"/>
          </a:xfrm>
        </p:spPr>
      </p:pic>
    </p:spTree>
    <p:extLst>
      <p:ext uri="{BB962C8B-B14F-4D97-AF65-F5344CB8AC3E}">
        <p14:creationId xmlns:p14="http://schemas.microsoft.com/office/powerpoint/2010/main" val="1974977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34A83-7F1E-E175-7EF6-4AD8189D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CA7510-0033-8ED4-2F20-0573567E6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89841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1DDC-28B6-ED6C-8642-50B29C5A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7DA898-EDD7-0E43-E9F5-51FF50419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92325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0310D-C368-37AA-4445-F6F0EC584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E8E6C0-8295-BD30-77CC-8DB02E046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87339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7317F-8C85-1D5E-34FD-C8ADB50E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73616B-E62E-174A-D529-9938D518A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9208" y="-13444"/>
            <a:ext cx="5153583" cy="6871444"/>
          </a:xfrm>
        </p:spPr>
      </p:pic>
    </p:spTree>
    <p:extLst>
      <p:ext uri="{BB962C8B-B14F-4D97-AF65-F5344CB8AC3E}">
        <p14:creationId xmlns:p14="http://schemas.microsoft.com/office/powerpoint/2010/main" val="450101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C287-3239-7EBE-5B00-1BD1BA277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389303-D8DC-5480-B1DA-E60506A2E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5082" y="0"/>
            <a:ext cx="9138660" cy="6853996"/>
          </a:xfrm>
        </p:spPr>
      </p:pic>
    </p:spTree>
    <p:extLst>
      <p:ext uri="{BB962C8B-B14F-4D97-AF65-F5344CB8AC3E}">
        <p14:creationId xmlns:p14="http://schemas.microsoft.com/office/powerpoint/2010/main" val="967961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BA0C4-2FC5-1F96-974A-55861FA0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97FE78-E084-CC72-13D1-54154B598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34919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A3D64-1B9F-B527-2D7F-720376F9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AD253A-7DCF-34FC-679D-521F7A536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009" y="0"/>
            <a:ext cx="9124805" cy="6843605"/>
          </a:xfrm>
        </p:spPr>
      </p:pic>
    </p:spTree>
    <p:extLst>
      <p:ext uri="{BB962C8B-B14F-4D97-AF65-F5344CB8AC3E}">
        <p14:creationId xmlns:p14="http://schemas.microsoft.com/office/powerpoint/2010/main" val="638853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90622-6D39-A1EF-7E52-09246528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276E1A-4069-F8CC-1E23-D2FA0187F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9208" y="-13445"/>
            <a:ext cx="5153584" cy="6871445"/>
          </a:xfrm>
        </p:spPr>
      </p:pic>
    </p:spTree>
    <p:extLst>
      <p:ext uri="{BB962C8B-B14F-4D97-AF65-F5344CB8AC3E}">
        <p14:creationId xmlns:p14="http://schemas.microsoft.com/office/powerpoint/2010/main" val="619927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DBC2C-DD50-F29D-588C-B157BA98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B50AC1-61A2-A6A8-D24B-9458FF38B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75488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D7965-B074-5D2D-7442-C2053B9E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52BF9F-AF05-D218-E6A3-1FC9CAF4A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6231" y="0"/>
            <a:ext cx="9139538" cy="6860367"/>
          </a:xfrm>
        </p:spPr>
      </p:pic>
    </p:spTree>
    <p:extLst>
      <p:ext uri="{BB962C8B-B14F-4D97-AF65-F5344CB8AC3E}">
        <p14:creationId xmlns:p14="http://schemas.microsoft.com/office/powerpoint/2010/main" val="4051087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ACC63-7695-A75B-6EEF-02338486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6F19B0-D114-C236-4044-42DBCE7A6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7688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080932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F928-63BD-41F0-5A1D-BD3F8A3F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393665-A520-739F-26A4-10DCC459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3063" y="0"/>
            <a:ext cx="5125874" cy="6834499"/>
          </a:xfrm>
        </p:spPr>
      </p:pic>
    </p:spTree>
    <p:extLst>
      <p:ext uri="{BB962C8B-B14F-4D97-AF65-F5344CB8AC3E}">
        <p14:creationId xmlns:p14="http://schemas.microsoft.com/office/powerpoint/2010/main" val="3280463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2DF8-24CC-ECC5-7A70-F1863607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5ACEFC0-7989-66C2-4F79-BBE432E87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35520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ABE8A-479A-AC5C-4E65-CE57B339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DC8257-1497-A0CD-2F8B-E73E6E531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53689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BDC86-046F-6259-7DFB-D8A2750B1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24D7BE-BE56-20D4-0E17-BD1BC4FB0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70454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6EBFE-25DF-1FA7-328A-5FA96D01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273995-0BDD-4992-DA0D-AE737C1D1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410" y="-10193"/>
            <a:ext cx="9171179" cy="6878385"/>
          </a:xfrm>
        </p:spPr>
      </p:pic>
    </p:spTree>
    <p:extLst>
      <p:ext uri="{BB962C8B-B14F-4D97-AF65-F5344CB8AC3E}">
        <p14:creationId xmlns:p14="http://schemas.microsoft.com/office/powerpoint/2010/main" val="3244535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9497-B1C3-FB18-ACB3-FB0CDD57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8B4C02-4DCD-DD24-6986-E61ABBC24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8426" y="0"/>
            <a:ext cx="5195147" cy="6926863"/>
          </a:xfrm>
        </p:spPr>
      </p:pic>
    </p:spTree>
    <p:extLst>
      <p:ext uri="{BB962C8B-B14F-4D97-AF65-F5344CB8AC3E}">
        <p14:creationId xmlns:p14="http://schemas.microsoft.com/office/powerpoint/2010/main" val="810872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49F72-D550-A2CF-B7BB-77A25736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2B16D8-BF8F-307A-D6EF-B1F2F8C0C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192" y="0"/>
            <a:ext cx="9129615" cy="6847212"/>
          </a:xfrm>
        </p:spPr>
      </p:pic>
    </p:spTree>
    <p:extLst>
      <p:ext uri="{BB962C8B-B14F-4D97-AF65-F5344CB8AC3E}">
        <p14:creationId xmlns:p14="http://schemas.microsoft.com/office/powerpoint/2010/main" val="5738119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65B6-CD12-D896-77CB-901D9D65F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147D1A-C11B-2323-DE92-029357112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5082" y="0"/>
            <a:ext cx="9138660" cy="6853996"/>
          </a:xfrm>
        </p:spPr>
      </p:pic>
    </p:spTree>
    <p:extLst>
      <p:ext uri="{BB962C8B-B14F-4D97-AF65-F5344CB8AC3E}">
        <p14:creationId xmlns:p14="http://schemas.microsoft.com/office/powerpoint/2010/main" val="2683535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70619-FE29-7E06-7CDE-A47A8176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3FB19A-85DA-AE62-CD8E-857149778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9208" y="-13445"/>
            <a:ext cx="5153584" cy="6871445"/>
          </a:xfrm>
        </p:spPr>
      </p:pic>
    </p:spTree>
    <p:extLst>
      <p:ext uri="{BB962C8B-B14F-4D97-AF65-F5344CB8AC3E}">
        <p14:creationId xmlns:p14="http://schemas.microsoft.com/office/powerpoint/2010/main" val="4077776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1238-B58E-60FB-CB6F-B7DF89712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765C3D-FCA8-DEDB-A06D-EDB7F884C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009" y="14395"/>
            <a:ext cx="9124805" cy="6843605"/>
          </a:xfrm>
        </p:spPr>
      </p:pic>
    </p:spTree>
    <p:extLst>
      <p:ext uri="{BB962C8B-B14F-4D97-AF65-F5344CB8AC3E}">
        <p14:creationId xmlns:p14="http://schemas.microsoft.com/office/powerpoint/2010/main" val="52179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FA433-A8BF-6680-F752-C94D5A11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3801A8-2114-CE96-5658-A8EFBEF84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6135" y="0"/>
            <a:ext cx="5139729" cy="6852972"/>
          </a:xfrm>
        </p:spPr>
      </p:pic>
    </p:spTree>
    <p:extLst>
      <p:ext uri="{BB962C8B-B14F-4D97-AF65-F5344CB8AC3E}">
        <p14:creationId xmlns:p14="http://schemas.microsoft.com/office/powerpoint/2010/main" val="15293649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F4EE-F0C2-E49D-7CBB-A3AFB6184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DD244F-63A5-3F2B-4133-A364523CC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227" y="-16778"/>
            <a:ext cx="9166369" cy="6874778"/>
          </a:xfrm>
        </p:spPr>
      </p:pic>
    </p:spTree>
    <p:extLst>
      <p:ext uri="{BB962C8B-B14F-4D97-AF65-F5344CB8AC3E}">
        <p14:creationId xmlns:p14="http://schemas.microsoft.com/office/powerpoint/2010/main" val="2089583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D601-E47C-404F-78BE-A4E044DD1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A06E85-04C4-84B9-8AC5-0E12CB2EE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163116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D8FBF-4287-3A11-08FC-0E54BA0D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03D770-DF4B-AFE6-1532-F8C0CDD50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211300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50185-D85F-C305-7880-D937FCC3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1B7DC0-447B-B76A-8F6A-7D5188F5D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7381" y="-15983"/>
            <a:ext cx="9165310" cy="6873983"/>
          </a:xfrm>
        </p:spPr>
      </p:pic>
    </p:spTree>
    <p:extLst>
      <p:ext uri="{BB962C8B-B14F-4D97-AF65-F5344CB8AC3E}">
        <p14:creationId xmlns:p14="http://schemas.microsoft.com/office/powerpoint/2010/main" val="39205589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6CD9C-86CA-180A-1E2E-E260CFB8B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F4D73C-174D-F4BE-DBC5-4A3612389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521" y="10962"/>
            <a:ext cx="9121781" cy="6847038"/>
          </a:xfrm>
        </p:spPr>
      </p:pic>
    </p:spTree>
    <p:extLst>
      <p:ext uri="{BB962C8B-B14F-4D97-AF65-F5344CB8AC3E}">
        <p14:creationId xmlns:p14="http://schemas.microsoft.com/office/powerpoint/2010/main" val="4229634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6B18-5558-A04A-BCEF-976ECFF1B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6B3355-9927-AD48-24C6-525D2CC76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975" y="0"/>
            <a:ext cx="9206874" cy="6905156"/>
          </a:xfrm>
        </p:spPr>
      </p:pic>
    </p:spTree>
    <p:extLst>
      <p:ext uri="{BB962C8B-B14F-4D97-AF65-F5344CB8AC3E}">
        <p14:creationId xmlns:p14="http://schemas.microsoft.com/office/powerpoint/2010/main" val="4227996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021D-1B1A-4C78-AFB2-B40C6FBFC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60F46F-462A-CA81-15C1-59EF30339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539" y="0"/>
            <a:ext cx="9123745" cy="6842810"/>
          </a:xfrm>
        </p:spPr>
      </p:pic>
    </p:spTree>
    <p:extLst>
      <p:ext uri="{BB962C8B-B14F-4D97-AF65-F5344CB8AC3E}">
        <p14:creationId xmlns:p14="http://schemas.microsoft.com/office/powerpoint/2010/main" val="7475816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4CB8-E052-D308-5573-DDA0B894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9BE1EE-B3AD-DA16-DE15-5B99453A7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163919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F2E3-A628-20A9-1440-0DBF34FE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4EE01C-63EF-6788-8606-BDB916815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6219" y="0"/>
            <a:ext cx="9136385" cy="6858000"/>
          </a:xfrm>
        </p:spPr>
      </p:pic>
    </p:spTree>
    <p:extLst>
      <p:ext uri="{BB962C8B-B14F-4D97-AF65-F5344CB8AC3E}">
        <p14:creationId xmlns:p14="http://schemas.microsoft.com/office/powerpoint/2010/main" val="7801724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BD83-61F8-5D90-73F9-FC87596E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4FBB90-6970-363B-4D2E-0506C0D37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6219" y="0"/>
            <a:ext cx="9136385" cy="6858000"/>
          </a:xfrm>
        </p:spPr>
      </p:pic>
    </p:spTree>
    <p:extLst>
      <p:ext uri="{BB962C8B-B14F-4D97-AF65-F5344CB8AC3E}">
        <p14:creationId xmlns:p14="http://schemas.microsoft.com/office/powerpoint/2010/main" val="30723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11FAF-8089-4D4B-2EB6-A3B775EA6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0B4A35-D29E-F34B-6758-292132914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194" y="0"/>
            <a:ext cx="9102436" cy="6826828"/>
          </a:xfrm>
        </p:spPr>
      </p:pic>
    </p:spTree>
    <p:extLst>
      <p:ext uri="{BB962C8B-B14F-4D97-AF65-F5344CB8AC3E}">
        <p14:creationId xmlns:p14="http://schemas.microsoft.com/office/powerpoint/2010/main" val="28650533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84061-1179-3051-A074-8C93D790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C9D7DE-9830-11D9-7E6F-E305A341C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757" y="-15983"/>
            <a:ext cx="9165310" cy="6873983"/>
          </a:xfrm>
        </p:spPr>
      </p:pic>
    </p:spTree>
    <p:extLst>
      <p:ext uri="{BB962C8B-B14F-4D97-AF65-F5344CB8AC3E}">
        <p14:creationId xmlns:p14="http://schemas.microsoft.com/office/powerpoint/2010/main" val="10918947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D2232-5406-D5C9-6812-5FCDA82F2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CB25FB-BD6F-0630-F099-5B4F0A908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3082"/>
            <a:ext cx="12192000" cy="5486400"/>
          </a:xfrm>
        </p:spPr>
      </p:pic>
    </p:spTree>
    <p:extLst>
      <p:ext uri="{BB962C8B-B14F-4D97-AF65-F5344CB8AC3E}">
        <p14:creationId xmlns:p14="http://schemas.microsoft.com/office/powerpoint/2010/main" val="21900944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404A0-85B2-16C8-F05E-6A61F8C08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DF3E39-3065-8DD2-1849-A273D8084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009" y="14395"/>
            <a:ext cx="9124805" cy="6843605"/>
          </a:xfrm>
        </p:spPr>
      </p:pic>
    </p:spTree>
    <p:extLst>
      <p:ext uri="{BB962C8B-B14F-4D97-AF65-F5344CB8AC3E}">
        <p14:creationId xmlns:p14="http://schemas.microsoft.com/office/powerpoint/2010/main" val="19243184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021AA-84B7-BBE0-7E5E-0B30F2F9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52EABD-F5CB-E678-07E7-52AD41F6D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422" y="0"/>
            <a:ext cx="10281979" cy="6858000"/>
          </a:xfrm>
        </p:spPr>
      </p:pic>
    </p:spTree>
    <p:extLst>
      <p:ext uri="{BB962C8B-B14F-4D97-AF65-F5344CB8AC3E}">
        <p14:creationId xmlns:p14="http://schemas.microsoft.com/office/powerpoint/2010/main" val="33888142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60F23-B205-6BFB-EA72-FC43A2841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4E7B3E-BF3C-226E-4273-A358AA1FB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3063" y="0"/>
            <a:ext cx="5125874" cy="6834499"/>
          </a:xfrm>
        </p:spPr>
      </p:pic>
    </p:spTree>
    <p:extLst>
      <p:ext uri="{BB962C8B-B14F-4D97-AF65-F5344CB8AC3E}">
        <p14:creationId xmlns:p14="http://schemas.microsoft.com/office/powerpoint/2010/main" val="2904143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997F-E4CD-3FB7-8700-A016368B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0C516A-F658-3A40-0DEA-F9F8F5C86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581" y="-11124"/>
            <a:ext cx="9173661" cy="6880247"/>
          </a:xfrm>
        </p:spPr>
      </p:pic>
    </p:spTree>
    <p:extLst>
      <p:ext uri="{BB962C8B-B14F-4D97-AF65-F5344CB8AC3E}">
        <p14:creationId xmlns:p14="http://schemas.microsoft.com/office/powerpoint/2010/main" val="32504337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601A-76D0-BF0E-3546-495FF01A8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E9864B-87A9-4A80-68A8-48FC073D2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95742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B8B9B-AA97-1C99-CD6C-A0B6676B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95692B-282D-8EB2-C035-653B2241C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011818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8D6C-45A5-192B-7588-7500F0F4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FADF34-ABB7-6494-8970-A99AEC5A7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722272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CF3E8-47CB-EC7E-D66D-52372AD51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49A73C-21B5-0AD9-A4F3-9EEF56751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04555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75C07-A2B6-E2C0-F7E1-4C597B7A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0A51C0-2F5F-97C0-BF99-0DC2ECB28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5484" y="0"/>
            <a:ext cx="9157855" cy="6868392"/>
          </a:xfrm>
        </p:spPr>
      </p:pic>
    </p:spTree>
    <p:extLst>
      <p:ext uri="{BB962C8B-B14F-4D97-AF65-F5344CB8AC3E}">
        <p14:creationId xmlns:p14="http://schemas.microsoft.com/office/powerpoint/2010/main" val="33300553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56FF-093C-F184-B5BD-CBA3EC04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5FE51B-1244-6953-B2DA-F644D4F37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268867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68ACC-E8E6-6857-E472-A01EF3D7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4E059C-BB00-1DA3-F24D-1A48777F0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928506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6EFE-4058-F656-9D33-3ED008B93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977C2B-4180-876E-4820-0BBF5A9D8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680948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1A8A0-C2A9-7D5B-668A-E9C78FE96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BA632B-F35A-7A58-AF4A-E720BC534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834" y="0"/>
            <a:ext cx="9129155" cy="6858000"/>
          </a:xfrm>
        </p:spPr>
      </p:pic>
    </p:spTree>
    <p:extLst>
      <p:ext uri="{BB962C8B-B14F-4D97-AF65-F5344CB8AC3E}">
        <p14:creationId xmlns:p14="http://schemas.microsoft.com/office/powerpoint/2010/main" val="35720624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019CD-4C24-6449-F92F-9D2B535A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863097-7F60-9A33-BF24-569F08785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560" y="0"/>
            <a:ext cx="9189703" cy="6892278"/>
          </a:xfrm>
        </p:spPr>
      </p:pic>
    </p:spTree>
    <p:extLst>
      <p:ext uri="{BB962C8B-B14F-4D97-AF65-F5344CB8AC3E}">
        <p14:creationId xmlns:p14="http://schemas.microsoft.com/office/powerpoint/2010/main" val="22433812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A455-493C-3859-2D76-0234D6BED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CD52DC-11BD-157C-AAEC-BB8A1AFA7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556065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56816-C8B5-5749-8FE0-F45F660D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B66341-89BE-75ED-518E-0F5B1FDEC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8045" y="-35123"/>
            <a:ext cx="9175909" cy="6893123"/>
          </a:xfrm>
        </p:spPr>
      </p:pic>
    </p:spTree>
    <p:extLst>
      <p:ext uri="{BB962C8B-B14F-4D97-AF65-F5344CB8AC3E}">
        <p14:creationId xmlns:p14="http://schemas.microsoft.com/office/powerpoint/2010/main" val="24137539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8FD3E-309C-51D0-CE38-BC9682BF8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07E57F-EAEA-2F7B-814B-007E403EC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121" y="0"/>
            <a:ext cx="9164581" cy="6873437"/>
          </a:xfrm>
        </p:spPr>
      </p:pic>
    </p:spTree>
    <p:extLst>
      <p:ext uri="{BB962C8B-B14F-4D97-AF65-F5344CB8AC3E}">
        <p14:creationId xmlns:p14="http://schemas.microsoft.com/office/powerpoint/2010/main" val="12007441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C473-FCEF-A756-9A60-CAD759C0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61DA79-9448-F8AD-7EBD-B6F085A16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581" y="0"/>
            <a:ext cx="9173661" cy="6891434"/>
          </a:xfrm>
        </p:spPr>
      </p:pic>
    </p:spTree>
    <p:extLst>
      <p:ext uri="{BB962C8B-B14F-4D97-AF65-F5344CB8AC3E}">
        <p14:creationId xmlns:p14="http://schemas.microsoft.com/office/powerpoint/2010/main" val="1286813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BD682-624B-B204-E8E3-8A9F08E8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C5C42C-68FC-F8E7-343E-255A23032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476" y="0"/>
            <a:ext cx="9253871" cy="6940404"/>
          </a:xfrm>
        </p:spPr>
      </p:pic>
    </p:spTree>
    <p:extLst>
      <p:ext uri="{BB962C8B-B14F-4D97-AF65-F5344CB8AC3E}">
        <p14:creationId xmlns:p14="http://schemas.microsoft.com/office/powerpoint/2010/main" val="1307159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6D316-5C7D-D0DA-FEBE-D2FD8D9E7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4A2862-3E84-4C52-CAD2-AEFF98BA3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13796684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664E8-6E64-7B89-B2B7-5C00A3ADB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EA62F6-30F0-A41C-419F-CCD7D70C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4103" y="-27057"/>
            <a:ext cx="5163793" cy="6885057"/>
          </a:xfrm>
        </p:spPr>
      </p:pic>
    </p:spTree>
    <p:extLst>
      <p:ext uri="{BB962C8B-B14F-4D97-AF65-F5344CB8AC3E}">
        <p14:creationId xmlns:p14="http://schemas.microsoft.com/office/powerpoint/2010/main" val="10981908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8DAF-F2BE-3220-6135-BC60167B7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8DFE7A-B7E4-33DF-92D3-1205BD774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539" y="0"/>
            <a:ext cx="9205745" cy="6904310"/>
          </a:xfrm>
        </p:spPr>
      </p:pic>
    </p:spTree>
    <p:extLst>
      <p:ext uri="{BB962C8B-B14F-4D97-AF65-F5344CB8AC3E}">
        <p14:creationId xmlns:p14="http://schemas.microsoft.com/office/powerpoint/2010/main" val="16597649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05073-B2CA-1BFB-DB02-4086C5397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800289"/>
            <a:ext cx="9905998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err="1"/>
              <a:t>MulŢumim</a:t>
            </a:r>
            <a:r>
              <a:rPr lang="en-US" sz="5400" dirty="0"/>
              <a:t> </a:t>
            </a:r>
            <a:r>
              <a:rPr lang="en-US" sz="5400" dirty="0" err="1"/>
              <a:t>pentru</a:t>
            </a:r>
            <a:r>
              <a:rPr lang="en-US" sz="5400" dirty="0"/>
              <a:t> </a:t>
            </a:r>
            <a:r>
              <a:rPr lang="en-US" sz="5400" dirty="0" err="1"/>
              <a:t>sprijinul</a:t>
            </a:r>
            <a:r>
              <a:rPr lang="en-US" sz="5400" dirty="0"/>
              <a:t> </a:t>
            </a:r>
            <a:r>
              <a:rPr lang="en-US" sz="5400" dirty="0" err="1"/>
              <a:t>acordat</a:t>
            </a:r>
            <a:r>
              <a:rPr lang="en-US" sz="5400" dirty="0"/>
              <a:t>!</a:t>
            </a:r>
            <a:br>
              <a:rPr lang="en-US" sz="5400" dirty="0"/>
            </a:br>
            <a:r>
              <a:rPr lang="en-US" sz="5400" dirty="0"/>
              <a:t> </a:t>
            </a:r>
            <a:br>
              <a:rPr lang="en-US" sz="5400" dirty="0"/>
            </a:br>
            <a:r>
              <a:rPr lang="en-US" sz="5400" dirty="0" err="1"/>
              <a:t>Köszönjük</a:t>
            </a:r>
            <a:r>
              <a:rPr lang="en-US" sz="5400" dirty="0"/>
              <a:t> a </a:t>
            </a:r>
            <a:r>
              <a:rPr lang="en-US" sz="5400" dirty="0" err="1"/>
              <a:t>lehetőséget</a:t>
            </a:r>
            <a:r>
              <a:rPr lang="en-US" sz="5400" dirty="0"/>
              <a:t>!</a:t>
            </a:r>
            <a:br>
              <a:rPr lang="en-US" sz="5400" dirty="0"/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90994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FF91-900F-A4AB-513C-D63D9C47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1D2548-68BE-C3A7-D1CA-CD153C11B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426076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163</TotalTime>
  <Words>70</Words>
  <Application>Microsoft Office PowerPoint</Application>
  <PresentationFormat>Widescreen</PresentationFormat>
  <Paragraphs>10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Arial</vt:lpstr>
      <vt:lpstr>Calibri</vt:lpstr>
      <vt:lpstr>Times New Roman</vt:lpstr>
      <vt:lpstr>Tw Cen MT</vt:lpstr>
      <vt:lpstr>Circuit</vt:lpstr>
      <vt:lpstr>ERASMUS+ PROJEKT – GÖRÖGORSZÁG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MulŢumim pentru sprijinul acordat!   Köszönjük a lehetőséget!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PROJEKT – GÖRÖGORSZÁG </dc:title>
  <dc:creator>user</dc:creator>
  <cp:lastModifiedBy>user</cp:lastModifiedBy>
  <cp:revision>4</cp:revision>
  <dcterms:created xsi:type="dcterms:W3CDTF">2023-06-13T05:22:55Z</dcterms:created>
  <dcterms:modified xsi:type="dcterms:W3CDTF">2023-10-17T17:54:29Z</dcterms:modified>
</cp:coreProperties>
</file>