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095" y="1470383"/>
            <a:ext cx="7766936" cy="3677349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/>
              <a:t>Konfliktuskezelés, érzelmi intelligencia és a zaklatás megelőzése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sz="2400" dirty="0" smtClean="0">
                <a:solidFill>
                  <a:schemeClr val="tx1"/>
                </a:solidFill>
              </a:rPr>
              <a:t>Firenze, 2023. március 13-17.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hu-HU" sz="2400" dirty="0" smtClean="0">
                <a:solidFill>
                  <a:schemeClr val="tx1"/>
                </a:solidFill>
              </a:rPr>
              <a:t>ár Orsolya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79" y="809259"/>
            <a:ext cx="6925642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847364"/>
            <a:ext cx="10364646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833075"/>
            <a:ext cx="7487695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2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KÖSZÖNÖM A FIGYELMET!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85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2022-1-RO01KA121-SCH-000064799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Résztvevők: Kőmíves Noémi, Vass Csilla, Bokor Attila, Popescu Marius, Leopold Tünde, Már Orsolya</a:t>
            </a:r>
          </a:p>
          <a:p>
            <a:r>
              <a:rPr lang="hu-HU" sz="3200" dirty="0" smtClean="0"/>
              <a:t>Firenze, március 13-17. között</a:t>
            </a:r>
          </a:p>
          <a:p>
            <a:r>
              <a:rPr lang="hu-HU" sz="3200" dirty="0" smtClean="0"/>
              <a:t>Europass Teacher Academy</a:t>
            </a:r>
          </a:p>
          <a:p>
            <a:r>
              <a:rPr lang="hu-HU" sz="3200" dirty="0" smtClean="0"/>
              <a:t>Tréner: Susan Gagliano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882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képzés célja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kurzus</a:t>
            </a:r>
            <a:r>
              <a:rPr lang="en-US" sz="2800" dirty="0"/>
              <a:t> </a:t>
            </a:r>
            <a:r>
              <a:rPr lang="en-US" sz="2800" dirty="0" err="1"/>
              <a:t>elvégzője</a:t>
            </a:r>
            <a:r>
              <a:rPr lang="en-US" sz="2800" dirty="0"/>
              <a:t> </a:t>
            </a:r>
            <a:r>
              <a:rPr lang="en-US" sz="2800" dirty="0" err="1"/>
              <a:t>segítséget</a:t>
            </a:r>
            <a:r>
              <a:rPr lang="en-US" sz="2800" dirty="0"/>
              <a:t> </a:t>
            </a:r>
            <a:r>
              <a:rPr lang="en-US" sz="2800" dirty="0" err="1"/>
              <a:t>kap</a:t>
            </a:r>
            <a:r>
              <a:rPr lang="en-US" sz="2800" dirty="0"/>
              <a:t> </a:t>
            </a:r>
            <a:r>
              <a:rPr lang="hu-HU" sz="2800" dirty="0"/>
              <a:t>az </a:t>
            </a:r>
            <a:r>
              <a:rPr lang="hu-HU" sz="2800" dirty="0" smtClean="0"/>
              <a:t>iskolában </a:t>
            </a:r>
            <a:r>
              <a:rPr lang="hu-HU" sz="2800" dirty="0"/>
              <a:t>jelentkező konfliktusos nevelési helyzetek hátterének megismerése. </a:t>
            </a:r>
            <a:endParaRPr lang="hu-HU" sz="2800" dirty="0" smtClean="0"/>
          </a:p>
          <a:p>
            <a:r>
              <a:rPr lang="hu-HU" sz="2800" dirty="0" smtClean="0"/>
              <a:t>megismerkedik </a:t>
            </a:r>
            <a:r>
              <a:rPr lang="hu-HU" sz="2800" dirty="0"/>
              <a:t>hatékony konfliktuskezelési </a:t>
            </a:r>
            <a:r>
              <a:rPr lang="hu-HU" sz="2800" dirty="0" smtClean="0"/>
              <a:t>stratégiával </a:t>
            </a:r>
            <a:r>
              <a:rPr lang="en-US" sz="2800" dirty="0" err="1" smtClean="0"/>
              <a:t>valamint</a:t>
            </a:r>
            <a:r>
              <a:rPr lang="en-US" sz="2800" dirty="0"/>
              <a:t>, </a:t>
            </a:r>
            <a:r>
              <a:rPr lang="en-US" sz="2800" dirty="0" err="1"/>
              <a:t>elméleti</a:t>
            </a:r>
            <a:r>
              <a:rPr lang="en-US" sz="2800" dirty="0"/>
              <a:t> </a:t>
            </a:r>
            <a:r>
              <a:rPr lang="en-US" sz="2800" dirty="0" err="1"/>
              <a:t>ismereteket</a:t>
            </a:r>
            <a:r>
              <a:rPr lang="en-US" sz="2800" dirty="0"/>
              <a:t> </a:t>
            </a:r>
            <a:r>
              <a:rPr lang="en-US" sz="2800" dirty="0" err="1"/>
              <a:t>szerez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előbb</a:t>
            </a:r>
            <a:r>
              <a:rPr lang="en-US" sz="2800" dirty="0"/>
              <a:t> </a:t>
            </a:r>
            <a:r>
              <a:rPr lang="en-US" sz="2800" dirty="0" err="1"/>
              <a:t>felsorolt</a:t>
            </a:r>
            <a:r>
              <a:rPr lang="en-US" sz="2800" dirty="0"/>
              <a:t> </a:t>
            </a:r>
            <a:r>
              <a:rPr lang="en-US" sz="2800" dirty="0" err="1" smtClean="0"/>
              <a:t>témakörben</a:t>
            </a:r>
            <a:endParaRPr lang="hu-HU" sz="2800" dirty="0" smtClean="0"/>
          </a:p>
          <a:p>
            <a:r>
              <a:rPr lang="hu-HU" sz="2800" dirty="0" smtClean="0"/>
              <a:t>Iránymutatást kap az érzelmi intelligencia fejlesztésére a gyermekek körében.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066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témák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z="2400" dirty="0"/>
              <a:t>Konfliktuskezelési </a:t>
            </a:r>
            <a:r>
              <a:rPr lang="hu-HU" sz="2400" dirty="0" smtClean="0"/>
              <a:t>stratégiák.</a:t>
            </a:r>
          </a:p>
          <a:p>
            <a:pPr lvl="0"/>
            <a:r>
              <a:rPr lang="hu-HU" sz="2400" dirty="0" smtClean="0"/>
              <a:t>Kié </a:t>
            </a:r>
            <a:r>
              <a:rPr lang="hu-HU" sz="2400" dirty="0"/>
              <a:t>a probléma?</a:t>
            </a:r>
            <a:endParaRPr lang="en-US" sz="2400" dirty="0"/>
          </a:p>
          <a:p>
            <a:pPr lvl="0"/>
            <a:r>
              <a:rPr lang="hu-HU" sz="2400" dirty="0"/>
              <a:t>Kommunikációs gátak. Kommunikációs stílusok problémahelyzetekben.</a:t>
            </a:r>
            <a:endParaRPr lang="en-US" sz="2400" dirty="0"/>
          </a:p>
          <a:p>
            <a:pPr lvl="0"/>
            <a:r>
              <a:rPr lang="hu-HU" sz="2400" dirty="0"/>
              <a:t>Konfliktusok elemzése: konfliktust kiváltó okok, szükségletek, </a:t>
            </a:r>
            <a:r>
              <a:rPr lang="hu-HU" sz="2400" dirty="0" smtClean="0"/>
              <a:t>érzelmek.</a:t>
            </a:r>
          </a:p>
          <a:p>
            <a:pPr lvl="0"/>
            <a:r>
              <a:rPr lang="hu-HU" sz="2400" dirty="0" smtClean="0"/>
              <a:t>Problémamegoldás </a:t>
            </a:r>
            <a:r>
              <a:rPr lang="hu-HU" sz="2400" dirty="0"/>
              <a:t>nevelési </a:t>
            </a:r>
            <a:r>
              <a:rPr lang="hu-HU" sz="2400" dirty="0" smtClean="0"/>
              <a:t>helyzetekben az érzelmi intelligencia segítségével.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képzés bemutatása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csoportos </a:t>
            </a:r>
            <a:r>
              <a:rPr lang="hu-HU" dirty="0"/>
              <a:t>tevékenységekben és páros </a:t>
            </a:r>
            <a:r>
              <a:rPr lang="hu-HU" dirty="0" smtClean="0"/>
              <a:t>munka</a:t>
            </a:r>
          </a:p>
          <a:p>
            <a:r>
              <a:rPr lang="hu-HU" dirty="0" smtClean="0"/>
              <a:t>a zaklatás fogalmának meghatározás</a:t>
            </a:r>
          </a:p>
          <a:p>
            <a:r>
              <a:rPr lang="hu-HU" dirty="0" smtClean="0"/>
              <a:t>stratégiák, </a:t>
            </a:r>
            <a:r>
              <a:rPr lang="hu-HU" dirty="0"/>
              <a:t>amelyekkel az ilyen helyzetek megelőzhetők és kezelhetők az iskolában. </a:t>
            </a:r>
            <a:endParaRPr lang="hu-HU" dirty="0" smtClean="0"/>
          </a:p>
          <a:p>
            <a:r>
              <a:rPr lang="hu-HU" dirty="0" smtClean="0"/>
              <a:t>konfliktusforrások</a:t>
            </a:r>
            <a:r>
              <a:rPr lang="hu-HU" dirty="0"/>
              <a:t>, </a:t>
            </a:r>
            <a:r>
              <a:rPr lang="hu-HU" dirty="0" smtClean="0"/>
              <a:t>konfliktusok </a:t>
            </a:r>
            <a:r>
              <a:rPr lang="hu-HU" dirty="0"/>
              <a:t>megnyilvánulásai, </a:t>
            </a:r>
            <a:r>
              <a:rPr lang="hu-HU" dirty="0" smtClean="0"/>
              <a:t>csoportdinamika meghatározása</a:t>
            </a:r>
          </a:p>
          <a:p>
            <a:r>
              <a:rPr lang="hu-HU" dirty="0" smtClean="0"/>
              <a:t>gyakorlati tevékenységek a </a:t>
            </a:r>
            <a:r>
              <a:rPr lang="hu-HU" dirty="0"/>
              <a:t>csoportkohézió és a jó közérzet </a:t>
            </a:r>
            <a:r>
              <a:rPr lang="hu-HU" dirty="0" smtClean="0"/>
              <a:t>fokozása érdekében</a:t>
            </a:r>
          </a:p>
          <a:p>
            <a:r>
              <a:rPr lang="en-US" dirty="0" smtClean="0"/>
              <a:t>s</a:t>
            </a:r>
            <a:r>
              <a:rPr lang="hu-HU" dirty="0" smtClean="0"/>
              <a:t>zerepjátékok</a:t>
            </a:r>
            <a:endParaRPr lang="hu-HU" dirty="0" smtClean="0"/>
          </a:p>
          <a:p>
            <a:r>
              <a:rPr lang="en-US" dirty="0" smtClean="0"/>
              <a:t>p</a:t>
            </a:r>
            <a:r>
              <a:rPr lang="hu-HU" dirty="0" smtClean="0"/>
              <a:t>adlet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922" y="798490"/>
            <a:ext cx="8459069" cy="54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93" y="952154"/>
            <a:ext cx="959301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661601"/>
            <a:ext cx="7278116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4" y="409963"/>
            <a:ext cx="7448096" cy="56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43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167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      Konfliktuskezelés, érzelmi intelligencia és a zaklatás megelőzése </vt:lpstr>
      <vt:lpstr>2022-1-RO01KA121-SCH-000064799</vt:lpstr>
      <vt:lpstr>A képzés célja</vt:lpstr>
      <vt:lpstr>Főbb témák</vt:lpstr>
      <vt:lpstr>A képzés bemutatása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Management, Emotional Intelligence and Bullying Prevention</dc:title>
  <dc:creator>User</dc:creator>
  <cp:lastModifiedBy>User</cp:lastModifiedBy>
  <cp:revision>13</cp:revision>
  <dcterms:created xsi:type="dcterms:W3CDTF">2023-10-18T05:27:36Z</dcterms:created>
  <dcterms:modified xsi:type="dcterms:W3CDTF">2023-10-19T09:06:22Z</dcterms:modified>
</cp:coreProperties>
</file>