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FE18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5" autoAdjust="0"/>
    <p:restoredTop sz="94660"/>
  </p:normalViewPr>
  <p:slideViewPr>
    <p:cSldViewPr snapToGrid="0" showGuides="1">
      <p:cViewPr varScale="1">
        <p:scale>
          <a:sx n="107" d="100"/>
          <a:sy n="107" d="100"/>
        </p:scale>
        <p:origin x="498" y="7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55595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8668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0544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7183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64817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3184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74182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6979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0070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1493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83296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570676-3EA8-437B-B8BF-215C645EF71A}" type="datetimeFigureOut">
              <a:rPr lang="en-US" smtClean="0"/>
              <a:t>4/5/2022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221C3-DC82-4CFC-9012-D4FBCC613F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5622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ags" Target="../tags/tag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Freeform 58"/>
          <p:cNvSpPr/>
          <p:nvPr/>
        </p:nvSpPr>
        <p:spPr>
          <a:xfrm>
            <a:off x="3601753" y="3587580"/>
            <a:ext cx="5357907" cy="2107475"/>
          </a:xfrm>
          <a:custGeom>
            <a:avLst/>
            <a:gdLst>
              <a:gd name="connsiteX0" fmla="*/ 0 w 5357907"/>
              <a:gd name="connsiteY0" fmla="*/ 0 h 2107475"/>
              <a:gd name="connsiteX1" fmla="*/ 1430042 w 5357907"/>
              <a:gd name="connsiteY1" fmla="*/ 0 h 2107475"/>
              <a:gd name="connsiteX2" fmla="*/ 1425061 w 5357907"/>
              <a:gd name="connsiteY2" fmla="*/ 21613 h 2107475"/>
              <a:gd name="connsiteX3" fmla="*/ 1412604 w 5357907"/>
              <a:gd name="connsiteY3" fmla="*/ 186252 h 2107475"/>
              <a:gd name="connsiteX4" fmla="*/ 2493692 w 5357907"/>
              <a:gd name="connsiteY4" fmla="*/ 1267340 h 2107475"/>
              <a:gd name="connsiteX5" fmla="*/ 3574780 w 5357907"/>
              <a:gd name="connsiteY5" fmla="*/ 186252 h 2107475"/>
              <a:gd name="connsiteX6" fmla="*/ 3562324 w 5357907"/>
              <a:gd name="connsiteY6" fmla="*/ 21613 h 2107475"/>
              <a:gd name="connsiteX7" fmla="*/ 3557343 w 5357907"/>
              <a:gd name="connsiteY7" fmla="*/ 0 h 2107475"/>
              <a:gd name="connsiteX8" fmla="*/ 5357907 w 5357907"/>
              <a:gd name="connsiteY8" fmla="*/ 0 h 2107475"/>
              <a:gd name="connsiteX9" fmla="*/ 5357907 w 5357907"/>
              <a:gd name="connsiteY9" fmla="*/ 2107475 h 2107475"/>
              <a:gd name="connsiteX10" fmla="*/ 0 w 5357907"/>
              <a:gd name="connsiteY10" fmla="*/ 2107475 h 21074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357907" h="2107475">
                <a:moveTo>
                  <a:pt x="0" y="0"/>
                </a:moveTo>
                <a:lnTo>
                  <a:pt x="1430042" y="0"/>
                </a:lnTo>
                <a:lnTo>
                  <a:pt x="1425061" y="21613"/>
                </a:lnTo>
                <a:cubicBezTo>
                  <a:pt x="1416858" y="75295"/>
                  <a:pt x="1412604" y="130277"/>
                  <a:pt x="1412604" y="186252"/>
                </a:cubicBezTo>
                <a:cubicBezTo>
                  <a:pt x="1412604" y="783320"/>
                  <a:pt x="1896624" y="1267340"/>
                  <a:pt x="2493692" y="1267340"/>
                </a:cubicBezTo>
                <a:cubicBezTo>
                  <a:pt x="3090760" y="1267340"/>
                  <a:pt x="3574780" y="783320"/>
                  <a:pt x="3574780" y="186252"/>
                </a:cubicBezTo>
                <a:cubicBezTo>
                  <a:pt x="3574780" y="130277"/>
                  <a:pt x="3570526" y="75295"/>
                  <a:pt x="3562324" y="21613"/>
                </a:cubicBezTo>
                <a:lnTo>
                  <a:pt x="3557343" y="0"/>
                </a:lnTo>
                <a:lnTo>
                  <a:pt x="5357907" y="0"/>
                </a:lnTo>
                <a:lnTo>
                  <a:pt x="5357907" y="2107475"/>
                </a:lnTo>
                <a:lnTo>
                  <a:pt x="0" y="2107475"/>
                </a:lnTo>
                <a:close/>
              </a:path>
            </a:pathLst>
          </a:cu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 50"/>
          <p:cNvSpPr/>
          <p:nvPr/>
        </p:nvSpPr>
        <p:spPr>
          <a:xfrm>
            <a:off x="5037082" y="2067219"/>
            <a:ext cx="2162176" cy="2805115"/>
          </a:xfrm>
          <a:custGeom>
            <a:avLst/>
            <a:gdLst>
              <a:gd name="connsiteX0" fmla="*/ 661988 w 2162176"/>
              <a:gd name="connsiteY0" fmla="*/ 0 h 2805115"/>
              <a:gd name="connsiteX1" fmla="*/ 1500187 w 2162176"/>
              <a:gd name="connsiteY1" fmla="*/ 0 h 2805115"/>
              <a:gd name="connsiteX2" fmla="*/ 1524000 w 2162176"/>
              <a:gd name="connsiteY2" fmla="*/ 23813 h 2805115"/>
              <a:gd name="connsiteX3" fmla="*/ 1524000 w 2162176"/>
              <a:gd name="connsiteY3" fmla="*/ 119062 h 2805115"/>
              <a:gd name="connsiteX4" fmla="*/ 1500187 w 2162176"/>
              <a:gd name="connsiteY4" fmla="*/ 142875 h 2805115"/>
              <a:gd name="connsiteX5" fmla="*/ 1443038 w 2162176"/>
              <a:gd name="connsiteY5" fmla="*/ 142875 h 2805115"/>
              <a:gd name="connsiteX6" fmla="*/ 1443038 w 2162176"/>
              <a:gd name="connsiteY6" fmla="*/ 706354 h 2805115"/>
              <a:gd name="connsiteX7" fmla="*/ 1501896 w 2162176"/>
              <a:gd name="connsiteY7" fmla="*/ 727896 h 2805115"/>
              <a:gd name="connsiteX8" fmla="*/ 2162176 w 2162176"/>
              <a:gd name="connsiteY8" fmla="*/ 1724027 h 2805115"/>
              <a:gd name="connsiteX9" fmla="*/ 1081088 w 2162176"/>
              <a:gd name="connsiteY9" fmla="*/ 2805115 h 2805115"/>
              <a:gd name="connsiteX10" fmla="*/ 0 w 2162176"/>
              <a:gd name="connsiteY10" fmla="*/ 1724027 h 2805115"/>
              <a:gd name="connsiteX11" fmla="*/ 660280 w 2162176"/>
              <a:gd name="connsiteY11" fmla="*/ 727896 h 2805115"/>
              <a:gd name="connsiteX12" fmla="*/ 719137 w 2162176"/>
              <a:gd name="connsiteY12" fmla="*/ 706355 h 2805115"/>
              <a:gd name="connsiteX13" fmla="*/ 719137 w 2162176"/>
              <a:gd name="connsiteY13" fmla="*/ 142875 h 2805115"/>
              <a:gd name="connsiteX14" fmla="*/ 661988 w 2162176"/>
              <a:gd name="connsiteY14" fmla="*/ 142875 h 2805115"/>
              <a:gd name="connsiteX15" fmla="*/ 638175 w 2162176"/>
              <a:gd name="connsiteY15" fmla="*/ 119062 h 2805115"/>
              <a:gd name="connsiteX16" fmla="*/ 638175 w 2162176"/>
              <a:gd name="connsiteY16" fmla="*/ 23813 h 2805115"/>
              <a:gd name="connsiteX17" fmla="*/ 661988 w 2162176"/>
              <a:gd name="connsiteY17" fmla="*/ 0 h 28051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2162176" h="2805115">
                <a:moveTo>
                  <a:pt x="661988" y="0"/>
                </a:moveTo>
                <a:lnTo>
                  <a:pt x="1500187" y="0"/>
                </a:lnTo>
                <a:cubicBezTo>
                  <a:pt x="1513339" y="0"/>
                  <a:pt x="1524000" y="10661"/>
                  <a:pt x="1524000" y="23813"/>
                </a:cubicBezTo>
                <a:lnTo>
                  <a:pt x="1524000" y="119062"/>
                </a:lnTo>
                <a:cubicBezTo>
                  <a:pt x="1524000" y="132214"/>
                  <a:pt x="1513339" y="142875"/>
                  <a:pt x="1500187" y="142875"/>
                </a:cubicBezTo>
                <a:lnTo>
                  <a:pt x="1443038" y="142875"/>
                </a:lnTo>
                <a:lnTo>
                  <a:pt x="1443038" y="706354"/>
                </a:lnTo>
                <a:lnTo>
                  <a:pt x="1501896" y="727896"/>
                </a:lnTo>
                <a:cubicBezTo>
                  <a:pt x="1889915" y="892015"/>
                  <a:pt x="2162176" y="1276226"/>
                  <a:pt x="2162176" y="1724027"/>
                </a:cubicBezTo>
                <a:cubicBezTo>
                  <a:pt x="2162176" y="2321095"/>
                  <a:pt x="1678156" y="2805115"/>
                  <a:pt x="1081088" y="2805115"/>
                </a:cubicBezTo>
                <a:cubicBezTo>
                  <a:pt x="484020" y="2805115"/>
                  <a:pt x="0" y="2321095"/>
                  <a:pt x="0" y="1724027"/>
                </a:cubicBezTo>
                <a:cubicBezTo>
                  <a:pt x="0" y="1276226"/>
                  <a:pt x="272261" y="892015"/>
                  <a:pt x="660280" y="727896"/>
                </a:cubicBezTo>
                <a:lnTo>
                  <a:pt x="719137" y="706355"/>
                </a:lnTo>
                <a:lnTo>
                  <a:pt x="719137" y="142875"/>
                </a:lnTo>
                <a:lnTo>
                  <a:pt x="661988" y="142875"/>
                </a:lnTo>
                <a:cubicBezTo>
                  <a:pt x="648836" y="142875"/>
                  <a:pt x="638175" y="132214"/>
                  <a:pt x="638175" y="119062"/>
                </a:cubicBezTo>
                <a:lnTo>
                  <a:pt x="638175" y="23813"/>
                </a:lnTo>
                <a:cubicBezTo>
                  <a:pt x="638175" y="10661"/>
                  <a:pt x="648836" y="0"/>
                  <a:pt x="661988" y="0"/>
                </a:cubicBezTo>
                <a:close/>
              </a:path>
            </a:pathLst>
          </a:cu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1052511" y="2071685"/>
            <a:ext cx="2162176" cy="2805115"/>
          </a:xfrm>
          <a:custGeom>
            <a:avLst/>
            <a:gdLst>
              <a:gd name="connsiteX0" fmla="*/ 661988 w 2162176"/>
              <a:gd name="connsiteY0" fmla="*/ 0 h 2805115"/>
              <a:gd name="connsiteX1" fmla="*/ 1500187 w 2162176"/>
              <a:gd name="connsiteY1" fmla="*/ 0 h 2805115"/>
              <a:gd name="connsiteX2" fmla="*/ 1524000 w 2162176"/>
              <a:gd name="connsiteY2" fmla="*/ 23813 h 2805115"/>
              <a:gd name="connsiteX3" fmla="*/ 1524000 w 2162176"/>
              <a:gd name="connsiteY3" fmla="*/ 119062 h 2805115"/>
              <a:gd name="connsiteX4" fmla="*/ 1500187 w 2162176"/>
              <a:gd name="connsiteY4" fmla="*/ 142875 h 2805115"/>
              <a:gd name="connsiteX5" fmla="*/ 1443038 w 2162176"/>
              <a:gd name="connsiteY5" fmla="*/ 142875 h 2805115"/>
              <a:gd name="connsiteX6" fmla="*/ 1443038 w 2162176"/>
              <a:gd name="connsiteY6" fmla="*/ 706354 h 2805115"/>
              <a:gd name="connsiteX7" fmla="*/ 1501896 w 2162176"/>
              <a:gd name="connsiteY7" fmla="*/ 727896 h 2805115"/>
              <a:gd name="connsiteX8" fmla="*/ 2162176 w 2162176"/>
              <a:gd name="connsiteY8" fmla="*/ 1724027 h 2805115"/>
              <a:gd name="connsiteX9" fmla="*/ 1081088 w 2162176"/>
              <a:gd name="connsiteY9" fmla="*/ 2805115 h 2805115"/>
              <a:gd name="connsiteX10" fmla="*/ 0 w 2162176"/>
              <a:gd name="connsiteY10" fmla="*/ 1724027 h 2805115"/>
              <a:gd name="connsiteX11" fmla="*/ 660280 w 2162176"/>
              <a:gd name="connsiteY11" fmla="*/ 727896 h 2805115"/>
              <a:gd name="connsiteX12" fmla="*/ 719137 w 2162176"/>
              <a:gd name="connsiteY12" fmla="*/ 706355 h 2805115"/>
              <a:gd name="connsiteX13" fmla="*/ 719137 w 2162176"/>
              <a:gd name="connsiteY13" fmla="*/ 142875 h 2805115"/>
              <a:gd name="connsiteX14" fmla="*/ 661988 w 2162176"/>
              <a:gd name="connsiteY14" fmla="*/ 142875 h 2805115"/>
              <a:gd name="connsiteX15" fmla="*/ 638175 w 2162176"/>
              <a:gd name="connsiteY15" fmla="*/ 119062 h 2805115"/>
              <a:gd name="connsiteX16" fmla="*/ 638175 w 2162176"/>
              <a:gd name="connsiteY16" fmla="*/ 23813 h 2805115"/>
              <a:gd name="connsiteX17" fmla="*/ 661988 w 2162176"/>
              <a:gd name="connsiteY17" fmla="*/ 0 h 28051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2162176" h="2805115">
                <a:moveTo>
                  <a:pt x="661988" y="0"/>
                </a:moveTo>
                <a:lnTo>
                  <a:pt x="1500187" y="0"/>
                </a:lnTo>
                <a:cubicBezTo>
                  <a:pt x="1513339" y="0"/>
                  <a:pt x="1524000" y="10661"/>
                  <a:pt x="1524000" y="23813"/>
                </a:cubicBezTo>
                <a:lnTo>
                  <a:pt x="1524000" y="119062"/>
                </a:lnTo>
                <a:cubicBezTo>
                  <a:pt x="1524000" y="132214"/>
                  <a:pt x="1513339" y="142875"/>
                  <a:pt x="1500187" y="142875"/>
                </a:cubicBezTo>
                <a:lnTo>
                  <a:pt x="1443038" y="142875"/>
                </a:lnTo>
                <a:lnTo>
                  <a:pt x="1443038" y="706354"/>
                </a:lnTo>
                <a:lnTo>
                  <a:pt x="1501896" y="727896"/>
                </a:lnTo>
                <a:cubicBezTo>
                  <a:pt x="1889915" y="892015"/>
                  <a:pt x="2162176" y="1276226"/>
                  <a:pt x="2162176" y="1724027"/>
                </a:cubicBezTo>
                <a:cubicBezTo>
                  <a:pt x="2162176" y="2321095"/>
                  <a:pt x="1678156" y="2805115"/>
                  <a:pt x="1081088" y="2805115"/>
                </a:cubicBezTo>
                <a:cubicBezTo>
                  <a:pt x="484020" y="2805115"/>
                  <a:pt x="0" y="2321095"/>
                  <a:pt x="0" y="1724027"/>
                </a:cubicBezTo>
                <a:cubicBezTo>
                  <a:pt x="0" y="1276226"/>
                  <a:pt x="272261" y="892015"/>
                  <a:pt x="660280" y="727896"/>
                </a:cubicBezTo>
                <a:lnTo>
                  <a:pt x="719137" y="706355"/>
                </a:lnTo>
                <a:lnTo>
                  <a:pt x="719137" y="142875"/>
                </a:lnTo>
                <a:lnTo>
                  <a:pt x="661988" y="142875"/>
                </a:lnTo>
                <a:cubicBezTo>
                  <a:pt x="648836" y="142875"/>
                  <a:pt x="638175" y="132214"/>
                  <a:pt x="638175" y="119062"/>
                </a:cubicBezTo>
                <a:lnTo>
                  <a:pt x="638175" y="23813"/>
                </a:lnTo>
                <a:cubicBezTo>
                  <a:pt x="638175" y="10661"/>
                  <a:pt x="648836" y="0"/>
                  <a:pt x="661988" y="0"/>
                </a:cubicBezTo>
                <a:close/>
              </a:path>
            </a:pathLst>
          </a:cu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Freeform 17"/>
          <p:cNvSpPr/>
          <p:nvPr/>
        </p:nvSpPr>
        <p:spPr>
          <a:xfrm>
            <a:off x="8995720" y="2067386"/>
            <a:ext cx="2162176" cy="2805115"/>
          </a:xfrm>
          <a:custGeom>
            <a:avLst/>
            <a:gdLst>
              <a:gd name="connsiteX0" fmla="*/ 661988 w 2162176"/>
              <a:gd name="connsiteY0" fmla="*/ 0 h 2805115"/>
              <a:gd name="connsiteX1" fmla="*/ 1500187 w 2162176"/>
              <a:gd name="connsiteY1" fmla="*/ 0 h 2805115"/>
              <a:gd name="connsiteX2" fmla="*/ 1524000 w 2162176"/>
              <a:gd name="connsiteY2" fmla="*/ 23813 h 2805115"/>
              <a:gd name="connsiteX3" fmla="*/ 1524000 w 2162176"/>
              <a:gd name="connsiteY3" fmla="*/ 119062 h 2805115"/>
              <a:gd name="connsiteX4" fmla="*/ 1500187 w 2162176"/>
              <a:gd name="connsiteY4" fmla="*/ 142875 h 2805115"/>
              <a:gd name="connsiteX5" fmla="*/ 1443038 w 2162176"/>
              <a:gd name="connsiteY5" fmla="*/ 142875 h 2805115"/>
              <a:gd name="connsiteX6" fmla="*/ 1443038 w 2162176"/>
              <a:gd name="connsiteY6" fmla="*/ 706354 h 2805115"/>
              <a:gd name="connsiteX7" fmla="*/ 1501896 w 2162176"/>
              <a:gd name="connsiteY7" fmla="*/ 727896 h 2805115"/>
              <a:gd name="connsiteX8" fmla="*/ 2162176 w 2162176"/>
              <a:gd name="connsiteY8" fmla="*/ 1724027 h 2805115"/>
              <a:gd name="connsiteX9" fmla="*/ 1081088 w 2162176"/>
              <a:gd name="connsiteY9" fmla="*/ 2805115 h 2805115"/>
              <a:gd name="connsiteX10" fmla="*/ 0 w 2162176"/>
              <a:gd name="connsiteY10" fmla="*/ 1724027 h 2805115"/>
              <a:gd name="connsiteX11" fmla="*/ 660280 w 2162176"/>
              <a:gd name="connsiteY11" fmla="*/ 727896 h 2805115"/>
              <a:gd name="connsiteX12" fmla="*/ 719137 w 2162176"/>
              <a:gd name="connsiteY12" fmla="*/ 706354 h 2805115"/>
              <a:gd name="connsiteX13" fmla="*/ 719137 w 2162176"/>
              <a:gd name="connsiteY13" fmla="*/ 142875 h 2805115"/>
              <a:gd name="connsiteX14" fmla="*/ 661988 w 2162176"/>
              <a:gd name="connsiteY14" fmla="*/ 142875 h 2805115"/>
              <a:gd name="connsiteX15" fmla="*/ 638175 w 2162176"/>
              <a:gd name="connsiteY15" fmla="*/ 119062 h 2805115"/>
              <a:gd name="connsiteX16" fmla="*/ 638175 w 2162176"/>
              <a:gd name="connsiteY16" fmla="*/ 23813 h 2805115"/>
              <a:gd name="connsiteX17" fmla="*/ 661988 w 2162176"/>
              <a:gd name="connsiteY17" fmla="*/ 0 h 28051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2162176" h="2805115">
                <a:moveTo>
                  <a:pt x="661988" y="0"/>
                </a:moveTo>
                <a:lnTo>
                  <a:pt x="1500187" y="0"/>
                </a:lnTo>
                <a:cubicBezTo>
                  <a:pt x="1513339" y="0"/>
                  <a:pt x="1524000" y="10661"/>
                  <a:pt x="1524000" y="23813"/>
                </a:cubicBezTo>
                <a:lnTo>
                  <a:pt x="1524000" y="119062"/>
                </a:lnTo>
                <a:cubicBezTo>
                  <a:pt x="1524000" y="132214"/>
                  <a:pt x="1513339" y="142875"/>
                  <a:pt x="1500187" y="142875"/>
                </a:cubicBezTo>
                <a:lnTo>
                  <a:pt x="1443038" y="142875"/>
                </a:lnTo>
                <a:lnTo>
                  <a:pt x="1443038" y="706354"/>
                </a:lnTo>
                <a:lnTo>
                  <a:pt x="1501896" y="727896"/>
                </a:lnTo>
                <a:cubicBezTo>
                  <a:pt x="1889915" y="892015"/>
                  <a:pt x="2162176" y="1276226"/>
                  <a:pt x="2162176" y="1724027"/>
                </a:cubicBezTo>
                <a:cubicBezTo>
                  <a:pt x="2162176" y="2321095"/>
                  <a:pt x="1678156" y="2805115"/>
                  <a:pt x="1081088" y="2805115"/>
                </a:cubicBezTo>
                <a:cubicBezTo>
                  <a:pt x="484020" y="2805115"/>
                  <a:pt x="0" y="2321095"/>
                  <a:pt x="0" y="1724027"/>
                </a:cubicBezTo>
                <a:cubicBezTo>
                  <a:pt x="0" y="1276226"/>
                  <a:pt x="272261" y="892015"/>
                  <a:pt x="660280" y="727896"/>
                </a:cubicBezTo>
                <a:lnTo>
                  <a:pt x="719137" y="706354"/>
                </a:lnTo>
                <a:lnTo>
                  <a:pt x="719137" y="142875"/>
                </a:lnTo>
                <a:lnTo>
                  <a:pt x="661988" y="142875"/>
                </a:lnTo>
                <a:cubicBezTo>
                  <a:pt x="648836" y="142875"/>
                  <a:pt x="638175" y="132214"/>
                  <a:pt x="638175" y="119062"/>
                </a:cubicBezTo>
                <a:lnTo>
                  <a:pt x="638175" y="23813"/>
                </a:lnTo>
                <a:cubicBezTo>
                  <a:pt x="638175" y="10661"/>
                  <a:pt x="648836" y="0"/>
                  <a:pt x="661988" y="0"/>
                </a:cubicBezTo>
                <a:close/>
              </a:path>
            </a:pathLst>
          </a:cu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CasetăText 1"/>
          <p:cNvSpPr txBox="1"/>
          <p:nvPr/>
        </p:nvSpPr>
        <p:spPr>
          <a:xfrm>
            <a:off x="3555610" y="5650300"/>
            <a:ext cx="610052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o-RO" sz="3600" dirty="0">
                <a:solidFill>
                  <a:schemeClr val="bg1">
                    <a:lumMod val="95000"/>
                  </a:schemeClr>
                </a:solidFill>
                <a:latin typeface="Bodoni MT Black" panose="02070A03080606020203" pitchFamily="18" charset="0"/>
              </a:rPr>
              <a:t>INTERFERENTE  ECO</a:t>
            </a:r>
          </a:p>
          <a:p>
            <a:pPr algn="ctr"/>
            <a:r>
              <a:rPr lang="ro-RO" sz="3600" dirty="0">
                <a:solidFill>
                  <a:schemeClr val="bg1">
                    <a:lumMod val="95000"/>
                  </a:schemeClr>
                </a:solidFill>
                <a:latin typeface="Bodoni MT Black" panose="02070A03080606020203" pitchFamily="18" charset="0"/>
              </a:rPr>
              <a:t>2022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9928753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  <p:tag name="ARTICULATE_PROJECT_OPEN" val="0"/>
  <p:tag name="ARTICULATE_SLIDE_COUNT" val="2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351</TotalTime>
  <Words>3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Bodoni MT Black</vt:lpstr>
      <vt:lpstr>Calibri</vt:lpstr>
      <vt:lpstr>Calibri Light</vt:lpstr>
      <vt:lpstr>Office Theme</vt:lpstr>
      <vt:lpstr>PowerPoint Presentation</vt:lpstr>
    </vt:vector>
  </TitlesOfParts>
  <Company>Unitate Scolara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revision>35</cp:revision>
  <dcterms:created xsi:type="dcterms:W3CDTF">2020-02-19T18:40:12Z</dcterms:created>
  <dcterms:modified xsi:type="dcterms:W3CDTF">2022-04-05T15:17:43Z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F86445E1-9C20-4802-9AD2-B88F8F9E09C0</vt:lpwstr>
  </property>
  <property fmtid="{D5CDD505-2E9C-101B-9397-08002B2CF9AE}" pid="3" name="ArticulatePath">
    <vt:lpwstr>PPT5</vt:lpwstr>
  </property>
</Properties>
</file>