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9D5A8-1194-41B0-A969-C923996422E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B0AF8-0331-4587-90E3-86B3709CD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05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B0AF8-0331-4587-90E3-86B3709CDD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88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301B-FD7C-4F6E-9D06-FD48910B88ED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3461-67C5-4B91-BB40-687CD4791F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301B-FD7C-4F6E-9D06-FD48910B88ED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3461-67C5-4B91-BB40-687CD4791F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301B-FD7C-4F6E-9D06-FD48910B88ED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3461-67C5-4B91-BB40-687CD4791F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301B-FD7C-4F6E-9D06-FD48910B88ED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3461-67C5-4B91-BB40-687CD4791F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301B-FD7C-4F6E-9D06-FD48910B88ED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3461-67C5-4B91-BB40-687CD4791F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301B-FD7C-4F6E-9D06-FD48910B88ED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3461-67C5-4B91-BB40-687CD4791F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301B-FD7C-4F6E-9D06-FD48910B88ED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3461-67C5-4B91-BB40-687CD4791F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301B-FD7C-4F6E-9D06-FD48910B88ED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3461-67C5-4B91-BB40-687CD4791F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301B-FD7C-4F6E-9D06-FD48910B88ED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3461-67C5-4B91-BB40-687CD4791F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301B-FD7C-4F6E-9D06-FD48910B88ED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7B3461-67C5-4B91-BB40-687CD4791F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301B-FD7C-4F6E-9D06-FD48910B88ED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3461-67C5-4B91-BB40-687CD4791F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9FD301B-FD7C-4F6E-9D06-FD48910B88ED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C7B3461-67C5-4B91-BB40-687CD4791F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209799"/>
          </a:xfrm>
        </p:spPr>
        <p:txBody>
          <a:bodyPr>
            <a:normAutofit/>
          </a:bodyPr>
          <a:lstStyle/>
          <a:p>
            <a:r>
              <a:rPr lang="en-US" b="1" dirty="0" smtClean="0"/>
              <a:t>PORTOFOLIUL PROFESORULUI DE EDUCA</a:t>
            </a:r>
            <a:r>
              <a:rPr lang="ro-RO" b="1" dirty="0" smtClean="0"/>
              <a:t>ȚIE FIZICĂ ȘI SPORT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 smtClean="0"/>
              <a:t>2015-2016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753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20940" cy="548640"/>
          </a:xfrm>
        </p:spPr>
        <p:txBody>
          <a:bodyPr/>
          <a:lstStyle/>
          <a:p>
            <a:r>
              <a:rPr lang="ro-RO" sz="1600" dirty="0" smtClean="0"/>
              <a:t>PORTOFOLIUL PROFESORULUI DE EDUCAȚIEI FIZICĂ ȘI SPORT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071572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o-RO" sz="2800" dirty="0" smtClean="0"/>
              <a:t>CV</a:t>
            </a:r>
          </a:p>
          <a:p>
            <a:pPr marL="457200" indent="-457200">
              <a:buAutoNum type="arabicPeriod"/>
            </a:pPr>
            <a:r>
              <a:rPr lang="ro-RO" sz="2800" dirty="0" smtClean="0"/>
              <a:t>INCADRARE:  nr. ore și clase</a:t>
            </a:r>
          </a:p>
          <a:p>
            <a:pPr marL="457200" indent="-457200">
              <a:buAutoNum type="arabicPeriod"/>
            </a:pPr>
            <a:r>
              <a:rPr lang="ro-RO" sz="2800" dirty="0" smtClean="0"/>
              <a:t>STRUCTURA ANULUI ȘCOLAR</a:t>
            </a:r>
          </a:p>
          <a:p>
            <a:pPr marL="457200" indent="-457200">
              <a:buAutoNum type="arabicPeriod"/>
            </a:pPr>
            <a:r>
              <a:rPr lang="ro-RO" sz="2800" dirty="0" smtClean="0"/>
              <a:t>ORARUL DE FUNCȚIONARE ȘI LOCAȚII (DUPĂ CAZ)</a:t>
            </a:r>
          </a:p>
          <a:p>
            <a:pPr marL="457200" indent="-457200">
              <a:buAutoNum type="arabicPeriod"/>
            </a:pPr>
            <a:r>
              <a:rPr lang="ro-RO" sz="2800" dirty="0" smtClean="0"/>
              <a:t>ORDINUL 3462/2012</a:t>
            </a:r>
          </a:p>
          <a:p>
            <a:pPr marL="457200" indent="-457200">
              <a:buAutoNum type="arabicPeriod"/>
            </a:pPr>
            <a:r>
              <a:rPr lang="ro-RO" sz="2800" dirty="0" smtClean="0"/>
              <a:t>ROFUIPAPROBAT PRIN OM 5115/15.12.2014</a:t>
            </a:r>
          </a:p>
          <a:p>
            <a:pPr marL="457200" indent="-457200">
              <a:buAutoNum type="arabicPeriod"/>
            </a:pPr>
            <a:r>
              <a:rPr lang="ro-RO" sz="2800" dirty="0" smtClean="0"/>
              <a:t>PROGRAME ȘCOLARE VALABILE</a:t>
            </a:r>
          </a:p>
          <a:p>
            <a:pPr marL="457200" indent="-457200">
              <a:buAutoNum type="arabicPeriod"/>
            </a:pPr>
            <a:r>
              <a:rPr lang="ro-RO" sz="2000" dirty="0" smtClean="0"/>
              <a:t>NORMATIVE DE DOTARE  MINIMALĂ  PENTRU FIECARE NIVEL DE STUDIU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85194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1600" dirty="0">
                <a:solidFill>
                  <a:srgbClr val="000000"/>
                </a:solidFill>
              </a:rPr>
              <a:t>PORTOFOLIUL PROFESORULUI DE EDUCAȚIEI FIZICĂ ȘI 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147772"/>
          </a:xfrm>
        </p:spPr>
        <p:txBody>
          <a:bodyPr>
            <a:normAutofit/>
          </a:bodyPr>
          <a:lstStyle/>
          <a:p>
            <a:r>
              <a:rPr lang="ro-RO" sz="2800" dirty="0" smtClean="0"/>
              <a:t>9. DOCUMENTE DE PLANIFICARE: </a:t>
            </a:r>
          </a:p>
          <a:p>
            <a:r>
              <a:rPr lang="ro-RO" sz="2800" dirty="0" smtClean="0">
                <a:solidFill>
                  <a:srgbClr val="FF0000"/>
                </a:solidFill>
              </a:rPr>
              <a:t>3 DOCUMENTE </a:t>
            </a:r>
          </a:p>
          <a:p>
            <a:r>
              <a:rPr lang="ro-RO" sz="2800" dirty="0" smtClean="0">
                <a:solidFill>
                  <a:srgbClr val="FF0000"/>
                </a:solidFill>
              </a:rPr>
              <a:t> - plan calendaristic</a:t>
            </a:r>
          </a:p>
          <a:p>
            <a:r>
              <a:rPr lang="ro-RO" sz="2800" dirty="0" smtClean="0">
                <a:solidFill>
                  <a:srgbClr val="FF0000"/>
                </a:solidFill>
              </a:rPr>
              <a:t> - eșalonarea anuală a unităților de învățare</a:t>
            </a:r>
          </a:p>
          <a:p>
            <a:pPr marL="457200" indent="-457200">
              <a:buFontTx/>
              <a:buChar char="-"/>
            </a:pPr>
            <a:r>
              <a:rPr lang="ro-RO" sz="2800" dirty="0" smtClean="0">
                <a:solidFill>
                  <a:srgbClr val="FF0000"/>
                </a:solidFill>
              </a:rPr>
              <a:t>proiectarea unităților de învățare</a:t>
            </a:r>
          </a:p>
          <a:p>
            <a:pPr marL="0" indent="0"/>
            <a:r>
              <a:rPr lang="ro-RO" sz="2800" dirty="0" smtClean="0"/>
              <a:t>10. BAREME ȘI STANDARDE DE EVALUARE (prezentate elevilor la început de semestru)</a:t>
            </a:r>
          </a:p>
          <a:p>
            <a:pPr marL="0" indent="0"/>
            <a:r>
              <a:rPr lang="ro-RO" sz="2800" dirty="0" smtClean="0"/>
              <a:t>11. PROCESE VERBALE DE PROTECȚIA MUNCII(întocmite în două exemplare)</a:t>
            </a:r>
          </a:p>
          <a:p>
            <a:pPr marL="0" indent="0"/>
            <a:r>
              <a:rPr lang="ro-RO" sz="2800" dirty="0" smtClean="0"/>
              <a:t>12. Adeverințe medicale pe clase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1115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1600" dirty="0">
                <a:solidFill>
                  <a:srgbClr val="000000"/>
                </a:solidFill>
              </a:rPr>
              <a:t>PORTOFOLIUL PROFESORULUI DE EDUCAȚIEI FIZICĂ ȘI 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071572"/>
          </a:xfrm>
        </p:spPr>
        <p:txBody>
          <a:bodyPr>
            <a:normAutofit fontScale="92500" lnSpcReduction="10000"/>
          </a:bodyPr>
          <a:lstStyle/>
          <a:p>
            <a:r>
              <a:rPr lang="ro-RO" sz="2800" dirty="0" smtClean="0"/>
              <a:t>13. SCUTIRI MEDICALE</a:t>
            </a:r>
          </a:p>
          <a:p>
            <a:r>
              <a:rPr lang="ro-RO" sz="2800" dirty="0" smtClean="0"/>
              <a:t>14. OPȚIONALE AVIZATE</a:t>
            </a:r>
          </a:p>
          <a:p>
            <a:r>
              <a:rPr lang="ro-RO" sz="2800" dirty="0" smtClean="0"/>
              <a:t>15. CALENDARUL COMPETIȚIILOR SPORTIVE ȘCOLARE LA NIVEL DE UNITATE DE ÎNVĂȚĂMÂNT (forma cadru emisă de MENCS, avizat de conducerea școlii)</a:t>
            </a:r>
          </a:p>
          <a:p>
            <a:r>
              <a:rPr lang="ro-RO" sz="2800" dirty="0" smtClean="0"/>
              <a:t>16. REGULAMENTUL DE ORGANIZARE A O.N.S.S.</a:t>
            </a:r>
          </a:p>
          <a:p>
            <a:r>
              <a:rPr lang="ro-RO" sz="2800" dirty="0" smtClean="0"/>
              <a:t>17. REGULAMENTUL DE ORGANIZARE A O.G.</a:t>
            </a:r>
          </a:p>
          <a:p>
            <a:r>
              <a:rPr lang="ro-RO" sz="2800" dirty="0" smtClean="0"/>
              <a:t>18. PREVEDERI METODOLOGICE</a:t>
            </a:r>
          </a:p>
          <a:p>
            <a:r>
              <a:rPr lang="ro-RO" sz="2800" dirty="0" smtClean="0"/>
              <a:t>19. COMPETIȚII SPORTIVE DIN CADRUL ONSS/OG, (rezultate, elevi participanți pe clase și discipline sportive)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8080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1600" dirty="0">
                <a:solidFill>
                  <a:srgbClr val="000000"/>
                </a:solidFill>
              </a:rPr>
              <a:t>PORTOFOLIUL PROFESORULUI DE EDUCAȚIEI FIZICĂ ȘI 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800" dirty="0" smtClean="0"/>
              <a:t>20. PROCESE VERBALE PENTRU ORICE DEPLASARE CU ELEVII, SEMNATE DE PĂRINȚI ȘI ÎNVĂȚĂTORI  LA CLASELE 0 - IV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2509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CAIETUL PROFESORULUI DE EDUCAȚIE FIZICĂ ȘI SPORT          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99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06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1600" dirty="0" smtClean="0"/>
              <a:t>CAIETUL PROFESORULUI DE EDUCAȚIE FIZICĂ ȘI SPORT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o-RO" sz="3600" dirty="0" smtClean="0"/>
              <a:t>ÎNREGISTRĂRI ABSENȚE</a:t>
            </a:r>
          </a:p>
          <a:p>
            <a:pPr>
              <a:buFontTx/>
              <a:buChar char="-"/>
            </a:pPr>
            <a:r>
              <a:rPr lang="ro-RO" sz="3600" dirty="0" smtClean="0"/>
              <a:t>PROBE ȘI NORME DE CONTROL</a:t>
            </a:r>
          </a:p>
          <a:p>
            <a:pPr>
              <a:buFontTx/>
              <a:buChar char="-"/>
            </a:pPr>
            <a:r>
              <a:rPr lang="ro-RO" sz="3600" dirty="0" smtClean="0"/>
              <a:t>TESTĂRI INIȚIALE/ FINALE, NOTE CU DATĂ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728124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33</TotalTime>
  <Words>252</Words>
  <Application>Microsoft Office PowerPoint</Application>
  <PresentationFormat>On-screen Show (4:3)</PresentationFormat>
  <Paragraphs>36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PORTOFOLIUL PROFESORULUI DE EDUCAȚIE FIZICĂ ȘI SPORT</vt:lpstr>
      <vt:lpstr>PORTOFOLIUL PROFESORULUI DE EDUCAȚIEI FIZICĂ ȘI SPORT</vt:lpstr>
      <vt:lpstr>PORTOFOLIUL PROFESORULUI DE EDUCAȚIEI FIZICĂ ȘI SPORT</vt:lpstr>
      <vt:lpstr>PORTOFOLIUL PROFESORULUI DE EDUCAȚIEI FIZICĂ ȘI SPORT</vt:lpstr>
      <vt:lpstr>PORTOFOLIUL PROFESORULUI DE EDUCAȚIEI FIZICĂ ȘI SPORT</vt:lpstr>
      <vt:lpstr>CAIETUL PROFESORULUI DE EDUCAȚIE FIZICĂ ȘI SPORT           </vt:lpstr>
      <vt:lpstr>PowerPoint Presentation</vt:lpstr>
      <vt:lpstr>CAIETUL PROFESORULUI DE EDUCAȚIE FIZICĂ ȘI SPORT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PORTOFOLIUL PROFESORULUI DE EDUCAȚIE FIZICĂ ȘI SPORT</dc:title>
  <dc:creator>FarkasCsaba</dc:creator>
  <cp:lastModifiedBy>FarkasCsaba</cp:lastModifiedBy>
  <cp:revision>4</cp:revision>
  <dcterms:created xsi:type="dcterms:W3CDTF">2016-04-04T16:57:54Z</dcterms:created>
  <dcterms:modified xsi:type="dcterms:W3CDTF">2016-04-04T17:31:47Z</dcterms:modified>
</cp:coreProperties>
</file>