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3CA7A3-4BAE-4185-8EAC-9F617FB3554E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B1C6C-5DC9-44FA-8D1E-7D39D493E2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B1C6C-5DC9-44FA-8D1E-7D39D493E2CC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EB1C6C-5DC9-44FA-8D1E-7D39D493E2C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05688573-3EC1-4A86-8D6D-A92A38CA0A83}" type="datetimeFigureOut">
              <a:rPr lang="en-US" smtClean="0"/>
              <a:pPr/>
              <a:t>9/16/2009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6D9284F3-EE25-4625-B304-66E3219E2B8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007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PLANURI CADRU</a:t>
            </a:r>
            <a:br>
              <a:rPr lang="en-US" dirty="0" smtClean="0"/>
            </a:br>
            <a:r>
              <a:rPr lang="en-US" dirty="0" smtClean="0"/>
              <a:t>PRE</a:t>
            </a:r>
            <a:r>
              <a:rPr lang="ro-RO" dirty="0" smtClean="0"/>
              <a:t>Z</a:t>
            </a:r>
            <a:r>
              <a:rPr lang="en-US" dirty="0" smtClean="0"/>
              <a:t>ENTARE COMPARATIV</a:t>
            </a:r>
            <a:r>
              <a:rPr lang="ro-RO" dirty="0" smtClean="0"/>
              <a:t>Ă</a:t>
            </a:r>
            <a:br>
              <a:rPr lang="ro-RO" dirty="0" smtClean="0"/>
            </a:br>
            <a:r>
              <a:rPr lang="ro-RO" dirty="0" smtClean="0"/>
              <a:t>2001-2009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8"/>
            <a:ext cx="6400800" cy="1066792"/>
          </a:xfrm>
        </p:spPr>
        <p:txBody>
          <a:bodyPr/>
          <a:lstStyle/>
          <a:p>
            <a:r>
              <a:rPr lang="ro-RO" dirty="0" smtClean="0"/>
              <a:t>LB. ŞI LITERATURA ROMÂNĂ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42844" y="214292"/>
          <a:ext cx="8643999" cy="6502814"/>
        </p:xfrm>
        <a:graphic>
          <a:graphicData uri="http://schemas.openxmlformats.org/drawingml/2006/table">
            <a:tbl>
              <a:tblPr/>
              <a:tblGrid>
                <a:gridCol w="1676061"/>
                <a:gridCol w="1676061"/>
                <a:gridCol w="576968"/>
                <a:gridCol w="835402"/>
                <a:gridCol w="706185"/>
                <a:gridCol w="1586661"/>
                <a:gridCol w="1586661"/>
              </a:tblGrid>
              <a:tr h="234665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Filiera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Specializarea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Clasa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 a IX-a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Clasa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 a X-a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Observaţii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3466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2001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2009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2001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2009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9331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TEORETICA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Matematic</a:t>
                      </a:r>
                      <a:r>
                        <a:rPr lang="ro-RO" sz="1600" b="1" dirty="0">
                          <a:latin typeface="Times New Roman"/>
                          <a:ea typeface="Times New Roman"/>
                        </a:rPr>
                        <a:t>ă </a:t>
                      </a:r>
                      <a:r>
                        <a:rPr lang="ro-RO" sz="1600" b="1" dirty="0" smtClean="0">
                          <a:latin typeface="Times New Roman"/>
                          <a:ea typeface="Times New Roman"/>
                        </a:rPr>
                        <a:t>Informatică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-</a:t>
                      </a:r>
                      <a:r>
                        <a:rPr lang="en-US" sz="1600" b="1">
                          <a:latin typeface="Times New Roman"/>
                          <a:ea typeface="Times New Roman"/>
                        </a:rPr>
                        <a:t>1 </a:t>
                      </a:r>
                      <a:r>
                        <a:rPr lang="en-US" sz="1600" b="1" smtClean="0">
                          <a:latin typeface="Times New Roman"/>
                          <a:ea typeface="Times New Roman"/>
                        </a:rPr>
                        <a:t>(a </a:t>
                      </a: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X-a)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Filologie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Ştiinţe sociale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Ştiinţe ale naturii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(clasa a 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Tehnologică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Toate specializările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(clasa a IX-a)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027">
                <a:tc rowSpan="8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 dirty="0" err="1">
                          <a:latin typeface="Times New Roman"/>
                          <a:ea typeface="Times New Roman"/>
                        </a:rPr>
                        <a:t>Vocaţională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Sportiv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(clasa a IX-a)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Muzică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(clasa a IX-a)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Coregrafie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(clasa a IX-a)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02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Arte plastice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(clasa a IX-a)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Pedagogic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Teatru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-1 (a IX-a + a X-a)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Teologie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933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o-RO" sz="1600" b="1" dirty="0" smtClean="0">
                          <a:latin typeface="Times New Roman"/>
                          <a:ea typeface="Times New Roman"/>
                        </a:rPr>
                        <a:t>                </a:t>
                      </a:r>
                      <a:r>
                        <a:rPr lang="en-US" sz="1600" b="1" dirty="0" err="1" smtClean="0">
                          <a:latin typeface="Times New Roman"/>
                          <a:ea typeface="Times New Roman"/>
                        </a:rPr>
                        <a:t>Militar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4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3+1CD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dirty="0">
                          <a:latin typeface="Times New Roman"/>
                          <a:ea typeface="Times New Roman"/>
                        </a:rPr>
                        <a:t>3</a:t>
                      </a: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dirty="0">
                        <a:latin typeface="Times New Roman"/>
                        <a:ea typeface="Times New Roman"/>
                      </a:endParaRPr>
                    </a:p>
                  </a:txBody>
                  <a:tcPr marL="54429" marR="544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7</TotalTime>
  <Words>157</Words>
  <Application>Microsoft Office PowerPoint</Application>
  <PresentationFormat>On-screen Show (4:3)</PresentationFormat>
  <Paragraphs>93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Concourse</vt:lpstr>
      <vt:lpstr>PLANURI CADRU PREZENTARE COMPARATIVĂ 2001-2009</vt:lpstr>
      <vt:lpstr>Slide 2</vt:lpstr>
    </vt:vector>
  </TitlesOfParts>
  <Company>ISJCV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PLANURI CADRU PREZENTARE COMPARATIVĂ 2001-2009</dc:title>
  <dc:creator>Alice</dc:creator>
  <cp:lastModifiedBy>Alice</cp:lastModifiedBy>
  <cp:revision>2</cp:revision>
  <dcterms:created xsi:type="dcterms:W3CDTF">2009-09-15T08:38:42Z</dcterms:created>
  <dcterms:modified xsi:type="dcterms:W3CDTF">2009-09-16T07:43:59Z</dcterms:modified>
</cp:coreProperties>
</file>