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8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9" r:id="rId22"/>
    <p:sldId id="280" r:id="rId23"/>
    <p:sldId id="281" r:id="rId24"/>
    <p:sldId id="282" r:id="rId25"/>
    <p:sldId id="2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FBFFC4-2236-4EFC-96F1-083B987C89B6}" v="50" dt="2023-06-06T17:01:36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86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orica Tanko" userId="b302d086521874d4" providerId="LiveId" clId="{2AFBFFC4-2236-4EFC-96F1-083B987C89B6}"/>
    <pc:docChg chg="undo redo custSel addSld delSld modSld">
      <pc:chgData name="Viorica Tanko" userId="b302d086521874d4" providerId="LiveId" clId="{2AFBFFC4-2236-4EFC-96F1-083B987C89B6}" dt="2023-06-06T17:01:38.570" v="865" actId="5793"/>
      <pc:docMkLst>
        <pc:docMk/>
      </pc:docMkLst>
      <pc:sldChg chg="modSp mod">
        <pc:chgData name="Viorica Tanko" userId="b302d086521874d4" providerId="LiveId" clId="{2AFBFFC4-2236-4EFC-96F1-083B987C89B6}" dt="2023-06-06T10:28:11.078" v="853" actId="113"/>
        <pc:sldMkLst>
          <pc:docMk/>
          <pc:sldMk cId="927382649" sldId="258"/>
        </pc:sldMkLst>
        <pc:spChg chg="mod">
          <ac:chgData name="Viorica Tanko" userId="b302d086521874d4" providerId="LiveId" clId="{2AFBFFC4-2236-4EFC-96F1-083B987C89B6}" dt="2023-06-06T10:28:11.078" v="853" actId="113"/>
          <ac:spMkLst>
            <pc:docMk/>
            <pc:sldMk cId="927382649" sldId="258"/>
            <ac:spMk id="3" creationId="{88C658AC-FE01-2E43-B7BB-774116ECE5BF}"/>
          </ac:spMkLst>
        </pc:spChg>
      </pc:sldChg>
      <pc:sldChg chg="addSp modSp mod setBg">
        <pc:chgData name="Viorica Tanko" userId="b302d086521874d4" providerId="LiveId" clId="{2AFBFFC4-2236-4EFC-96F1-083B987C89B6}" dt="2023-06-06T07:14:34.190" v="23" actId="20577"/>
        <pc:sldMkLst>
          <pc:docMk/>
          <pc:sldMk cId="2558731098" sldId="261"/>
        </pc:sldMkLst>
        <pc:spChg chg="mod">
          <ac:chgData name="Viorica Tanko" userId="b302d086521874d4" providerId="LiveId" clId="{2AFBFFC4-2236-4EFC-96F1-083B987C89B6}" dt="2023-06-06T07:14:20.013" v="22" actId="26606"/>
          <ac:spMkLst>
            <pc:docMk/>
            <pc:sldMk cId="2558731098" sldId="261"/>
            <ac:spMk id="2" creationId="{04DF3BDB-F7D2-B6F5-220B-1C337C4DB7B7}"/>
          </ac:spMkLst>
        </pc:spChg>
        <pc:spChg chg="mod">
          <ac:chgData name="Viorica Tanko" userId="b302d086521874d4" providerId="LiveId" clId="{2AFBFFC4-2236-4EFC-96F1-083B987C89B6}" dt="2023-06-06T07:14:34.190" v="23" actId="20577"/>
          <ac:spMkLst>
            <pc:docMk/>
            <pc:sldMk cId="2558731098" sldId="261"/>
            <ac:spMk id="3" creationId="{5C961DB9-9C77-6D04-257F-4F9DEC630EBD}"/>
          </ac:spMkLst>
        </pc:spChg>
        <pc:spChg chg="add">
          <ac:chgData name="Viorica Tanko" userId="b302d086521874d4" providerId="LiveId" clId="{2AFBFFC4-2236-4EFC-96F1-083B987C89B6}" dt="2023-06-06T07:14:20.013" v="22" actId="26606"/>
          <ac:spMkLst>
            <pc:docMk/>
            <pc:sldMk cId="2558731098" sldId="261"/>
            <ac:spMk id="9" creationId="{94C5663A-0CE3-4AEE-B47E-FB68D9EBFE1A}"/>
          </ac:spMkLst>
        </pc:spChg>
        <pc:picChg chg="add">
          <ac:chgData name="Viorica Tanko" userId="b302d086521874d4" providerId="LiveId" clId="{2AFBFFC4-2236-4EFC-96F1-083B987C89B6}" dt="2023-06-06T07:14:20.013" v="22" actId="26606"/>
          <ac:picMkLst>
            <pc:docMk/>
            <pc:sldMk cId="2558731098" sldId="261"/>
            <ac:picMk id="5" creationId="{5D11A558-8BED-4C3D-29A3-B49D8D5C85AB}"/>
          </ac:picMkLst>
        </pc:picChg>
      </pc:sldChg>
      <pc:sldChg chg="addSp delSp modSp new mod setBg">
        <pc:chgData name="Viorica Tanko" userId="b302d086521874d4" providerId="LiveId" clId="{2AFBFFC4-2236-4EFC-96F1-083B987C89B6}" dt="2023-06-06T10:54:47.426" v="859" actId="20577"/>
        <pc:sldMkLst>
          <pc:docMk/>
          <pc:sldMk cId="1395960412" sldId="262"/>
        </pc:sldMkLst>
        <pc:spChg chg="mod">
          <ac:chgData name="Viorica Tanko" userId="b302d086521874d4" providerId="LiveId" clId="{2AFBFFC4-2236-4EFC-96F1-083B987C89B6}" dt="2023-06-06T07:22:32.749" v="84" actId="14100"/>
          <ac:spMkLst>
            <pc:docMk/>
            <pc:sldMk cId="1395960412" sldId="262"/>
            <ac:spMk id="2" creationId="{C447DE3E-ECBB-A08F-C196-C5B399D47F0C}"/>
          </ac:spMkLst>
        </pc:spChg>
        <pc:spChg chg="add del mod">
          <ac:chgData name="Viorica Tanko" userId="b302d086521874d4" providerId="LiveId" clId="{2AFBFFC4-2236-4EFC-96F1-083B987C89B6}" dt="2023-06-06T07:16:56.855" v="56" actId="26606"/>
          <ac:spMkLst>
            <pc:docMk/>
            <pc:sldMk cId="1395960412" sldId="262"/>
            <ac:spMk id="3" creationId="{63993868-A4AC-339A-79F1-A0678B74AE0A}"/>
          </ac:spMkLst>
        </pc:spChg>
        <pc:spChg chg="add del">
          <ac:chgData name="Viorica Tanko" userId="b302d086521874d4" providerId="LiveId" clId="{2AFBFFC4-2236-4EFC-96F1-083B987C89B6}" dt="2023-06-06T07:16:33.711" v="53" actId="26606"/>
          <ac:spMkLst>
            <pc:docMk/>
            <pc:sldMk cId="1395960412" sldId="262"/>
            <ac:spMk id="9" creationId="{92070828-E616-4355-9C8A-A1065032B27D}"/>
          </ac:spMkLst>
        </pc:spChg>
        <pc:spChg chg="add del">
          <ac:chgData name="Viorica Tanko" userId="b302d086521874d4" providerId="LiveId" clId="{2AFBFFC4-2236-4EFC-96F1-083B987C89B6}" dt="2023-06-06T07:20:45.722" v="69" actId="26606"/>
          <ac:spMkLst>
            <pc:docMk/>
            <pc:sldMk cId="1395960412" sldId="262"/>
            <ac:spMk id="10" creationId="{98DED6BC-9A3E-48D4-AD7C-A56D63F547E8}"/>
          </ac:spMkLst>
        </pc:spChg>
        <pc:spChg chg="add del">
          <ac:chgData name="Viorica Tanko" userId="b302d086521874d4" providerId="LiveId" clId="{2AFBFFC4-2236-4EFC-96F1-083B987C89B6}" dt="2023-06-06T07:16:33.711" v="53" actId="26606"/>
          <ac:spMkLst>
            <pc:docMk/>
            <pc:sldMk cId="1395960412" sldId="262"/>
            <ac:spMk id="11" creationId="{355161C6-1218-4EAF-A9E9-A319CFD760C9}"/>
          </ac:spMkLst>
        </pc:spChg>
        <pc:spChg chg="add del">
          <ac:chgData name="Viorica Tanko" userId="b302d086521874d4" providerId="LiveId" clId="{2AFBFFC4-2236-4EFC-96F1-083B987C89B6}" dt="2023-06-06T07:20:45.722" v="69" actId="26606"/>
          <ac:spMkLst>
            <pc:docMk/>
            <pc:sldMk cId="1395960412" sldId="262"/>
            <ac:spMk id="12" creationId="{6B6E033A-DB2E-49B8-B600-B38E0C280263}"/>
          </ac:spMkLst>
        </pc:spChg>
        <pc:spChg chg="add del">
          <ac:chgData name="Viorica Tanko" userId="b302d086521874d4" providerId="LiveId" clId="{2AFBFFC4-2236-4EFC-96F1-083B987C89B6}" dt="2023-06-06T07:19:33.243" v="65" actId="26606"/>
          <ac:spMkLst>
            <pc:docMk/>
            <pc:sldMk cId="1395960412" sldId="262"/>
            <ac:spMk id="13" creationId="{78FD1E94-B12F-434F-8027-5DBEAC55A132}"/>
          </ac:spMkLst>
        </pc:spChg>
        <pc:spChg chg="add del">
          <ac:chgData name="Viorica Tanko" userId="b302d086521874d4" providerId="LiveId" clId="{2AFBFFC4-2236-4EFC-96F1-083B987C89B6}" dt="2023-06-06T07:21:01.940" v="71" actId="26606"/>
          <ac:spMkLst>
            <pc:docMk/>
            <pc:sldMk cId="1395960412" sldId="262"/>
            <ac:spMk id="14" creationId="{92070828-E616-4355-9C8A-A1065032B27D}"/>
          </ac:spMkLst>
        </pc:spChg>
        <pc:spChg chg="add del">
          <ac:chgData name="Viorica Tanko" userId="b302d086521874d4" providerId="LiveId" clId="{2AFBFFC4-2236-4EFC-96F1-083B987C89B6}" dt="2023-06-06T07:19:33.243" v="65" actId="26606"/>
          <ac:spMkLst>
            <pc:docMk/>
            <pc:sldMk cId="1395960412" sldId="262"/>
            <ac:spMk id="15" creationId="{1BC8109F-B452-45EE-8BB3-65433C039601}"/>
          </ac:spMkLst>
        </pc:spChg>
        <pc:spChg chg="add del">
          <ac:chgData name="Viorica Tanko" userId="b302d086521874d4" providerId="LiveId" clId="{2AFBFFC4-2236-4EFC-96F1-083B987C89B6}" dt="2023-06-06T07:21:01.940" v="71" actId="26606"/>
          <ac:spMkLst>
            <pc:docMk/>
            <pc:sldMk cId="1395960412" sldId="262"/>
            <ac:spMk id="16" creationId="{355161C6-1218-4EAF-A9E9-A319CFD760C9}"/>
          </ac:spMkLst>
        </pc:spChg>
        <pc:graphicFrameChg chg="add del">
          <ac:chgData name="Viorica Tanko" userId="b302d086521874d4" providerId="LiveId" clId="{2AFBFFC4-2236-4EFC-96F1-083B987C89B6}" dt="2023-06-06T07:16:33.711" v="53" actId="26606"/>
          <ac:graphicFrameMkLst>
            <pc:docMk/>
            <pc:sldMk cId="1395960412" sldId="262"/>
            <ac:graphicFrameMk id="5" creationId="{6E3C9A65-FADB-E94F-5E41-395E777C8DD6}"/>
          </ac:graphicFrameMkLst>
        </pc:graphicFrameChg>
        <pc:graphicFrameChg chg="add del">
          <ac:chgData name="Viorica Tanko" userId="b302d086521874d4" providerId="LiveId" clId="{2AFBFFC4-2236-4EFC-96F1-083B987C89B6}" dt="2023-06-06T07:16:56.824" v="55" actId="26606"/>
          <ac:graphicFrameMkLst>
            <pc:docMk/>
            <pc:sldMk cId="1395960412" sldId="262"/>
            <ac:graphicFrameMk id="6" creationId="{D67276AD-13E2-10A6-D080-58FDBAF5209F}"/>
          </ac:graphicFrameMkLst>
        </pc:graphicFrameChg>
        <pc:graphicFrameChg chg="add mod modGraphic">
          <ac:chgData name="Viorica Tanko" userId="b302d086521874d4" providerId="LiveId" clId="{2AFBFFC4-2236-4EFC-96F1-083B987C89B6}" dt="2023-06-06T10:54:47.426" v="859" actId="20577"/>
          <ac:graphicFrameMkLst>
            <pc:docMk/>
            <pc:sldMk cId="1395960412" sldId="262"/>
            <ac:graphicFrameMk id="8" creationId="{8A290EEC-B653-E934-F17A-D1F99F512B80}"/>
          </ac:graphicFrameMkLst>
        </pc:graphicFrameChg>
      </pc:sldChg>
      <pc:sldChg chg="addSp delSp modSp new mod setBg">
        <pc:chgData name="Viorica Tanko" userId="b302d086521874d4" providerId="LiveId" clId="{2AFBFFC4-2236-4EFC-96F1-083B987C89B6}" dt="2023-06-06T07:46:24.303" v="147" actId="122"/>
        <pc:sldMkLst>
          <pc:docMk/>
          <pc:sldMk cId="4212400590" sldId="263"/>
        </pc:sldMkLst>
        <pc:spChg chg="mod">
          <ac:chgData name="Viorica Tanko" userId="b302d086521874d4" providerId="LiveId" clId="{2AFBFFC4-2236-4EFC-96F1-083B987C89B6}" dt="2023-06-06T07:46:24.303" v="147" actId="122"/>
          <ac:spMkLst>
            <pc:docMk/>
            <pc:sldMk cId="4212400590" sldId="263"/>
            <ac:spMk id="2" creationId="{6DB2FF64-E2FE-A2C3-0FF3-273407310026}"/>
          </ac:spMkLst>
        </pc:spChg>
        <pc:spChg chg="mod">
          <ac:chgData name="Viorica Tanko" userId="b302d086521874d4" providerId="LiveId" clId="{2AFBFFC4-2236-4EFC-96F1-083B987C89B6}" dt="2023-06-06T07:46:10.176" v="145" actId="26606"/>
          <ac:spMkLst>
            <pc:docMk/>
            <pc:sldMk cId="4212400590" sldId="263"/>
            <ac:spMk id="3" creationId="{25C1FE6F-D3B4-20D6-F6D7-4971B684521C}"/>
          </ac:spMkLst>
        </pc:spChg>
        <pc:spChg chg="add">
          <ac:chgData name="Viorica Tanko" userId="b302d086521874d4" providerId="LiveId" clId="{2AFBFFC4-2236-4EFC-96F1-083B987C89B6}" dt="2023-06-06T07:46:10.176" v="145" actId="26606"/>
          <ac:spMkLst>
            <pc:docMk/>
            <pc:sldMk cId="4212400590" sldId="263"/>
            <ac:spMk id="6" creationId="{0E3596DD-156A-473E-9BB3-C6A29F7574E9}"/>
          </ac:spMkLst>
        </pc:spChg>
        <pc:spChg chg="add">
          <ac:chgData name="Viorica Tanko" userId="b302d086521874d4" providerId="LiveId" clId="{2AFBFFC4-2236-4EFC-96F1-083B987C89B6}" dt="2023-06-06T07:46:10.176" v="145" actId="26606"/>
          <ac:spMkLst>
            <pc:docMk/>
            <pc:sldMk cId="4212400590" sldId="263"/>
            <ac:spMk id="8" creationId="{A0DE92DF-4769-4DE9-93FD-EE31271850CA}"/>
          </ac:spMkLst>
        </pc:spChg>
        <pc:spChg chg="add del">
          <ac:chgData name="Viorica Tanko" userId="b302d086521874d4" providerId="LiveId" clId="{2AFBFFC4-2236-4EFC-96F1-083B987C89B6}" dt="2023-06-06T07:45:33.456" v="141" actId="26606"/>
          <ac:spMkLst>
            <pc:docMk/>
            <pc:sldMk cId="4212400590" sldId="263"/>
            <ac:spMk id="9" creationId="{94C5663A-0CE3-4AEE-B47E-FB68D9EBFE1A}"/>
          </ac:spMkLst>
        </pc:spChg>
        <pc:spChg chg="add del">
          <ac:chgData name="Viorica Tanko" userId="b302d086521874d4" providerId="LiveId" clId="{2AFBFFC4-2236-4EFC-96F1-083B987C89B6}" dt="2023-06-06T07:45:58.216" v="143" actId="26606"/>
          <ac:spMkLst>
            <pc:docMk/>
            <pc:sldMk cId="4212400590" sldId="263"/>
            <ac:spMk id="10" creationId="{0E3596DD-156A-473E-9BB3-C6A29F7574E9}"/>
          </ac:spMkLst>
        </pc:spChg>
        <pc:spChg chg="add del">
          <ac:chgData name="Viorica Tanko" userId="b302d086521874d4" providerId="LiveId" clId="{2AFBFFC4-2236-4EFC-96F1-083B987C89B6}" dt="2023-06-06T07:45:58.216" v="143" actId="26606"/>
          <ac:spMkLst>
            <pc:docMk/>
            <pc:sldMk cId="4212400590" sldId="263"/>
            <ac:spMk id="12" creationId="{2C46C4D6-C474-4E92-B52E-944C1118F7B6}"/>
          </ac:spMkLst>
        </pc:spChg>
        <pc:picChg chg="add del">
          <ac:chgData name="Viorica Tanko" userId="b302d086521874d4" providerId="LiveId" clId="{2AFBFFC4-2236-4EFC-96F1-083B987C89B6}" dt="2023-06-06T07:45:33.456" v="141" actId="26606"/>
          <ac:picMkLst>
            <pc:docMk/>
            <pc:sldMk cId="4212400590" sldId="263"/>
            <ac:picMk id="5" creationId="{30F71B94-B422-F58A-2576-9F358B0F026F}"/>
          </ac:picMkLst>
        </pc:picChg>
        <pc:picChg chg="add del">
          <ac:chgData name="Viorica Tanko" userId="b302d086521874d4" providerId="LiveId" clId="{2AFBFFC4-2236-4EFC-96F1-083B987C89B6}" dt="2023-06-06T07:45:58.216" v="143" actId="26606"/>
          <ac:picMkLst>
            <pc:docMk/>
            <pc:sldMk cId="4212400590" sldId="263"/>
            <ac:picMk id="7" creationId="{7E932D77-4562-0976-58C7-9D40AC2E387C}"/>
          </ac:picMkLst>
        </pc:picChg>
        <pc:picChg chg="add">
          <ac:chgData name="Viorica Tanko" userId="b302d086521874d4" providerId="LiveId" clId="{2AFBFFC4-2236-4EFC-96F1-083B987C89B6}" dt="2023-06-06T07:46:10.176" v="145" actId="26606"/>
          <ac:picMkLst>
            <pc:docMk/>
            <pc:sldMk cId="4212400590" sldId="263"/>
            <ac:picMk id="11" creationId="{4CC5ED75-4CF7-9212-CC6D-BBBC40C8A967}"/>
          </ac:picMkLst>
        </pc:picChg>
      </pc:sldChg>
      <pc:sldChg chg="addSp delSp modSp new mod setBg">
        <pc:chgData name="Viorica Tanko" userId="b302d086521874d4" providerId="LiveId" clId="{2AFBFFC4-2236-4EFC-96F1-083B987C89B6}" dt="2023-06-06T07:47:25.127" v="164" actId="113"/>
        <pc:sldMkLst>
          <pc:docMk/>
          <pc:sldMk cId="910231712" sldId="264"/>
        </pc:sldMkLst>
        <pc:spChg chg="mod">
          <ac:chgData name="Viorica Tanko" userId="b302d086521874d4" providerId="LiveId" clId="{2AFBFFC4-2236-4EFC-96F1-083B987C89B6}" dt="2023-06-06T07:47:25.127" v="164" actId="113"/>
          <ac:spMkLst>
            <pc:docMk/>
            <pc:sldMk cId="910231712" sldId="264"/>
            <ac:spMk id="2" creationId="{4D8E881B-BE36-3A57-5E77-A82AD345B093}"/>
          </ac:spMkLst>
        </pc:spChg>
        <pc:spChg chg="del mod">
          <ac:chgData name="Viorica Tanko" userId="b302d086521874d4" providerId="LiveId" clId="{2AFBFFC4-2236-4EFC-96F1-083B987C89B6}" dt="2023-06-06T07:47:01.996" v="160" actId="478"/>
          <ac:spMkLst>
            <pc:docMk/>
            <pc:sldMk cId="910231712" sldId="264"/>
            <ac:spMk id="3" creationId="{9FA64FE9-A137-C209-71D7-9E814F39B286}"/>
          </ac:spMkLst>
        </pc:spChg>
        <pc:spChg chg="add">
          <ac:chgData name="Viorica Tanko" userId="b302d086521874d4" providerId="LiveId" clId="{2AFBFFC4-2236-4EFC-96F1-083B987C89B6}" dt="2023-06-06T07:47:12.069" v="161" actId="26606"/>
          <ac:spMkLst>
            <pc:docMk/>
            <pc:sldMk cId="910231712" sldId="264"/>
            <ac:spMk id="7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7:47:12.069" v="161" actId="26606"/>
          <ac:spMkLst>
            <pc:docMk/>
            <pc:sldMk cId="910231712" sldId="264"/>
            <ac:spMk id="9" creationId="{A134706B-150F-487B-B4FB-34C10219C72F}"/>
          </ac:spMkLst>
        </pc:spChg>
        <pc:spChg chg="add">
          <ac:chgData name="Viorica Tanko" userId="b302d086521874d4" providerId="LiveId" clId="{2AFBFFC4-2236-4EFC-96F1-083B987C89B6}" dt="2023-06-06T07:47:12.069" v="161" actId="26606"/>
          <ac:spMkLst>
            <pc:docMk/>
            <pc:sldMk cId="910231712" sldId="264"/>
            <ac:spMk id="11" creationId="{D6705569-F545-4F47-A260-A9202826EA20}"/>
          </ac:spMkLst>
        </pc:spChg>
      </pc:sldChg>
      <pc:sldChg chg="new del">
        <pc:chgData name="Viorica Tanko" userId="b302d086521874d4" providerId="LiveId" clId="{2AFBFFC4-2236-4EFC-96F1-083B987C89B6}" dt="2023-06-06T07:46:01.053" v="144" actId="680"/>
        <pc:sldMkLst>
          <pc:docMk/>
          <pc:sldMk cId="1601459195" sldId="264"/>
        </pc:sldMkLst>
      </pc:sldChg>
      <pc:sldChg chg="addSp delSp modSp new mod setBg">
        <pc:chgData name="Viorica Tanko" userId="b302d086521874d4" providerId="LiveId" clId="{2AFBFFC4-2236-4EFC-96F1-083B987C89B6}" dt="2023-06-06T08:01:13.699" v="256" actId="14100"/>
        <pc:sldMkLst>
          <pc:docMk/>
          <pc:sldMk cId="3412995849" sldId="265"/>
        </pc:sldMkLst>
        <pc:spChg chg="del">
          <ac:chgData name="Viorica Tanko" userId="b302d086521874d4" providerId="LiveId" clId="{2AFBFFC4-2236-4EFC-96F1-083B987C89B6}" dt="2023-06-06T07:58:09.238" v="215"/>
          <ac:spMkLst>
            <pc:docMk/>
            <pc:sldMk cId="3412995849" sldId="265"/>
            <ac:spMk id="2" creationId="{A0E03A0B-8252-677F-D902-F9B3637325E5}"/>
          </ac:spMkLst>
        </pc:spChg>
        <pc:spChg chg="add del">
          <ac:chgData name="Viorica Tanko" userId="b302d086521874d4" providerId="LiveId" clId="{2AFBFFC4-2236-4EFC-96F1-083B987C89B6}" dt="2023-06-06T07:53:13.796" v="171" actId="931"/>
          <ac:spMkLst>
            <pc:docMk/>
            <pc:sldMk cId="3412995849" sldId="265"/>
            <ac:spMk id="3" creationId="{6EE008B9-CB6F-4060-5A85-8C17592634F6}"/>
          </ac:spMkLst>
        </pc:spChg>
        <pc:spChg chg="add del mod">
          <ac:chgData name="Viorica Tanko" userId="b302d086521874d4" providerId="LiveId" clId="{2AFBFFC4-2236-4EFC-96F1-083B987C89B6}" dt="2023-06-06T07:55:40.923" v="175"/>
          <ac:spMkLst>
            <pc:docMk/>
            <pc:sldMk cId="3412995849" sldId="265"/>
            <ac:spMk id="9" creationId="{75D13F50-E68B-9CDB-EBAD-2952B97CB42D}"/>
          </ac:spMkLst>
        </pc:spChg>
        <pc:spChg chg="add del mod">
          <ac:chgData name="Viorica Tanko" userId="b302d086521874d4" providerId="LiveId" clId="{2AFBFFC4-2236-4EFC-96F1-083B987C89B6}" dt="2023-06-06T07:58:09.238" v="215"/>
          <ac:spMkLst>
            <pc:docMk/>
            <pc:sldMk cId="3412995849" sldId="265"/>
            <ac:spMk id="28" creationId="{887241F5-B6C2-6270-BEAC-F37C77C00661}"/>
          </ac:spMkLst>
        </pc:spChg>
        <pc:spChg chg="add del mod">
          <ac:chgData name="Viorica Tanko" userId="b302d086521874d4" providerId="LiveId" clId="{2AFBFFC4-2236-4EFC-96F1-083B987C89B6}" dt="2023-06-06T07:58:16.165" v="216" actId="26606"/>
          <ac:spMkLst>
            <pc:docMk/>
            <pc:sldMk cId="3412995849" sldId="265"/>
            <ac:spMk id="29" creationId="{14135AF8-027D-8F34-3CFB-A578253A848B}"/>
          </ac:spMkLst>
        </pc:spChg>
        <pc:spChg chg="add del mod">
          <ac:chgData name="Viorica Tanko" userId="b302d086521874d4" providerId="LiveId" clId="{2AFBFFC4-2236-4EFC-96F1-083B987C89B6}" dt="2023-06-06T07:59:56.796" v="244" actId="478"/>
          <ac:spMkLst>
            <pc:docMk/>
            <pc:sldMk cId="3412995849" sldId="265"/>
            <ac:spMk id="31" creationId="{D1FB0837-461F-E3C7-6687-D8CB51F3199E}"/>
          </ac:spMkLst>
        </pc:spChg>
        <pc:spChg chg="add">
          <ac:chgData name="Viorica Tanko" userId="b302d086521874d4" providerId="LiveId" clId="{2AFBFFC4-2236-4EFC-96F1-083B987C89B6}" dt="2023-06-06T07:58:16.165" v="216" actId="26606"/>
          <ac:spMkLst>
            <pc:docMk/>
            <pc:sldMk cId="3412995849" sldId="265"/>
            <ac:spMk id="34" creationId="{736F0DFD-0954-464F-BF12-DD2E6F6E0380}"/>
          </ac:spMkLst>
        </pc:spChg>
        <pc:picChg chg="add del mod">
          <ac:chgData name="Viorica Tanko" userId="b302d086521874d4" providerId="LiveId" clId="{2AFBFFC4-2236-4EFC-96F1-083B987C89B6}" dt="2023-06-06T07:51:56.798" v="170" actId="931"/>
          <ac:picMkLst>
            <pc:docMk/>
            <pc:sldMk cId="3412995849" sldId="265"/>
            <ac:picMk id="5" creationId="{E799B24A-A61A-70CC-CADB-AEB1C674120E}"/>
          </ac:picMkLst>
        </pc:picChg>
        <pc:picChg chg="add del mod">
          <ac:chgData name="Viorica Tanko" userId="b302d086521874d4" providerId="LiveId" clId="{2AFBFFC4-2236-4EFC-96F1-083B987C89B6}" dt="2023-06-06T07:53:17.309" v="174" actId="478"/>
          <ac:picMkLst>
            <pc:docMk/>
            <pc:sldMk cId="3412995849" sldId="265"/>
            <ac:picMk id="7" creationId="{10C74A84-7B0B-70C6-9E24-30D7B863CA65}"/>
          </ac:picMkLst>
        </pc:picChg>
        <pc:picChg chg="add del mod">
          <ac:chgData name="Viorica Tanko" userId="b302d086521874d4" providerId="LiveId" clId="{2AFBFFC4-2236-4EFC-96F1-083B987C89B6}" dt="2023-06-06T07:59:41.258" v="241" actId="478"/>
          <ac:picMkLst>
            <pc:docMk/>
            <pc:sldMk cId="3412995849" sldId="265"/>
            <ac:picMk id="11" creationId="{B4D8165C-FEA8-A50F-8C38-D922821993E7}"/>
          </ac:picMkLst>
        </pc:picChg>
        <pc:picChg chg="add mod">
          <ac:chgData name="Viorica Tanko" userId="b302d086521874d4" providerId="LiveId" clId="{2AFBFFC4-2236-4EFC-96F1-083B987C89B6}" dt="2023-06-06T08:01:06.004" v="254" actId="1076"/>
          <ac:picMkLst>
            <pc:docMk/>
            <pc:sldMk cId="3412995849" sldId="265"/>
            <ac:picMk id="13" creationId="{549C906F-5193-C612-60BC-1372CBFB61F9}"/>
          </ac:picMkLst>
        </pc:picChg>
        <pc:picChg chg="add mod">
          <ac:chgData name="Viorica Tanko" userId="b302d086521874d4" providerId="LiveId" clId="{2AFBFFC4-2236-4EFC-96F1-083B987C89B6}" dt="2023-06-06T08:01:03.646" v="253" actId="14100"/>
          <ac:picMkLst>
            <pc:docMk/>
            <pc:sldMk cId="3412995849" sldId="265"/>
            <ac:picMk id="15" creationId="{7916DB56-28A5-3923-6113-B5A5B3FAB05F}"/>
          </ac:picMkLst>
        </pc:picChg>
        <pc:picChg chg="add del mod">
          <ac:chgData name="Viorica Tanko" userId="b302d086521874d4" providerId="LiveId" clId="{2AFBFFC4-2236-4EFC-96F1-083B987C89B6}" dt="2023-06-06T07:57:40.486" v="209" actId="478"/>
          <ac:picMkLst>
            <pc:docMk/>
            <pc:sldMk cId="3412995849" sldId="265"/>
            <ac:picMk id="17" creationId="{1079A8A2-86A1-3FC8-575F-BE5A88D16A5B}"/>
          </ac:picMkLst>
        </pc:picChg>
        <pc:picChg chg="add del mod">
          <ac:chgData name="Viorica Tanko" userId="b302d086521874d4" providerId="LiveId" clId="{2AFBFFC4-2236-4EFC-96F1-083B987C89B6}" dt="2023-06-06T07:57:14.397" v="204" actId="478"/>
          <ac:picMkLst>
            <pc:docMk/>
            <pc:sldMk cId="3412995849" sldId="265"/>
            <ac:picMk id="19" creationId="{F27F1DA6-72A0-39BC-C252-940808B5FAA8}"/>
          </ac:picMkLst>
        </pc:picChg>
        <pc:picChg chg="add del mod">
          <ac:chgData name="Viorica Tanko" userId="b302d086521874d4" providerId="LiveId" clId="{2AFBFFC4-2236-4EFC-96F1-083B987C89B6}" dt="2023-06-06T07:57:12.426" v="203" actId="478"/>
          <ac:picMkLst>
            <pc:docMk/>
            <pc:sldMk cId="3412995849" sldId="265"/>
            <ac:picMk id="21" creationId="{0A79F290-76D7-33B9-883B-81EE5FB12E83}"/>
          </ac:picMkLst>
        </pc:picChg>
        <pc:picChg chg="add mod">
          <ac:chgData name="Viorica Tanko" userId="b302d086521874d4" providerId="LiveId" clId="{2AFBFFC4-2236-4EFC-96F1-083B987C89B6}" dt="2023-06-06T08:01:13.699" v="256" actId="14100"/>
          <ac:picMkLst>
            <pc:docMk/>
            <pc:sldMk cId="3412995849" sldId="265"/>
            <ac:picMk id="23" creationId="{6DF3898E-8063-AF0F-299C-9A235D496A09}"/>
          </ac:picMkLst>
        </pc:picChg>
        <pc:picChg chg="add mod">
          <ac:chgData name="Viorica Tanko" userId="b302d086521874d4" providerId="LiveId" clId="{2AFBFFC4-2236-4EFC-96F1-083B987C89B6}" dt="2023-06-06T08:00:02.809" v="245" actId="1076"/>
          <ac:picMkLst>
            <pc:docMk/>
            <pc:sldMk cId="3412995849" sldId="265"/>
            <ac:picMk id="25" creationId="{47A0AF2A-2924-61C0-90DC-39E43777AAA8}"/>
          </ac:picMkLst>
        </pc:picChg>
        <pc:picChg chg="add mod">
          <ac:chgData name="Viorica Tanko" userId="b302d086521874d4" providerId="LiveId" clId="{2AFBFFC4-2236-4EFC-96F1-083B987C89B6}" dt="2023-06-06T08:00:57.993" v="252" actId="14100"/>
          <ac:picMkLst>
            <pc:docMk/>
            <pc:sldMk cId="3412995849" sldId="265"/>
            <ac:picMk id="27" creationId="{8DB7113D-7898-DD6B-AD9F-F3CA69E52B12}"/>
          </ac:picMkLst>
        </pc:picChg>
      </pc:sldChg>
      <pc:sldChg chg="delSp modSp add del mod">
        <pc:chgData name="Viorica Tanko" userId="b302d086521874d4" providerId="LiveId" clId="{2AFBFFC4-2236-4EFC-96F1-083B987C89B6}" dt="2023-06-06T09:10:41.936" v="851" actId="47"/>
        <pc:sldMkLst>
          <pc:docMk/>
          <pc:sldMk cId="3589365228" sldId="266"/>
        </pc:sldMkLst>
        <pc:spChg chg="del">
          <ac:chgData name="Viorica Tanko" userId="b302d086521874d4" providerId="LiveId" clId="{2AFBFFC4-2236-4EFC-96F1-083B987C89B6}" dt="2023-06-06T08:04:23.641" v="287" actId="478"/>
          <ac:spMkLst>
            <pc:docMk/>
            <pc:sldMk cId="3589365228" sldId="266"/>
            <ac:spMk id="2" creationId="{A0E03A0B-8252-677F-D902-F9B3637325E5}"/>
          </ac:spMkLst>
        </pc:spChg>
        <pc:picChg chg="mod">
          <ac:chgData name="Viorica Tanko" userId="b302d086521874d4" providerId="LiveId" clId="{2AFBFFC4-2236-4EFC-96F1-083B987C89B6}" dt="2023-06-06T08:04:32.711" v="290" actId="1076"/>
          <ac:picMkLst>
            <pc:docMk/>
            <pc:sldMk cId="3589365228" sldId="266"/>
            <ac:picMk id="11" creationId="{B4D8165C-FEA8-A50F-8C38-D922821993E7}"/>
          </ac:picMkLst>
        </pc:picChg>
        <pc:picChg chg="del">
          <ac:chgData name="Viorica Tanko" userId="b302d086521874d4" providerId="LiveId" clId="{2AFBFFC4-2236-4EFC-96F1-083B987C89B6}" dt="2023-06-06T08:04:12.750" v="284" actId="478"/>
          <ac:picMkLst>
            <pc:docMk/>
            <pc:sldMk cId="3589365228" sldId="266"/>
            <ac:picMk id="13" creationId="{549C906F-5193-C612-60BC-1372CBFB61F9}"/>
          </ac:picMkLst>
        </pc:picChg>
        <pc:picChg chg="del">
          <ac:chgData name="Viorica Tanko" userId="b302d086521874d4" providerId="LiveId" clId="{2AFBFFC4-2236-4EFC-96F1-083B987C89B6}" dt="2023-06-06T08:02:19.454" v="267" actId="478"/>
          <ac:picMkLst>
            <pc:docMk/>
            <pc:sldMk cId="3589365228" sldId="266"/>
            <ac:picMk id="15" creationId="{7916DB56-28A5-3923-6113-B5A5B3FAB05F}"/>
          </ac:picMkLst>
        </pc:picChg>
        <pc:picChg chg="del">
          <ac:chgData name="Viorica Tanko" userId="b302d086521874d4" providerId="LiveId" clId="{2AFBFFC4-2236-4EFC-96F1-083B987C89B6}" dt="2023-06-06T08:04:10.348" v="283" actId="478"/>
          <ac:picMkLst>
            <pc:docMk/>
            <pc:sldMk cId="3589365228" sldId="266"/>
            <ac:picMk id="17" creationId="{1079A8A2-86A1-3FC8-575F-BE5A88D16A5B}"/>
          </ac:picMkLst>
        </pc:picChg>
        <pc:picChg chg="del mod">
          <ac:chgData name="Viorica Tanko" userId="b302d086521874d4" providerId="LiveId" clId="{2AFBFFC4-2236-4EFC-96F1-083B987C89B6}" dt="2023-06-06T07:56:47.013" v="201" actId="478"/>
          <ac:picMkLst>
            <pc:docMk/>
            <pc:sldMk cId="3589365228" sldId="266"/>
            <ac:picMk id="19" creationId="{F27F1DA6-72A0-39BC-C252-940808B5FAA8}"/>
          </ac:picMkLst>
        </pc:picChg>
        <pc:picChg chg="del">
          <ac:chgData name="Viorica Tanko" userId="b302d086521874d4" providerId="LiveId" clId="{2AFBFFC4-2236-4EFC-96F1-083B987C89B6}" dt="2023-06-06T07:56:12.496" v="198" actId="478"/>
          <ac:picMkLst>
            <pc:docMk/>
            <pc:sldMk cId="3589365228" sldId="266"/>
            <ac:picMk id="21" creationId="{0A79F290-76D7-33B9-883B-81EE5FB12E83}"/>
          </ac:picMkLst>
        </pc:picChg>
        <pc:picChg chg="del">
          <ac:chgData name="Viorica Tanko" userId="b302d086521874d4" providerId="LiveId" clId="{2AFBFFC4-2236-4EFC-96F1-083B987C89B6}" dt="2023-06-06T08:02:21.277" v="268" actId="478"/>
          <ac:picMkLst>
            <pc:docMk/>
            <pc:sldMk cId="3589365228" sldId="266"/>
            <ac:picMk id="23" creationId="{6DF3898E-8063-AF0F-299C-9A235D496A09}"/>
          </ac:picMkLst>
        </pc:picChg>
        <pc:picChg chg="del">
          <ac:chgData name="Viorica Tanko" userId="b302d086521874d4" providerId="LiveId" clId="{2AFBFFC4-2236-4EFC-96F1-083B987C89B6}" dt="2023-06-06T08:02:33.045" v="269" actId="478"/>
          <ac:picMkLst>
            <pc:docMk/>
            <pc:sldMk cId="3589365228" sldId="266"/>
            <ac:picMk id="25" creationId="{47A0AF2A-2924-61C0-90DC-39E43777AAA8}"/>
          </ac:picMkLst>
        </pc:picChg>
        <pc:picChg chg="del">
          <ac:chgData name="Viorica Tanko" userId="b302d086521874d4" providerId="LiveId" clId="{2AFBFFC4-2236-4EFC-96F1-083B987C89B6}" dt="2023-06-06T08:02:17.713" v="266" actId="478"/>
          <ac:picMkLst>
            <pc:docMk/>
            <pc:sldMk cId="3589365228" sldId="266"/>
            <ac:picMk id="27" creationId="{8DB7113D-7898-DD6B-AD9F-F3CA69E52B12}"/>
          </ac:picMkLst>
        </pc:picChg>
      </pc:sldChg>
      <pc:sldChg chg="addSp delSp modSp add mod setBg">
        <pc:chgData name="Viorica Tanko" userId="b302d086521874d4" providerId="LiveId" clId="{2AFBFFC4-2236-4EFC-96F1-083B987C89B6}" dt="2023-06-06T08:03:35.519" v="282" actId="26606"/>
        <pc:sldMkLst>
          <pc:docMk/>
          <pc:sldMk cId="1091032549" sldId="267"/>
        </pc:sldMkLst>
        <pc:spChg chg="del mod">
          <ac:chgData name="Viorica Tanko" userId="b302d086521874d4" providerId="LiveId" clId="{2AFBFFC4-2236-4EFC-96F1-083B987C89B6}" dt="2023-06-06T08:00:37.799" v="249" actId="478"/>
          <ac:spMkLst>
            <pc:docMk/>
            <pc:sldMk cId="1091032549" sldId="267"/>
            <ac:spMk id="2" creationId="{A0E03A0B-8252-677F-D902-F9B3637325E5}"/>
          </ac:spMkLst>
        </pc:spChg>
        <pc:spChg chg="add del mod">
          <ac:chgData name="Viorica Tanko" userId="b302d086521874d4" providerId="LiveId" clId="{2AFBFFC4-2236-4EFC-96F1-083B987C89B6}" dt="2023-06-06T08:03:06.407" v="275" actId="478"/>
          <ac:spMkLst>
            <pc:docMk/>
            <pc:sldMk cId="1091032549" sldId="267"/>
            <ac:spMk id="4" creationId="{FB0917C9-2E20-3715-D703-85C9FCC8FD2D}"/>
          </ac:spMkLst>
        </pc:spChg>
        <pc:spChg chg="add">
          <ac:chgData name="Viorica Tanko" userId="b302d086521874d4" providerId="LiveId" clId="{2AFBFFC4-2236-4EFC-96F1-083B987C89B6}" dt="2023-06-06T08:03:35.519" v="282" actId="26606"/>
          <ac:spMkLst>
            <pc:docMk/>
            <pc:sldMk cId="1091032549" sldId="267"/>
            <ac:spMk id="26" creationId="{262ABC4B-37D8-4218-BDD8-6DF6A00C0C80}"/>
          </ac:spMkLst>
        </pc:spChg>
        <pc:picChg chg="del">
          <ac:chgData name="Viorica Tanko" userId="b302d086521874d4" providerId="LiveId" clId="{2AFBFFC4-2236-4EFC-96F1-083B987C89B6}" dt="2023-06-06T08:02:57.872" v="274" actId="478"/>
          <ac:picMkLst>
            <pc:docMk/>
            <pc:sldMk cId="1091032549" sldId="267"/>
            <ac:picMk id="11" creationId="{B4D8165C-FEA8-A50F-8C38-D922821993E7}"/>
          </ac:picMkLst>
        </pc:picChg>
        <pc:picChg chg="del">
          <ac:chgData name="Viorica Tanko" userId="b302d086521874d4" providerId="LiveId" clId="{2AFBFFC4-2236-4EFC-96F1-083B987C89B6}" dt="2023-06-06T08:02:01.421" v="265" actId="478"/>
          <ac:picMkLst>
            <pc:docMk/>
            <pc:sldMk cId="1091032549" sldId="267"/>
            <ac:picMk id="13" creationId="{549C906F-5193-C612-60BC-1372CBFB61F9}"/>
          </ac:picMkLst>
        </pc:picChg>
        <pc:picChg chg="del mod">
          <ac:chgData name="Viorica Tanko" userId="b302d086521874d4" providerId="LiveId" clId="{2AFBFFC4-2236-4EFC-96F1-083B987C89B6}" dt="2023-06-06T08:01:38.183" v="262" actId="478"/>
          <ac:picMkLst>
            <pc:docMk/>
            <pc:sldMk cId="1091032549" sldId="267"/>
            <ac:picMk id="15" creationId="{7916DB56-28A5-3923-6113-B5A5B3FAB05F}"/>
          </ac:picMkLst>
        </pc:picChg>
        <pc:picChg chg="mod ord">
          <ac:chgData name="Viorica Tanko" userId="b302d086521874d4" providerId="LiveId" clId="{2AFBFFC4-2236-4EFC-96F1-083B987C89B6}" dt="2023-06-06T08:03:35.519" v="282" actId="26606"/>
          <ac:picMkLst>
            <pc:docMk/>
            <pc:sldMk cId="1091032549" sldId="267"/>
            <ac:picMk id="17" creationId="{1079A8A2-86A1-3FC8-575F-BE5A88D16A5B}"/>
          </ac:picMkLst>
        </pc:picChg>
        <pc:picChg chg="mod ord">
          <ac:chgData name="Viorica Tanko" userId="b302d086521874d4" providerId="LiveId" clId="{2AFBFFC4-2236-4EFC-96F1-083B987C89B6}" dt="2023-06-06T08:03:35.519" v="282" actId="26606"/>
          <ac:picMkLst>
            <pc:docMk/>
            <pc:sldMk cId="1091032549" sldId="267"/>
            <ac:picMk id="19" creationId="{F27F1DA6-72A0-39BC-C252-940808B5FAA8}"/>
          </ac:picMkLst>
        </pc:picChg>
        <pc:picChg chg="mod">
          <ac:chgData name="Viorica Tanko" userId="b302d086521874d4" providerId="LiveId" clId="{2AFBFFC4-2236-4EFC-96F1-083B987C89B6}" dt="2023-06-06T08:03:35.519" v="282" actId="26606"/>
          <ac:picMkLst>
            <pc:docMk/>
            <pc:sldMk cId="1091032549" sldId="267"/>
            <ac:picMk id="21" creationId="{0A79F290-76D7-33B9-883B-81EE5FB12E83}"/>
          </ac:picMkLst>
        </pc:picChg>
        <pc:picChg chg="del">
          <ac:chgData name="Viorica Tanko" userId="b302d086521874d4" providerId="LiveId" clId="{2AFBFFC4-2236-4EFC-96F1-083B987C89B6}" dt="2023-06-06T08:00:18.461" v="247" actId="478"/>
          <ac:picMkLst>
            <pc:docMk/>
            <pc:sldMk cId="1091032549" sldId="267"/>
            <ac:picMk id="23" creationId="{6DF3898E-8063-AF0F-299C-9A235D496A09}"/>
          </ac:picMkLst>
        </pc:picChg>
        <pc:picChg chg="del">
          <ac:chgData name="Viorica Tanko" userId="b302d086521874d4" providerId="LiveId" clId="{2AFBFFC4-2236-4EFC-96F1-083B987C89B6}" dt="2023-06-06T08:01:23.131" v="257" actId="478"/>
          <ac:picMkLst>
            <pc:docMk/>
            <pc:sldMk cId="1091032549" sldId="267"/>
            <ac:picMk id="25" creationId="{47A0AF2A-2924-61C0-90DC-39E43777AAA8}"/>
          </ac:picMkLst>
        </pc:picChg>
        <pc:picChg chg="del">
          <ac:chgData name="Viorica Tanko" userId="b302d086521874d4" providerId="LiveId" clId="{2AFBFFC4-2236-4EFC-96F1-083B987C89B6}" dt="2023-06-06T08:00:16.512" v="246" actId="478"/>
          <ac:picMkLst>
            <pc:docMk/>
            <pc:sldMk cId="1091032549" sldId="267"/>
            <ac:picMk id="27" creationId="{8DB7113D-7898-DD6B-AD9F-F3CA69E52B12}"/>
          </ac:picMkLst>
        </pc:picChg>
      </pc:sldChg>
      <pc:sldChg chg="addSp modSp new mod setBg">
        <pc:chgData name="Viorica Tanko" userId="b302d086521874d4" providerId="LiveId" clId="{2AFBFFC4-2236-4EFC-96F1-083B987C89B6}" dt="2023-06-06T08:05:29.466" v="313" actId="14100"/>
        <pc:sldMkLst>
          <pc:docMk/>
          <pc:sldMk cId="2371530379" sldId="268"/>
        </pc:sldMkLst>
        <pc:spChg chg="mod">
          <ac:chgData name="Viorica Tanko" userId="b302d086521874d4" providerId="LiveId" clId="{2AFBFFC4-2236-4EFC-96F1-083B987C89B6}" dt="2023-06-06T08:05:29.466" v="313" actId="14100"/>
          <ac:spMkLst>
            <pc:docMk/>
            <pc:sldMk cId="2371530379" sldId="268"/>
            <ac:spMk id="2" creationId="{6EF1829C-D238-A9D5-2E44-FF663FB375CE}"/>
          </ac:spMkLst>
        </pc:spChg>
        <pc:spChg chg="add">
          <ac:chgData name="Viorica Tanko" userId="b302d086521874d4" providerId="LiveId" clId="{2AFBFFC4-2236-4EFC-96F1-083B987C89B6}" dt="2023-06-06T08:05:22.779" v="311" actId="26606"/>
          <ac:spMkLst>
            <pc:docMk/>
            <pc:sldMk cId="2371530379" sldId="268"/>
            <ac:spMk id="7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05:22.779" v="311" actId="26606"/>
          <ac:spMkLst>
            <pc:docMk/>
            <pc:sldMk cId="2371530379" sldId="268"/>
            <ac:spMk id="9" creationId="{A134706B-150F-487B-B4FB-34C10219C72F}"/>
          </ac:spMkLst>
        </pc:spChg>
        <pc:spChg chg="add">
          <ac:chgData name="Viorica Tanko" userId="b302d086521874d4" providerId="LiveId" clId="{2AFBFFC4-2236-4EFC-96F1-083B987C89B6}" dt="2023-06-06T08:05:22.779" v="311" actId="26606"/>
          <ac:spMkLst>
            <pc:docMk/>
            <pc:sldMk cId="2371530379" sldId="268"/>
            <ac:spMk id="11" creationId="{D6705569-F545-4F47-A260-A9202826EA20}"/>
          </ac:spMkLst>
        </pc:spChg>
      </pc:sldChg>
      <pc:sldChg chg="addSp delSp modSp new mod setBg addAnim delAnim setClrOvrMap">
        <pc:chgData name="Viorica Tanko" userId="b302d086521874d4" providerId="LiveId" clId="{2AFBFFC4-2236-4EFC-96F1-083B987C89B6}" dt="2023-06-06T08:09:42.740" v="361"/>
        <pc:sldMkLst>
          <pc:docMk/>
          <pc:sldMk cId="15105159" sldId="269"/>
        </pc:sldMkLst>
        <pc:spChg chg="mod ord">
          <ac:chgData name="Viorica Tanko" userId="b302d086521874d4" providerId="LiveId" clId="{2AFBFFC4-2236-4EFC-96F1-083B987C89B6}" dt="2023-06-06T08:09:42.740" v="360" actId="26606"/>
          <ac:spMkLst>
            <pc:docMk/>
            <pc:sldMk cId="15105159" sldId="269"/>
            <ac:spMk id="2" creationId="{418228D8-5E9F-3B8A-7247-B966E13C062E}"/>
          </ac:spMkLst>
        </pc:spChg>
        <pc:spChg chg="del">
          <ac:chgData name="Viorica Tanko" userId="b302d086521874d4" providerId="LiveId" clId="{2AFBFFC4-2236-4EFC-96F1-083B987C89B6}" dt="2023-06-06T08:06:58.526" v="330"/>
          <ac:spMkLst>
            <pc:docMk/>
            <pc:sldMk cId="15105159" sldId="269"/>
            <ac:spMk id="3" creationId="{6AAF1227-463F-4719-1EFD-BB1261B3E124}"/>
          </ac:spMkLst>
        </pc:spChg>
        <pc:spChg chg="add del">
          <ac:chgData name="Viorica Tanko" userId="b302d086521874d4" providerId="LiveId" clId="{2AFBFFC4-2236-4EFC-96F1-083B987C89B6}" dt="2023-06-06T08:07:59.696" v="349" actId="478"/>
          <ac:spMkLst>
            <pc:docMk/>
            <pc:sldMk cId="15105159" sldId="269"/>
            <ac:spMk id="17" creationId="{D69599DD-ABB5-8D67-30E1-F252EB0C8166}"/>
          </ac:spMkLst>
        </pc:spChg>
        <pc:spChg chg="add del">
          <ac:chgData name="Viorica Tanko" userId="b302d086521874d4" providerId="LiveId" clId="{2AFBFFC4-2236-4EFC-96F1-083B987C89B6}" dt="2023-06-06T08:09:42.740" v="360" actId="26606"/>
          <ac:spMkLst>
            <pc:docMk/>
            <pc:sldMk cId="15105159" sldId="269"/>
            <ac:spMk id="20" creationId="{4C3A44BB-E01C-4AA8-B2C8-32FC346D2ED7}"/>
          </ac:spMkLst>
        </pc:spChg>
        <pc:spChg chg="add del">
          <ac:chgData name="Viorica Tanko" userId="b302d086521874d4" providerId="LiveId" clId="{2AFBFFC4-2236-4EFC-96F1-083B987C89B6}" dt="2023-06-06T08:09:30.453" v="357" actId="26606"/>
          <ac:spMkLst>
            <pc:docMk/>
            <pc:sldMk cId="15105159" sldId="269"/>
            <ac:spMk id="25" creationId="{0D57E7FA-E8FC-45AC-868F-CDC8144939D6}"/>
          </ac:spMkLst>
        </pc:spChg>
        <pc:spChg chg="add del">
          <ac:chgData name="Viorica Tanko" userId="b302d086521874d4" providerId="LiveId" clId="{2AFBFFC4-2236-4EFC-96F1-083B987C89B6}" dt="2023-06-06T08:09:30.453" v="357" actId="26606"/>
          <ac:spMkLst>
            <pc:docMk/>
            <pc:sldMk cId="15105159" sldId="269"/>
            <ac:spMk id="27" creationId="{3DACE447-A212-418B-9810-54202FD14EF4}"/>
          </ac:spMkLst>
        </pc:spChg>
        <pc:spChg chg="add del">
          <ac:chgData name="Viorica Tanko" userId="b302d086521874d4" providerId="LiveId" clId="{2AFBFFC4-2236-4EFC-96F1-083B987C89B6}" dt="2023-06-06T08:09:30.453" v="357" actId="26606"/>
          <ac:spMkLst>
            <pc:docMk/>
            <pc:sldMk cId="15105159" sldId="269"/>
            <ac:spMk id="29" creationId="{CD3092C4-F2D6-4A0F-A94C-63698AEB38BB}"/>
          </ac:spMkLst>
        </pc:spChg>
        <pc:spChg chg="add del">
          <ac:chgData name="Viorica Tanko" userId="b302d086521874d4" providerId="LiveId" clId="{2AFBFFC4-2236-4EFC-96F1-083B987C89B6}" dt="2023-06-06T08:09:30.453" v="357" actId="26606"/>
          <ac:spMkLst>
            <pc:docMk/>
            <pc:sldMk cId="15105159" sldId="269"/>
            <ac:spMk id="31" creationId="{6A205F3E-75B7-40CB-9309-F76EFBF85FD7}"/>
          </ac:spMkLst>
        </pc:spChg>
        <pc:spChg chg="add del">
          <ac:chgData name="Viorica Tanko" userId="b302d086521874d4" providerId="LiveId" clId="{2AFBFFC4-2236-4EFC-96F1-083B987C89B6}" dt="2023-06-06T08:09:42.740" v="359" actId="26606"/>
          <ac:spMkLst>
            <pc:docMk/>
            <pc:sldMk cId="15105159" sldId="269"/>
            <ac:spMk id="33" creationId="{0D57E7FA-E8FC-45AC-868F-CDC8144939D6}"/>
          </ac:spMkLst>
        </pc:spChg>
        <pc:spChg chg="add del">
          <ac:chgData name="Viorica Tanko" userId="b302d086521874d4" providerId="LiveId" clId="{2AFBFFC4-2236-4EFC-96F1-083B987C89B6}" dt="2023-06-06T08:09:42.740" v="359" actId="26606"/>
          <ac:spMkLst>
            <pc:docMk/>
            <pc:sldMk cId="15105159" sldId="269"/>
            <ac:spMk id="34" creationId="{1D56DC50-6036-4F6E-86D8-E01DDA1D86D9}"/>
          </ac:spMkLst>
        </pc:spChg>
        <pc:spChg chg="add">
          <ac:chgData name="Viorica Tanko" userId="b302d086521874d4" providerId="LiveId" clId="{2AFBFFC4-2236-4EFC-96F1-083B987C89B6}" dt="2023-06-06T08:09:42.740" v="360" actId="26606"/>
          <ac:spMkLst>
            <pc:docMk/>
            <pc:sldMk cId="15105159" sldId="269"/>
            <ac:spMk id="36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09:42.740" v="360" actId="26606"/>
          <ac:spMkLst>
            <pc:docMk/>
            <pc:sldMk cId="15105159" sldId="269"/>
            <ac:spMk id="37" creationId="{7B4F6806-5898-4FE8-B610-A058C8B8470A}"/>
          </ac:spMkLst>
        </pc:spChg>
        <pc:picChg chg="add mod ord">
          <ac:chgData name="Viorica Tanko" userId="b302d086521874d4" providerId="LiveId" clId="{2AFBFFC4-2236-4EFC-96F1-083B987C89B6}" dt="2023-06-06T08:09:42.740" v="359" actId="26606"/>
          <ac:picMkLst>
            <pc:docMk/>
            <pc:sldMk cId="15105159" sldId="269"/>
            <ac:picMk id="7" creationId="{6510E5E5-CE66-ADFF-7970-781B9CCCEEF0}"/>
          </ac:picMkLst>
        </pc:picChg>
        <pc:picChg chg="add del mod">
          <ac:chgData name="Viorica Tanko" userId="b302d086521874d4" providerId="LiveId" clId="{2AFBFFC4-2236-4EFC-96F1-083B987C89B6}" dt="2023-06-06T08:07:35.280" v="347" actId="478"/>
          <ac:picMkLst>
            <pc:docMk/>
            <pc:sldMk cId="15105159" sldId="269"/>
            <ac:picMk id="9" creationId="{7C1F048B-0B2D-A250-B38C-60885D3C23AE}"/>
          </ac:picMkLst>
        </pc:picChg>
        <pc:picChg chg="add mod ord">
          <ac:chgData name="Viorica Tanko" userId="b302d086521874d4" providerId="LiveId" clId="{2AFBFFC4-2236-4EFC-96F1-083B987C89B6}" dt="2023-06-06T08:09:42.740" v="360" actId="26606"/>
          <ac:picMkLst>
            <pc:docMk/>
            <pc:sldMk cId="15105159" sldId="269"/>
            <ac:picMk id="11" creationId="{51DCF476-981D-4DC0-9FEF-F8D80B02B255}"/>
          </ac:picMkLst>
        </pc:picChg>
        <pc:picChg chg="add mod">
          <ac:chgData name="Viorica Tanko" userId="b302d086521874d4" providerId="LiveId" clId="{2AFBFFC4-2236-4EFC-96F1-083B987C89B6}" dt="2023-06-06T08:09:42.740" v="359" actId="26606"/>
          <ac:picMkLst>
            <pc:docMk/>
            <pc:sldMk cId="15105159" sldId="269"/>
            <ac:picMk id="13" creationId="{0A43F670-8782-BE32-2B0D-7E484CE8F8EA}"/>
          </ac:picMkLst>
        </pc:picChg>
        <pc:picChg chg="add del mod">
          <ac:chgData name="Viorica Tanko" userId="b302d086521874d4" providerId="LiveId" clId="{2AFBFFC4-2236-4EFC-96F1-083B987C89B6}" dt="2023-06-06T08:07:29.840" v="345" actId="478"/>
          <ac:picMkLst>
            <pc:docMk/>
            <pc:sldMk cId="15105159" sldId="269"/>
            <ac:picMk id="15" creationId="{E0BC5101-18EC-C5CE-AD33-D8E655FA8A54}"/>
          </ac:picMkLst>
        </pc:picChg>
      </pc:sldChg>
      <pc:sldChg chg="addSp delSp modSp add mod setBg">
        <pc:chgData name="Viorica Tanko" userId="b302d086521874d4" providerId="LiveId" clId="{2AFBFFC4-2236-4EFC-96F1-083B987C89B6}" dt="2023-06-06T08:09:56.246" v="362" actId="478"/>
        <pc:sldMkLst>
          <pc:docMk/>
          <pc:sldMk cId="702311533" sldId="270"/>
        </pc:sldMkLst>
        <pc:spChg chg="mod ord">
          <ac:chgData name="Viorica Tanko" userId="b302d086521874d4" providerId="LiveId" clId="{2AFBFFC4-2236-4EFC-96F1-083B987C89B6}" dt="2023-06-06T08:08:39.093" v="353" actId="26606"/>
          <ac:spMkLst>
            <pc:docMk/>
            <pc:sldMk cId="702311533" sldId="270"/>
            <ac:spMk id="2" creationId="{418228D8-5E9F-3B8A-7247-B966E13C062E}"/>
          </ac:spMkLst>
        </pc:spChg>
        <pc:spChg chg="add del">
          <ac:chgData name="Viorica Tanko" userId="b302d086521874d4" providerId="LiveId" clId="{2AFBFFC4-2236-4EFC-96F1-083B987C89B6}" dt="2023-06-06T08:09:56.246" v="362" actId="478"/>
          <ac:spMkLst>
            <pc:docMk/>
            <pc:sldMk cId="702311533" sldId="270"/>
            <ac:spMk id="19" creationId="{89ABD887-0CF7-C55D-D98C-0CF2F8CA8EB3}"/>
          </ac:spMkLst>
        </pc:spChg>
        <pc:spChg chg="add">
          <ac:chgData name="Viorica Tanko" userId="b302d086521874d4" providerId="LiveId" clId="{2AFBFFC4-2236-4EFC-96F1-083B987C89B6}" dt="2023-06-06T08:08:39.093" v="353" actId="26606"/>
          <ac:spMkLst>
            <pc:docMk/>
            <pc:sldMk cId="702311533" sldId="270"/>
            <ac:spMk id="22" creationId="{4C3A44BB-E01C-4AA8-B2C8-32FC346D2ED7}"/>
          </ac:spMkLst>
        </pc:spChg>
        <pc:picChg chg="mod ord">
          <ac:chgData name="Viorica Tanko" userId="b302d086521874d4" providerId="LiveId" clId="{2AFBFFC4-2236-4EFC-96F1-083B987C89B6}" dt="2023-06-06T08:08:55.773" v="354" actId="1076"/>
          <ac:picMkLst>
            <pc:docMk/>
            <pc:sldMk cId="702311533" sldId="270"/>
            <ac:picMk id="7" creationId="{6510E5E5-CE66-ADFF-7970-781B9CCCEEF0}"/>
          </ac:picMkLst>
        </pc:picChg>
        <pc:picChg chg="mod">
          <ac:chgData name="Viorica Tanko" userId="b302d086521874d4" providerId="LiveId" clId="{2AFBFFC4-2236-4EFC-96F1-083B987C89B6}" dt="2023-06-06T08:08:39.093" v="353" actId="26606"/>
          <ac:picMkLst>
            <pc:docMk/>
            <pc:sldMk cId="702311533" sldId="270"/>
            <ac:picMk id="9" creationId="{7C1F048B-0B2D-A250-B38C-60885D3C23AE}"/>
          </ac:picMkLst>
        </pc:picChg>
        <pc:picChg chg="del">
          <ac:chgData name="Viorica Tanko" userId="b302d086521874d4" providerId="LiveId" clId="{2AFBFFC4-2236-4EFC-96F1-083B987C89B6}" dt="2023-06-06T08:08:07.149" v="351" actId="478"/>
          <ac:picMkLst>
            <pc:docMk/>
            <pc:sldMk cId="702311533" sldId="270"/>
            <ac:picMk id="11" creationId="{51DCF476-981D-4DC0-9FEF-F8D80B02B255}"/>
          </ac:picMkLst>
        </pc:picChg>
        <pc:picChg chg="del">
          <ac:chgData name="Viorica Tanko" userId="b302d086521874d4" providerId="LiveId" clId="{2AFBFFC4-2236-4EFC-96F1-083B987C89B6}" dt="2023-06-06T08:08:05.003" v="350" actId="478"/>
          <ac:picMkLst>
            <pc:docMk/>
            <pc:sldMk cId="702311533" sldId="270"/>
            <ac:picMk id="13" creationId="{0A43F670-8782-BE32-2B0D-7E484CE8F8EA}"/>
          </ac:picMkLst>
        </pc:picChg>
        <pc:picChg chg="mod">
          <ac:chgData name="Viorica Tanko" userId="b302d086521874d4" providerId="LiveId" clId="{2AFBFFC4-2236-4EFC-96F1-083B987C89B6}" dt="2023-06-06T08:08:39.093" v="353" actId="26606"/>
          <ac:picMkLst>
            <pc:docMk/>
            <pc:sldMk cId="702311533" sldId="270"/>
            <ac:picMk id="15" creationId="{E0BC5101-18EC-C5CE-AD33-D8E655FA8A54}"/>
          </ac:picMkLst>
        </pc:picChg>
      </pc:sldChg>
      <pc:sldChg chg="addSp delSp modSp new mod setBg">
        <pc:chgData name="Viorica Tanko" userId="b302d086521874d4" providerId="LiveId" clId="{2AFBFFC4-2236-4EFC-96F1-083B987C89B6}" dt="2023-06-06T08:13:38.532" v="405" actId="26606"/>
        <pc:sldMkLst>
          <pc:docMk/>
          <pc:sldMk cId="2190898372" sldId="271"/>
        </pc:sldMkLst>
        <pc:spChg chg="mod ord">
          <ac:chgData name="Viorica Tanko" userId="b302d086521874d4" providerId="LiveId" clId="{2AFBFFC4-2236-4EFC-96F1-083B987C89B6}" dt="2023-06-06T08:13:38.532" v="405" actId="26606"/>
          <ac:spMkLst>
            <pc:docMk/>
            <pc:sldMk cId="2190898372" sldId="271"/>
            <ac:spMk id="2" creationId="{7FDB4083-F9CD-FF22-F351-2AA33B05D18E}"/>
          </ac:spMkLst>
        </pc:spChg>
        <pc:spChg chg="del">
          <ac:chgData name="Viorica Tanko" userId="b302d086521874d4" providerId="LiveId" clId="{2AFBFFC4-2236-4EFC-96F1-083B987C89B6}" dt="2023-06-06T08:12:30.640" v="383"/>
          <ac:spMkLst>
            <pc:docMk/>
            <pc:sldMk cId="2190898372" sldId="271"/>
            <ac:spMk id="3" creationId="{96A1A0D6-77DB-E890-283E-209E9074268E}"/>
          </ac:spMkLst>
        </pc:spChg>
        <pc:spChg chg="add">
          <ac:chgData name="Viorica Tanko" userId="b302d086521874d4" providerId="LiveId" clId="{2AFBFFC4-2236-4EFC-96F1-083B987C89B6}" dt="2023-06-06T08:13:38.532" v="405" actId="26606"/>
          <ac:spMkLst>
            <pc:docMk/>
            <pc:sldMk cId="2190898372" sldId="271"/>
            <ac:spMk id="18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13:38.532" v="405" actId="26606"/>
          <ac:spMkLst>
            <pc:docMk/>
            <pc:sldMk cId="2190898372" sldId="271"/>
            <ac:spMk id="20" creationId="{A26C624C-963C-4795-B05B-6565DB5ABD39}"/>
          </ac:spMkLst>
        </pc:spChg>
        <pc:picChg chg="add mod">
          <ac:chgData name="Viorica Tanko" userId="b302d086521874d4" providerId="LiveId" clId="{2AFBFFC4-2236-4EFC-96F1-083B987C89B6}" dt="2023-06-06T08:13:38.532" v="405" actId="26606"/>
          <ac:picMkLst>
            <pc:docMk/>
            <pc:sldMk cId="2190898372" sldId="271"/>
            <ac:picMk id="5" creationId="{01EA8AEF-93B4-80AB-77C4-ECB0E5A5D12A}"/>
          </ac:picMkLst>
        </pc:picChg>
        <pc:picChg chg="add del mod">
          <ac:chgData name="Viorica Tanko" userId="b302d086521874d4" providerId="LiveId" clId="{2AFBFFC4-2236-4EFC-96F1-083B987C89B6}" dt="2023-06-06T08:13:27.403" v="403" actId="478"/>
          <ac:picMkLst>
            <pc:docMk/>
            <pc:sldMk cId="2190898372" sldId="271"/>
            <ac:picMk id="7" creationId="{F8EE5381-5BB0-1496-7CBD-F904CD229D70}"/>
          </ac:picMkLst>
        </pc:picChg>
        <pc:picChg chg="add mod ord">
          <ac:chgData name="Viorica Tanko" userId="b302d086521874d4" providerId="LiveId" clId="{2AFBFFC4-2236-4EFC-96F1-083B987C89B6}" dt="2023-06-06T08:13:38.532" v="405" actId="26606"/>
          <ac:picMkLst>
            <pc:docMk/>
            <pc:sldMk cId="2190898372" sldId="271"/>
            <ac:picMk id="9" creationId="{950AE78C-DE7E-76DF-1E96-5DD639746C0B}"/>
          </ac:picMkLst>
        </pc:picChg>
        <pc:picChg chg="add mod">
          <ac:chgData name="Viorica Tanko" userId="b302d086521874d4" providerId="LiveId" clId="{2AFBFFC4-2236-4EFC-96F1-083B987C89B6}" dt="2023-06-06T08:13:38.532" v="405" actId="26606"/>
          <ac:picMkLst>
            <pc:docMk/>
            <pc:sldMk cId="2190898372" sldId="271"/>
            <ac:picMk id="11" creationId="{1A98C57A-E4FD-1A94-282D-E3554063A7A1}"/>
          </ac:picMkLst>
        </pc:picChg>
        <pc:picChg chg="add mod">
          <ac:chgData name="Viorica Tanko" userId="b302d086521874d4" providerId="LiveId" clId="{2AFBFFC4-2236-4EFC-96F1-083B987C89B6}" dt="2023-06-06T08:13:38.532" v="405" actId="26606"/>
          <ac:picMkLst>
            <pc:docMk/>
            <pc:sldMk cId="2190898372" sldId="271"/>
            <ac:picMk id="13" creationId="{2ECD777D-D239-C099-BC98-59A975A58992}"/>
          </ac:picMkLst>
        </pc:picChg>
      </pc:sldChg>
      <pc:sldChg chg="add del">
        <pc:chgData name="Viorica Tanko" userId="b302d086521874d4" providerId="LiveId" clId="{2AFBFFC4-2236-4EFC-96F1-083B987C89B6}" dt="2023-06-06T08:13:31.351" v="404" actId="47"/>
        <pc:sldMkLst>
          <pc:docMk/>
          <pc:sldMk cId="3099796600" sldId="272"/>
        </pc:sldMkLst>
      </pc:sldChg>
      <pc:sldChg chg="addSp delSp modSp new mod setBg">
        <pc:chgData name="Viorica Tanko" userId="b302d086521874d4" providerId="LiveId" clId="{2AFBFFC4-2236-4EFC-96F1-083B987C89B6}" dt="2023-06-06T08:19:26.420" v="498" actId="26606"/>
        <pc:sldMkLst>
          <pc:docMk/>
          <pc:sldMk cId="4003791089" sldId="272"/>
        </pc:sldMkLst>
        <pc:spChg chg="mod ord">
          <ac:chgData name="Viorica Tanko" userId="b302d086521874d4" providerId="LiveId" clId="{2AFBFFC4-2236-4EFC-96F1-083B987C89B6}" dt="2023-06-06T08:19:26.420" v="498" actId="26606"/>
          <ac:spMkLst>
            <pc:docMk/>
            <pc:sldMk cId="4003791089" sldId="272"/>
            <ac:spMk id="2" creationId="{3999A0F6-99F7-074D-F79D-A309B9456D78}"/>
          </ac:spMkLst>
        </pc:spChg>
        <pc:spChg chg="add del">
          <ac:chgData name="Viorica Tanko" userId="b302d086521874d4" providerId="LiveId" clId="{2AFBFFC4-2236-4EFC-96F1-083B987C89B6}" dt="2023-06-06T08:16:01.806" v="459"/>
          <ac:spMkLst>
            <pc:docMk/>
            <pc:sldMk cId="4003791089" sldId="272"/>
            <ac:spMk id="3" creationId="{778AEEB4-C5D8-4DF5-437B-CE504E4C5440}"/>
          </ac:spMkLst>
        </pc:spChg>
        <pc:spChg chg="add del">
          <ac:chgData name="Viorica Tanko" userId="b302d086521874d4" providerId="LiveId" clId="{2AFBFFC4-2236-4EFC-96F1-083B987C89B6}" dt="2023-06-06T08:19:26.420" v="498" actId="26606"/>
          <ac:spMkLst>
            <pc:docMk/>
            <pc:sldMk cId="4003791089" sldId="272"/>
            <ac:spMk id="42" creationId="{0D57E7FA-E8FC-45AC-868F-CDC8144939D6}"/>
          </ac:spMkLst>
        </pc:spChg>
        <pc:spChg chg="add del">
          <ac:chgData name="Viorica Tanko" userId="b302d086521874d4" providerId="LiveId" clId="{2AFBFFC4-2236-4EFC-96F1-083B987C89B6}" dt="2023-06-06T08:19:26.420" v="498" actId="26606"/>
          <ac:spMkLst>
            <pc:docMk/>
            <pc:sldMk cId="4003791089" sldId="272"/>
            <ac:spMk id="44" creationId="{848F64AA-5BE2-4280-BEFA-DC288118FCCE}"/>
          </ac:spMkLst>
        </pc:spChg>
        <pc:spChg chg="add">
          <ac:chgData name="Viorica Tanko" userId="b302d086521874d4" providerId="LiveId" clId="{2AFBFFC4-2236-4EFC-96F1-083B987C89B6}" dt="2023-06-06T08:19:26.420" v="498" actId="26606"/>
          <ac:spMkLst>
            <pc:docMk/>
            <pc:sldMk cId="4003791089" sldId="272"/>
            <ac:spMk id="49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19:26.420" v="498" actId="26606"/>
          <ac:spMkLst>
            <pc:docMk/>
            <pc:sldMk cId="4003791089" sldId="272"/>
            <ac:spMk id="51" creationId="{848F64AA-5BE2-4280-BEFA-DC288118FCCE}"/>
          </ac:spMkLst>
        </pc:spChg>
        <pc:picChg chg="add del mod">
          <ac:chgData name="Viorica Tanko" userId="b302d086521874d4" providerId="LiveId" clId="{2AFBFFC4-2236-4EFC-96F1-083B987C89B6}" dt="2023-06-06T08:15:04.485" v="441"/>
          <ac:picMkLst>
            <pc:docMk/>
            <pc:sldMk cId="4003791089" sldId="272"/>
            <ac:picMk id="5" creationId="{47056CB3-F7FD-DEFA-605A-649E7F21F836}"/>
          </ac:picMkLst>
        </pc:picChg>
        <pc:picChg chg="add del mod">
          <ac:chgData name="Viorica Tanko" userId="b302d086521874d4" providerId="LiveId" clId="{2AFBFFC4-2236-4EFC-96F1-083B987C89B6}" dt="2023-06-06T08:15:04.485" v="441"/>
          <ac:picMkLst>
            <pc:docMk/>
            <pc:sldMk cId="4003791089" sldId="272"/>
            <ac:picMk id="7" creationId="{CDDFAFAC-CC4F-12D0-F83B-F12221C5B767}"/>
          </ac:picMkLst>
        </pc:picChg>
        <pc:picChg chg="add del mod">
          <ac:chgData name="Viorica Tanko" userId="b302d086521874d4" providerId="LiveId" clId="{2AFBFFC4-2236-4EFC-96F1-083B987C89B6}" dt="2023-06-06T08:15:04.485" v="441"/>
          <ac:picMkLst>
            <pc:docMk/>
            <pc:sldMk cId="4003791089" sldId="272"/>
            <ac:picMk id="9" creationId="{250D3BA3-8B9E-5858-182D-F7DC5CA193E3}"/>
          </ac:picMkLst>
        </pc:picChg>
        <pc:picChg chg="add del mod">
          <ac:chgData name="Viorica Tanko" userId="b302d086521874d4" providerId="LiveId" clId="{2AFBFFC4-2236-4EFC-96F1-083B987C89B6}" dt="2023-06-06T08:15:04.485" v="441"/>
          <ac:picMkLst>
            <pc:docMk/>
            <pc:sldMk cId="4003791089" sldId="272"/>
            <ac:picMk id="11" creationId="{D219E536-B02A-C3B9-C536-F75A57937AB7}"/>
          </ac:picMkLst>
        </pc:picChg>
        <pc:picChg chg="add del mod">
          <ac:chgData name="Viorica Tanko" userId="b302d086521874d4" providerId="LiveId" clId="{2AFBFFC4-2236-4EFC-96F1-083B987C89B6}" dt="2023-06-06T08:15:04.485" v="441"/>
          <ac:picMkLst>
            <pc:docMk/>
            <pc:sldMk cId="4003791089" sldId="272"/>
            <ac:picMk id="13" creationId="{DD02DFFF-E22D-E0A6-D17B-B0237D3BD43D}"/>
          </ac:picMkLst>
        </pc:picChg>
        <pc:picChg chg="add del mod">
          <ac:chgData name="Viorica Tanko" userId="b302d086521874d4" providerId="LiveId" clId="{2AFBFFC4-2236-4EFC-96F1-083B987C89B6}" dt="2023-06-06T08:15:04.485" v="441"/>
          <ac:picMkLst>
            <pc:docMk/>
            <pc:sldMk cId="4003791089" sldId="272"/>
            <ac:picMk id="15" creationId="{A4EB4D80-E363-815F-6BA8-73066BF7D49E}"/>
          </ac:picMkLst>
        </pc:picChg>
        <pc:picChg chg="add del mod">
          <ac:chgData name="Viorica Tanko" userId="b302d086521874d4" providerId="LiveId" clId="{2AFBFFC4-2236-4EFC-96F1-083B987C89B6}" dt="2023-06-06T08:15:04.485" v="441"/>
          <ac:picMkLst>
            <pc:docMk/>
            <pc:sldMk cId="4003791089" sldId="272"/>
            <ac:picMk id="17" creationId="{5FD18B76-9246-7DF8-D813-307B8CE64D7B}"/>
          </ac:picMkLst>
        </pc:picChg>
        <pc:picChg chg="add del mod">
          <ac:chgData name="Viorica Tanko" userId="b302d086521874d4" providerId="LiveId" clId="{2AFBFFC4-2236-4EFC-96F1-083B987C89B6}" dt="2023-06-06T08:15:35.278" v="458"/>
          <ac:picMkLst>
            <pc:docMk/>
            <pc:sldMk cId="4003791089" sldId="272"/>
            <ac:picMk id="19" creationId="{1FEAF5D5-1FC8-B498-6C8D-BDB7D01A90AD}"/>
          </ac:picMkLst>
        </pc:picChg>
        <pc:picChg chg="add del mod">
          <ac:chgData name="Viorica Tanko" userId="b302d086521874d4" providerId="LiveId" clId="{2AFBFFC4-2236-4EFC-96F1-083B987C89B6}" dt="2023-06-06T08:15:35.278" v="458"/>
          <ac:picMkLst>
            <pc:docMk/>
            <pc:sldMk cId="4003791089" sldId="272"/>
            <ac:picMk id="21" creationId="{E2EDDF3F-6422-0A3E-7309-B107266D7975}"/>
          </ac:picMkLst>
        </pc:picChg>
        <pc:picChg chg="add del mod">
          <ac:chgData name="Viorica Tanko" userId="b302d086521874d4" providerId="LiveId" clId="{2AFBFFC4-2236-4EFC-96F1-083B987C89B6}" dt="2023-06-06T08:15:35.278" v="458"/>
          <ac:picMkLst>
            <pc:docMk/>
            <pc:sldMk cId="4003791089" sldId="272"/>
            <ac:picMk id="23" creationId="{1144B071-03A6-3E7C-CF18-9C044E05E5E5}"/>
          </ac:picMkLst>
        </pc:picChg>
        <pc:picChg chg="add del mod">
          <ac:chgData name="Viorica Tanko" userId="b302d086521874d4" providerId="LiveId" clId="{2AFBFFC4-2236-4EFC-96F1-083B987C89B6}" dt="2023-06-06T08:15:35.278" v="458"/>
          <ac:picMkLst>
            <pc:docMk/>
            <pc:sldMk cId="4003791089" sldId="272"/>
            <ac:picMk id="25" creationId="{D357189B-F626-C588-EA4B-5C27F80E5A1D}"/>
          </ac:picMkLst>
        </pc:picChg>
        <pc:picChg chg="add del mod">
          <ac:chgData name="Viorica Tanko" userId="b302d086521874d4" providerId="LiveId" clId="{2AFBFFC4-2236-4EFC-96F1-083B987C89B6}" dt="2023-06-06T08:15:35.278" v="458"/>
          <ac:picMkLst>
            <pc:docMk/>
            <pc:sldMk cId="4003791089" sldId="272"/>
            <ac:picMk id="27" creationId="{E1304DB3-EE5B-6735-C1C7-7E79ED485D33}"/>
          </ac:picMkLst>
        </pc:picChg>
        <pc:picChg chg="add del mod">
          <ac:chgData name="Viorica Tanko" userId="b302d086521874d4" providerId="LiveId" clId="{2AFBFFC4-2236-4EFC-96F1-083B987C89B6}" dt="2023-06-06T08:15:35.278" v="458"/>
          <ac:picMkLst>
            <pc:docMk/>
            <pc:sldMk cId="4003791089" sldId="272"/>
            <ac:picMk id="29" creationId="{5108ED46-A744-4ECA-4BE6-20B2E24B711E}"/>
          </ac:picMkLst>
        </pc:picChg>
        <pc:picChg chg="add del mod">
          <ac:chgData name="Viorica Tanko" userId="b302d086521874d4" providerId="LiveId" clId="{2AFBFFC4-2236-4EFC-96F1-083B987C89B6}" dt="2023-06-06T08:15:35.278" v="458"/>
          <ac:picMkLst>
            <pc:docMk/>
            <pc:sldMk cId="4003791089" sldId="272"/>
            <ac:picMk id="31" creationId="{7B9F0D66-885A-6FFF-5FBC-14A4B7C6D7D9}"/>
          </ac:picMkLst>
        </pc:picChg>
        <pc:picChg chg="add mod ord">
          <ac:chgData name="Viorica Tanko" userId="b302d086521874d4" providerId="LiveId" clId="{2AFBFFC4-2236-4EFC-96F1-083B987C89B6}" dt="2023-06-06T08:17:29.638" v="485" actId="26606"/>
          <ac:picMkLst>
            <pc:docMk/>
            <pc:sldMk cId="4003791089" sldId="272"/>
            <ac:picMk id="33" creationId="{C583A20E-3191-611B-2ED4-A810BB91F67A}"/>
          </ac:picMkLst>
        </pc:picChg>
        <pc:picChg chg="add mod">
          <ac:chgData name="Viorica Tanko" userId="b302d086521874d4" providerId="LiveId" clId="{2AFBFFC4-2236-4EFC-96F1-083B987C89B6}" dt="2023-06-06T08:19:26.420" v="498" actId="26606"/>
          <ac:picMkLst>
            <pc:docMk/>
            <pc:sldMk cId="4003791089" sldId="272"/>
            <ac:picMk id="35" creationId="{3269EA28-4E7D-9BF6-D6A9-7265AD357BD7}"/>
          </ac:picMkLst>
        </pc:picChg>
        <pc:picChg chg="add del mod">
          <ac:chgData name="Viorica Tanko" userId="b302d086521874d4" providerId="LiveId" clId="{2AFBFFC4-2236-4EFC-96F1-083B987C89B6}" dt="2023-06-06T08:18:43.048" v="494" actId="478"/>
          <ac:picMkLst>
            <pc:docMk/>
            <pc:sldMk cId="4003791089" sldId="272"/>
            <ac:picMk id="37" creationId="{B3F7FF9C-5B34-F3FF-9675-6FFC4632AD9C}"/>
          </ac:picMkLst>
        </pc:picChg>
        <pc:picChg chg="add mod">
          <ac:chgData name="Viorica Tanko" userId="b302d086521874d4" providerId="LiveId" clId="{2AFBFFC4-2236-4EFC-96F1-083B987C89B6}" dt="2023-06-06T08:19:26.420" v="498" actId="26606"/>
          <ac:picMkLst>
            <pc:docMk/>
            <pc:sldMk cId="4003791089" sldId="272"/>
            <ac:picMk id="39" creationId="{B48334AC-95F4-7EEA-9EDE-543C0FBF0A6C}"/>
          </ac:picMkLst>
        </pc:picChg>
      </pc:sldChg>
      <pc:sldChg chg="addSp delSp modSp new mod setBg addAnim setClrOvrMap">
        <pc:chgData name="Viorica Tanko" userId="b302d086521874d4" providerId="LiveId" clId="{2AFBFFC4-2236-4EFC-96F1-083B987C89B6}" dt="2023-06-06T08:17:11.356" v="483"/>
        <pc:sldMkLst>
          <pc:docMk/>
          <pc:sldMk cId="1255177832" sldId="273"/>
        </pc:sldMkLst>
        <pc:spChg chg="mod">
          <ac:chgData name="Viorica Tanko" userId="b302d086521874d4" providerId="LiveId" clId="{2AFBFFC4-2236-4EFC-96F1-083B987C89B6}" dt="2023-06-06T08:17:11.356" v="482" actId="26606"/>
          <ac:spMkLst>
            <pc:docMk/>
            <pc:sldMk cId="1255177832" sldId="273"/>
            <ac:spMk id="2" creationId="{01095660-60D8-2143-3DE6-B250F0EA8211}"/>
          </ac:spMkLst>
        </pc:spChg>
        <pc:spChg chg="del">
          <ac:chgData name="Viorica Tanko" userId="b302d086521874d4" providerId="LiveId" clId="{2AFBFFC4-2236-4EFC-96F1-083B987C89B6}" dt="2023-06-06T08:17:02.202" v="481" actId="478"/>
          <ac:spMkLst>
            <pc:docMk/>
            <pc:sldMk cId="1255177832" sldId="273"/>
            <ac:spMk id="3" creationId="{AD78CA66-7938-BD14-6CFA-CFC08089792D}"/>
          </ac:spMkLst>
        </pc:spChg>
        <pc:spChg chg="add">
          <ac:chgData name="Viorica Tanko" userId="b302d086521874d4" providerId="LiveId" clId="{2AFBFFC4-2236-4EFC-96F1-083B987C89B6}" dt="2023-06-06T08:17:11.356" v="482" actId="26606"/>
          <ac:spMkLst>
            <pc:docMk/>
            <pc:sldMk cId="1255177832" sldId="273"/>
            <ac:spMk id="8" creationId="{E2CFBC99-FB8F-41F7-A81D-A5288D688D79}"/>
          </ac:spMkLst>
        </pc:spChg>
        <pc:picChg chg="add">
          <ac:chgData name="Viorica Tanko" userId="b302d086521874d4" providerId="LiveId" clId="{2AFBFFC4-2236-4EFC-96F1-083B987C89B6}" dt="2023-06-06T08:17:11.356" v="482" actId="26606"/>
          <ac:picMkLst>
            <pc:docMk/>
            <pc:sldMk cId="1255177832" sldId="273"/>
            <ac:picMk id="4" creationId="{4103B5CC-A727-07D5-12B9-385170696941}"/>
          </ac:picMkLst>
        </pc:picChg>
      </pc:sldChg>
      <pc:sldChg chg="new del">
        <pc:chgData name="Viorica Tanko" userId="b302d086521874d4" providerId="LiveId" clId="{2AFBFFC4-2236-4EFC-96F1-083B987C89B6}" dt="2023-06-06T08:16:28.244" v="467" actId="680"/>
        <pc:sldMkLst>
          <pc:docMk/>
          <pc:sldMk cId="2766796002" sldId="273"/>
        </pc:sldMkLst>
      </pc:sldChg>
      <pc:sldChg chg="addSp delSp modSp new mod setBg">
        <pc:chgData name="Viorica Tanko" userId="b302d086521874d4" providerId="LiveId" clId="{2AFBFFC4-2236-4EFC-96F1-083B987C89B6}" dt="2023-06-06T08:22:10.940" v="543" actId="26606"/>
        <pc:sldMkLst>
          <pc:docMk/>
          <pc:sldMk cId="2993837434" sldId="274"/>
        </pc:sldMkLst>
        <pc:spChg chg="mod ord">
          <ac:chgData name="Viorica Tanko" userId="b302d086521874d4" providerId="LiveId" clId="{2AFBFFC4-2236-4EFC-96F1-083B987C89B6}" dt="2023-06-06T08:22:10.940" v="543" actId="26606"/>
          <ac:spMkLst>
            <pc:docMk/>
            <pc:sldMk cId="2993837434" sldId="274"/>
            <ac:spMk id="2" creationId="{1BA00DD5-9F4F-46C2-E3A4-B5B464BBE3C9}"/>
          </ac:spMkLst>
        </pc:spChg>
        <pc:spChg chg="add del">
          <ac:chgData name="Viorica Tanko" userId="b302d086521874d4" providerId="LiveId" clId="{2AFBFFC4-2236-4EFC-96F1-083B987C89B6}" dt="2023-06-06T08:21:33.639" v="528"/>
          <ac:spMkLst>
            <pc:docMk/>
            <pc:sldMk cId="2993837434" sldId="274"/>
            <ac:spMk id="3" creationId="{425AA3D4-5FD3-4A1E-8D3C-7D1E6D6AE37F}"/>
          </ac:spMkLst>
        </pc:spChg>
        <pc:spChg chg="add">
          <ac:chgData name="Viorica Tanko" userId="b302d086521874d4" providerId="LiveId" clId="{2AFBFFC4-2236-4EFC-96F1-083B987C89B6}" dt="2023-06-06T08:22:10.940" v="543" actId="26606"/>
          <ac:spMkLst>
            <pc:docMk/>
            <pc:sldMk cId="2993837434" sldId="274"/>
            <ac:spMk id="16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22:10.940" v="543" actId="26606"/>
          <ac:spMkLst>
            <pc:docMk/>
            <pc:sldMk cId="2993837434" sldId="274"/>
            <ac:spMk id="18" creationId="{FA69AAE0-49D5-4C8B-8BA2-55898C00E05E}"/>
          </ac:spMkLst>
        </pc:spChg>
        <pc:picChg chg="add del mod">
          <ac:chgData name="Viorica Tanko" userId="b302d086521874d4" providerId="LiveId" clId="{2AFBFFC4-2236-4EFC-96F1-083B987C89B6}" dt="2023-06-06T08:20:45.426" v="522"/>
          <ac:picMkLst>
            <pc:docMk/>
            <pc:sldMk cId="2993837434" sldId="274"/>
            <ac:picMk id="5" creationId="{F57C44E6-65E6-423B-1AF6-6EA91AE0DD02}"/>
          </ac:picMkLst>
        </pc:picChg>
        <pc:picChg chg="add del mod">
          <ac:chgData name="Viorica Tanko" userId="b302d086521874d4" providerId="LiveId" clId="{2AFBFFC4-2236-4EFC-96F1-083B987C89B6}" dt="2023-06-06T08:21:06.671" v="527"/>
          <ac:picMkLst>
            <pc:docMk/>
            <pc:sldMk cId="2993837434" sldId="274"/>
            <ac:picMk id="7" creationId="{785FF2B4-001E-5E38-1ACC-64D53FB34655}"/>
          </ac:picMkLst>
        </pc:picChg>
        <pc:picChg chg="add mod">
          <ac:chgData name="Viorica Tanko" userId="b302d086521874d4" providerId="LiveId" clId="{2AFBFFC4-2236-4EFC-96F1-083B987C89B6}" dt="2023-06-06T08:22:10.940" v="543" actId="26606"/>
          <ac:picMkLst>
            <pc:docMk/>
            <pc:sldMk cId="2993837434" sldId="274"/>
            <ac:picMk id="9" creationId="{88A200CB-B7E5-6999-F2EB-313D698463BB}"/>
          </ac:picMkLst>
        </pc:picChg>
        <pc:picChg chg="add mod">
          <ac:chgData name="Viorica Tanko" userId="b302d086521874d4" providerId="LiveId" clId="{2AFBFFC4-2236-4EFC-96F1-083B987C89B6}" dt="2023-06-06T08:22:10.940" v="543" actId="26606"/>
          <ac:picMkLst>
            <pc:docMk/>
            <pc:sldMk cId="2993837434" sldId="274"/>
            <ac:picMk id="11" creationId="{215FC5E2-6373-A53A-FB28-C505701C9940}"/>
          </ac:picMkLst>
        </pc:picChg>
      </pc:sldChg>
      <pc:sldChg chg="addSp delSp modSp new mod setBg">
        <pc:chgData name="Viorica Tanko" userId="b302d086521874d4" providerId="LiveId" clId="{2AFBFFC4-2236-4EFC-96F1-083B987C89B6}" dt="2023-06-06T08:40:48.115" v="600" actId="1076"/>
        <pc:sldMkLst>
          <pc:docMk/>
          <pc:sldMk cId="1504470101" sldId="275"/>
        </pc:sldMkLst>
        <pc:spChg chg="mod ord">
          <ac:chgData name="Viorica Tanko" userId="b302d086521874d4" providerId="LiveId" clId="{2AFBFFC4-2236-4EFC-96F1-083B987C89B6}" dt="2023-06-06T08:40:10.008" v="597" actId="26606"/>
          <ac:spMkLst>
            <pc:docMk/>
            <pc:sldMk cId="1504470101" sldId="275"/>
            <ac:spMk id="2" creationId="{BFE8A2FB-C2D1-7567-476B-49880F2BAD52}"/>
          </ac:spMkLst>
        </pc:spChg>
        <pc:spChg chg="del">
          <ac:chgData name="Viorica Tanko" userId="b302d086521874d4" providerId="LiveId" clId="{2AFBFFC4-2236-4EFC-96F1-083B987C89B6}" dt="2023-06-06T08:38:56.165" v="578"/>
          <ac:spMkLst>
            <pc:docMk/>
            <pc:sldMk cId="1504470101" sldId="275"/>
            <ac:spMk id="3" creationId="{87D2441E-FC8C-98EA-3197-E2DFF72815EE}"/>
          </ac:spMkLst>
        </pc:spChg>
        <pc:spChg chg="add del mod">
          <ac:chgData name="Viorica Tanko" userId="b302d086521874d4" providerId="LiveId" clId="{2AFBFFC4-2236-4EFC-96F1-083B987C89B6}" dt="2023-06-06T08:39:59.301" v="586"/>
          <ac:spMkLst>
            <pc:docMk/>
            <pc:sldMk cId="1504470101" sldId="275"/>
            <ac:spMk id="9" creationId="{DFE04C02-B21B-4D4A-2F21-84691FCB7660}"/>
          </ac:spMkLst>
        </pc:spChg>
        <pc:spChg chg="add del">
          <ac:chgData name="Viorica Tanko" userId="b302d086521874d4" providerId="LiveId" clId="{2AFBFFC4-2236-4EFC-96F1-083B987C89B6}" dt="2023-06-06T08:40:10.008" v="597" actId="26606"/>
          <ac:spMkLst>
            <pc:docMk/>
            <pc:sldMk cId="1504470101" sldId="275"/>
            <ac:spMk id="12" creationId="{0D57E7FA-E8FC-45AC-868F-CDC8144939D6}"/>
          </ac:spMkLst>
        </pc:spChg>
        <pc:spChg chg="add del">
          <ac:chgData name="Viorica Tanko" userId="b302d086521874d4" providerId="LiveId" clId="{2AFBFFC4-2236-4EFC-96F1-083B987C89B6}" dt="2023-06-06T08:40:10.008" v="597" actId="26606"/>
          <ac:spMkLst>
            <pc:docMk/>
            <pc:sldMk cId="1504470101" sldId="275"/>
            <ac:spMk id="14" creationId="{FA69AAE0-49D5-4C8B-8BA2-55898C00E05E}"/>
          </ac:spMkLst>
        </pc:spChg>
        <pc:spChg chg="add">
          <ac:chgData name="Viorica Tanko" userId="b302d086521874d4" providerId="LiveId" clId="{2AFBFFC4-2236-4EFC-96F1-083B987C89B6}" dt="2023-06-06T08:40:10.008" v="597" actId="26606"/>
          <ac:spMkLst>
            <pc:docMk/>
            <pc:sldMk cId="1504470101" sldId="275"/>
            <ac:spMk id="24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40:10.008" v="597" actId="26606"/>
          <ac:spMkLst>
            <pc:docMk/>
            <pc:sldMk cId="1504470101" sldId="275"/>
            <ac:spMk id="26" creationId="{A26C624C-963C-4795-B05B-6565DB5ABD39}"/>
          </ac:spMkLst>
        </pc:spChg>
        <pc:picChg chg="add del mod">
          <ac:chgData name="Viorica Tanko" userId="b302d086521874d4" providerId="LiveId" clId="{2AFBFFC4-2236-4EFC-96F1-083B987C89B6}" dt="2023-06-06T08:39:20.859" v="584" actId="478"/>
          <ac:picMkLst>
            <pc:docMk/>
            <pc:sldMk cId="1504470101" sldId="275"/>
            <ac:picMk id="5" creationId="{DC2E529E-8CD4-D09C-26CE-23FEE7D75802}"/>
          </ac:picMkLst>
        </pc:picChg>
        <pc:picChg chg="add del mod">
          <ac:chgData name="Viorica Tanko" userId="b302d086521874d4" providerId="LiveId" clId="{2AFBFFC4-2236-4EFC-96F1-083B987C89B6}" dt="2023-06-06T08:39:30.505" v="585" actId="478"/>
          <ac:picMkLst>
            <pc:docMk/>
            <pc:sldMk cId="1504470101" sldId="275"/>
            <ac:picMk id="7" creationId="{C74CD1A1-6432-6276-EE23-E98F0194BE86}"/>
          </ac:picMkLst>
        </pc:picChg>
        <pc:picChg chg="add mod">
          <ac:chgData name="Viorica Tanko" userId="b302d086521874d4" providerId="LiveId" clId="{2AFBFFC4-2236-4EFC-96F1-083B987C89B6}" dt="2023-06-06T08:40:10.008" v="597" actId="26606"/>
          <ac:picMkLst>
            <pc:docMk/>
            <pc:sldMk cId="1504470101" sldId="275"/>
            <ac:picMk id="11" creationId="{F92F1F01-01E8-1FA9-5F02-ECE5B25EBBEF}"/>
          </ac:picMkLst>
        </pc:picChg>
        <pc:picChg chg="add mod ord">
          <ac:chgData name="Viorica Tanko" userId="b302d086521874d4" providerId="LiveId" clId="{2AFBFFC4-2236-4EFC-96F1-083B987C89B6}" dt="2023-06-06T08:40:48.115" v="600" actId="1076"/>
          <ac:picMkLst>
            <pc:docMk/>
            <pc:sldMk cId="1504470101" sldId="275"/>
            <ac:picMk id="15" creationId="{1358CADE-4A98-4478-918E-068CF488CD39}"/>
          </ac:picMkLst>
        </pc:picChg>
        <pc:picChg chg="add mod">
          <ac:chgData name="Viorica Tanko" userId="b302d086521874d4" providerId="LiveId" clId="{2AFBFFC4-2236-4EFC-96F1-083B987C89B6}" dt="2023-06-06T08:40:10.008" v="597" actId="26606"/>
          <ac:picMkLst>
            <pc:docMk/>
            <pc:sldMk cId="1504470101" sldId="275"/>
            <ac:picMk id="17" creationId="{9C055AED-C455-25FF-A179-C73767E32051}"/>
          </ac:picMkLst>
        </pc:picChg>
        <pc:picChg chg="add mod">
          <ac:chgData name="Viorica Tanko" userId="b302d086521874d4" providerId="LiveId" clId="{2AFBFFC4-2236-4EFC-96F1-083B987C89B6}" dt="2023-06-06T08:40:44.788" v="599" actId="1076"/>
          <ac:picMkLst>
            <pc:docMk/>
            <pc:sldMk cId="1504470101" sldId="275"/>
            <ac:picMk id="19" creationId="{EC4ACDE1-8483-5F56-7EDE-B8C496C22CF1}"/>
          </ac:picMkLst>
        </pc:picChg>
      </pc:sldChg>
      <pc:sldChg chg="addSp delSp modSp new mod setBg addAnim delAnim">
        <pc:chgData name="Viorica Tanko" userId="b302d086521874d4" providerId="LiveId" clId="{2AFBFFC4-2236-4EFC-96F1-083B987C89B6}" dt="2023-06-06T09:10:31.130" v="850"/>
        <pc:sldMkLst>
          <pc:docMk/>
          <pc:sldMk cId="2589538238" sldId="276"/>
        </pc:sldMkLst>
        <pc:spChg chg="mod ord">
          <ac:chgData name="Viorica Tanko" userId="b302d086521874d4" providerId="LiveId" clId="{2AFBFFC4-2236-4EFC-96F1-083B987C89B6}" dt="2023-06-06T09:10:31.130" v="849" actId="26606"/>
          <ac:spMkLst>
            <pc:docMk/>
            <pc:sldMk cId="2589538238" sldId="276"/>
            <ac:spMk id="2" creationId="{657E2EBF-4232-5892-D5EE-66226E7DFB84}"/>
          </ac:spMkLst>
        </pc:spChg>
        <pc:spChg chg="del">
          <ac:chgData name="Viorica Tanko" userId="b302d086521874d4" providerId="LiveId" clId="{2AFBFFC4-2236-4EFC-96F1-083B987C89B6}" dt="2023-06-06T09:09:36.750" v="830"/>
          <ac:spMkLst>
            <pc:docMk/>
            <pc:sldMk cId="2589538238" sldId="276"/>
            <ac:spMk id="3" creationId="{2FB5744B-BF70-B34B-26C7-0EE3E6699F43}"/>
          </ac:spMkLst>
        </pc:spChg>
        <pc:spChg chg="add del">
          <ac:chgData name="Viorica Tanko" userId="b302d086521874d4" providerId="LiveId" clId="{2AFBFFC4-2236-4EFC-96F1-083B987C89B6}" dt="2023-06-06T09:09:49.502" v="834" actId="26606"/>
          <ac:spMkLst>
            <pc:docMk/>
            <pc:sldMk cId="2589538238" sldId="276"/>
            <ac:spMk id="9" creationId="{270D38C0-FC15-4403-C691-249B01A8C2B4}"/>
          </ac:spMkLst>
        </pc:spChg>
        <pc:spChg chg="add del">
          <ac:chgData name="Viorica Tanko" userId="b302d086521874d4" providerId="LiveId" clId="{2AFBFFC4-2236-4EFC-96F1-083B987C89B6}" dt="2023-06-06T09:09:49.502" v="834" actId="26606"/>
          <ac:spMkLst>
            <pc:docMk/>
            <pc:sldMk cId="2589538238" sldId="276"/>
            <ac:spMk id="12" creationId="{79BB35BC-D5C2-4C8B-A22A-A71E6191913B}"/>
          </ac:spMkLst>
        </pc:spChg>
        <pc:spChg chg="add del">
          <ac:chgData name="Viorica Tanko" userId="b302d086521874d4" providerId="LiveId" clId="{2AFBFFC4-2236-4EFC-96F1-083B987C89B6}" dt="2023-06-06T09:09:52.980" v="836" actId="26606"/>
          <ac:spMkLst>
            <pc:docMk/>
            <pc:sldMk cId="2589538238" sldId="276"/>
            <ac:spMk id="14" creationId="{94C5663A-0CE3-4AEE-B47E-FB68D9EBFE1A}"/>
          </ac:spMkLst>
        </pc:spChg>
        <pc:spChg chg="add del">
          <ac:chgData name="Viorica Tanko" userId="b302d086521874d4" providerId="LiveId" clId="{2AFBFFC4-2236-4EFC-96F1-083B987C89B6}" dt="2023-06-06T09:09:52.980" v="836" actId="26606"/>
          <ac:spMkLst>
            <pc:docMk/>
            <pc:sldMk cId="2589538238" sldId="276"/>
            <ac:spMk id="15" creationId="{99D0B7A7-A311-B2A2-8520-F250DA87DCC4}"/>
          </ac:spMkLst>
        </pc:spChg>
        <pc:spChg chg="add del">
          <ac:chgData name="Viorica Tanko" userId="b302d086521874d4" providerId="LiveId" clId="{2AFBFFC4-2236-4EFC-96F1-083B987C89B6}" dt="2023-06-06T09:10:31.130" v="849" actId="26606"/>
          <ac:spMkLst>
            <pc:docMk/>
            <pc:sldMk cId="2589538238" sldId="276"/>
            <ac:spMk id="17" creationId="{79BB35BC-D5C2-4C8B-A22A-A71E6191913B}"/>
          </ac:spMkLst>
        </pc:spChg>
        <pc:spChg chg="add del">
          <ac:chgData name="Viorica Tanko" userId="b302d086521874d4" providerId="LiveId" clId="{2AFBFFC4-2236-4EFC-96F1-083B987C89B6}" dt="2023-06-06T09:10:02.415" v="838" actId="478"/>
          <ac:spMkLst>
            <pc:docMk/>
            <pc:sldMk cId="2589538238" sldId="276"/>
            <ac:spMk id="18" creationId="{270D38C0-FC15-4403-C691-249B01A8C2B4}"/>
          </ac:spMkLst>
        </pc:spChg>
        <pc:spChg chg="add del">
          <ac:chgData name="Viorica Tanko" userId="b302d086521874d4" providerId="LiveId" clId="{2AFBFFC4-2236-4EFC-96F1-083B987C89B6}" dt="2023-06-06T09:10:09.327" v="841" actId="26606"/>
          <ac:spMkLst>
            <pc:docMk/>
            <pc:sldMk cId="2589538238" sldId="276"/>
            <ac:spMk id="22" creationId="{0D57E7FA-E8FC-45AC-868F-CDC8144939D6}"/>
          </ac:spMkLst>
        </pc:spChg>
        <pc:spChg chg="add del">
          <ac:chgData name="Viorica Tanko" userId="b302d086521874d4" providerId="LiveId" clId="{2AFBFFC4-2236-4EFC-96F1-083B987C89B6}" dt="2023-06-06T09:10:09.327" v="841" actId="26606"/>
          <ac:spMkLst>
            <pc:docMk/>
            <pc:sldMk cId="2589538238" sldId="276"/>
            <ac:spMk id="24" creationId="{F95DA1D8-E874-4205-B6D5-557E0C072282}"/>
          </ac:spMkLst>
        </pc:spChg>
        <pc:spChg chg="add del">
          <ac:chgData name="Viorica Tanko" userId="b302d086521874d4" providerId="LiveId" clId="{2AFBFFC4-2236-4EFC-96F1-083B987C89B6}" dt="2023-06-06T09:10:24.239" v="844" actId="26606"/>
          <ac:spMkLst>
            <pc:docMk/>
            <pc:sldMk cId="2589538238" sldId="276"/>
            <ac:spMk id="26" creationId="{0D57E7FA-E8FC-45AC-868F-CDC8144939D6}"/>
          </ac:spMkLst>
        </pc:spChg>
        <pc:spChg chg="add del">
          <ac:chgData name="Viorica Tanko" userId="b302d086521874d4" providerId="LiveId" clId="{2AFBFFC4-2236-4EFC-96F1-083B987C89B6}" dt="2023-06-06T09:10:24.239" v="844" actId="26606"/>
          <ac:spMkLst>
            <pc:docMk/>
            <pc:sldMk cId="2589538238" sldId="276"/>
            <ac:spMk id="27" creationId="{06DA9DF9-31F7-4056-B42E-878CC92417B8}"/>
          </ac:spMkLst>
        </pc:spChg>
        <pc:spChg chg="add del">
          <ac:chgData name="Viorica Tanko" userId="b302d086521874d4" providerId="LiveId" clId="{2AFBFFC4-2236-4EFC-96F1-083B987C89B6}" dt="2023-06-06T09:10:26.849" v="846" actId="26606"/>
          <ac:spMkLst>
            <pc:docMk/>
            <pc:sldMk cId="2589538238" sldId="276"/>
            <ac:spMk id="29" creationId="{0D57E7FA-E8FC-45AC-868F-CDC8144939D6}"/>
          </ac:spMkLst>
        </pc:spChg>
        <pc:spChg chg="add del">
          <ac:chgData name="Viorica Tanko" userId="b302d086521874d4" providerId="LiveId" clId="{2AFBFFC4-2236-4EFC-96F1-083B987C89B6}" dt="2023-06-06T09:10:26.849" v="846" actId="26606"/>
          <ac:spMkLst>
            <pc:docMk/>
            <pc:sldMk cId="2589538238" sldId="276"/>
            <ac:spMk id="30" creationId="{764E0904-5ABD-4DC7-8562-C38580C953A2}"/>
          </ac:spMkLst>
        </pc:spChg>
        <pc:spChg chg="add del">
          <ac:chgData name="Viorica Tanko" userId="b302d086521874d4" providerId="LiveId" clId="{2AFBFFC4-2236-4EFC-96F1-083B987C89B6}" dt="2023-06-06T09:10:31.130" v="848" actId="26606"/>
          <ac:spMkLst>
            <pc:docMk/>
            <pc:sldMk cId="2589538238" sldId="276"/>
            <ac:spMk id="32" creationId="{0D57E7FA-E8FC-45AC-868F-CDC8144939D6}"/>
          </ac:spMkLst>
        </pc:spChg>
        <pc:spChg chg="add del">
          <ac:chgData name="Viorica Tanko" userId="b302d086521874d4" providerId="LiveId" clId="{2AFBFFC4-2236-4EFC-96F1-083B987C89B6}" dt="2023-06-06T09:10:31.130" v="848" actId="26606"/>
          <ac:spMkLst>
            <pc:docMk/>
            <pc:sldMk cId="2589538238" sldId="276"/>
            <ac:spMk id="33" creationId="{DCE1AED4-C7FF-4468-BF54-4470A0A3E283}"/>
          </ac:spMkLst>
        </pc:spChg>
        <pc:spChg chg="add del">
          <ac:chgData name="Viorica Tanko" userId="b302d086521874d4" providerId="LiveId" clId="{2AFBFFC4-2236-4EFC-96F1-083B987C89B6}" dt="2023-06-06T09:10:31.130" v="848" actId="26606"/>
          <ac:spMkLst>
            <pc:docMk/>
            <pc:sldMk cId="2589538238" sldId="276"/>
            <ac:spMk id="34" creationId="{BDE94FAB-AA60-43B4-A2C3-3A940B9A951A}"/>
          </ac:spMkLst>
        </pc:spChg>
        <pc:spChg chg="add">
          <ac:chgData name="Viorica Tanko" userId="b302d086521874d4" providerId="LiveId" clId="{2AFBFFC4-2236-4EFC-96F1-083B987C89B6}" dt="2023-06-06T09:10:31.130" v="849" actId="26606"/>
          <ac:spMkLst>
            <pc:docMk/>
            <pc:sldMk cId="2589538238" sldId="276"/>
            <ac:spMk id="36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9:10:31.130" v="849" actId="26606"/>
          <ac:spMkLst>
            <pc:docMk/>
            <pc:sldMk cId="2589538238" sldId="276"/>
            <ac:spMk id="37" creationId="{06DA9DF9-31F7-4056-B42E-878CC92417B8}"/>
          </ac:spMkLst>
        </pc:spChg>
        <pc:picChg chg="add mod">
          <ac:chgData name="Viorica Tanko" userId="b302d086521874d4" providerId="LiveId" clId="{2AFBFFC4-2236-4EFC-96F1-083B987C89B6}" dt="2023-06-06T09:10:31.130" v="849" actId="26606"/>
          <ac:picMkLst>
            <pc:docMk/>
            <pc:sldMk cId="2589538238" sldId="276"/>
            <ac:picMk id="5" creationId="{FB8E1907-43DA-1452-889B-AA0107BA5E68}"/>
          </ac:picMkLst>
        </pc:picChg>
      </pc:sldChg>
      <pc:sldChg chg="new del">
        <pc:chgData name="Viorica Tanko" userId="b302d086521874d4" providerId="LiveId" clId="{2AFBFFC4-2236-4EFC-96F1-083B987C89B6}" dt="2023-06-06T09:10:47.245" v="852" actId="47"/>
        <pc:sldMkLst>
          <pc:docMk/>
          <pc:sldMk cId="790090829" sldId="277"/>
        </pc:sldMkLst>
      </pc:sldChg>
      <pc:sldChg chg="addSp delSp modSp new mod">
        <pc:chgData name="Viorica Tanko" userId="b302d086521874d4" providerId="LiveId" clId="{2AFBFFC4-2236-4EFC-96F1-083B987C89B6}" dt="2023-06-06T08:43:40.129" v="644" actId="1076"/>
        <pc:sldMkLst>
          <pc:docMk/>
          <pc:sldMk cId="930476259" sldId="278"/>
        </pc:sldMkLst>
        <pc:spChg chg="mod">
          <ac:chgData name="Viorica Tanko" userId="b302d086521874d4" providerId="LiveId" clId="{2AFBFFC4-2236-4EFC-96F1-083B987C89B6}" dt="2023-06-06T08:42:01.799" v="617" actId="20577"/>
          <ac:spMkLst>
            <pc:docMk/>
            <pc:sldMk cId="930476259" sldId="278"/>
            <ac:spMk id="2" creationId="{76B88042-489B-9485-A094-4DA61E2225AF}"/>
          </ac:spMkLst>
        </pc:spChg>
        <pc:spChg chg="del">
          <ac:chgData name="Viorica Tanko" userId="b302d086521874d4" providerId="LiveId" clId="{2AFBFFC4-2236-4EFC-96F1-083B987C89B6}" dt="2023-06-06T08:42:45.878" v="618"/>
          <ac:spMkLst>
            <pc:docMk/>
            <pc:sldMk cId="930476259" sldId="278"/>
            <ac:spMk id="3" creationId="{DFDF3659-743C-D515-6FA5-4F26932754D3}"/>
          </ac:spMkLst>
        </pc:spChg>
        <pc:spChg chg="add mod">
          <ac:chgData name="Viorica Tanko" userId="b302d086521874d4" providerId="LiveId" clId="{2AFBFFC4-2236-4EFC-96F1-083B987C89B6}" dt="2023-06-06T08:43:33.686" v="643" actId="478"/>
          <ac:spMkLst>
            <pc:docMk/>
            <pc:sldMk cId="930476259" sldId="278"/>
            <ac:spMk id="19" creationId="{89090C59-CD21-8D9F-13E2-FBC46CFE0D05}"/>
          </ac:spMkLst>
        </pc:spChg>
        <pc:picChg chg="add del mod">
          <ac:chgData name="Viorica Tanko" userId="b302d086521874d4" providerId="LiveId" clId="{2AFBFFC4-2236-4EFC-96F1-083B987C89B6}" dt="2023-06-06T08:43:33.686" v="643" actId="478"/>
          <ac:picMkLst>
            <pc:docMk/>
            <pc:sldMk cId="930476259" sldId="278"/>
            <ac:picMk id="5" creationId="{8BD0B04D-B9B0-9F1D-1C62-86A3D0213B5F}"/>
          </ac:picMkLst>
        </pc:picChg>
        <pc:picChg chg="add del mod">
          <ac:chgData name="Viorica Tanko" userId="b302d086521874d4" providerId="LiveId" clId="{2AFBFFC4-2236-4EFC-96F1-083B987C89B6}" dt="2023-06-06T08:43:30.061" v="642" actId="478"/>
          <ac:picMkLst>
            <pc:docMk/>
            <pc:sldMk cId="930476259" sldId="278"/>
            <ac:picMk id="7" creationId="{7357335A-EAD8-9B79-5717-6A2EA9F2C3BC}"/>
          </ac:picMkLst>
        </pc:picChg>
        <pc:picChg chg="add del mod">
          <ac:chgData name="Viorica Tanko" userId="b302d086521874d4" providerId="LiveId" clId="{2AFBFFC4-2236-4EFC-96F1-083B987C89B6}" dt="2023-06-06T08:43:28.107" v="641" actId="478"/>
          <ac:picMkLst>
            <pc:docMk/>
            <pc:sldMk cId="930476259" sldId="278"/>
            <ac:picMk id="9" creationId="{D8EBE0F9-70DB-6643-1E33-4901D2BC7DF8}"/>
          </ac:picMkLst>
        </pc:picChg>
        <pc:picChg chg="add del mod">
          <ac:chgData name="Viorica Tanko" userId="b302d086521874d4" providerId="LiveId" clId="{2AFBFFC4-2236-4EFC-96F1-083B987C89B6}" dt="2023-06-06T08:43:19.940" v="638" actId="478"/>
          <ac:picMkLst>
            <pc:docMk/>
            <pc:sldMk cId="930476259" sldId="278"/>
            <ac:picMk id="11" creationId="{8612E8EE-7315-D2D4-39CA-D58DA779FD7E}"/>
          </ac:picMkLst>
        </pc:picChg>
        <pc:picChg chg="add del mod">
          <ac:chgData name="Viorica Tanko" userId="b302d086521874d4" providerId="LiveId" clId="{2AFBFFC4-2236-4EFC-96F1-083B987C89B6}" dt="2023-06-06T08:43:09.112" v="636" actId="478"/>
          <ac:picMkLst>
            <pc:docMk/>
            <pc:sldMk cId="930476259" sldId="278"/>
            <ac:picMk id="13" creationId="{7860A4EE-6B62-972B-8422-621B18504E8A}"/>
          </ac:picMkLst>
        </pc:picChg>
        <pc:picChg chg="add del mod">
          <ac:chgData name="Viorica Tanko" userId="b302d086521874d4" providerId="LiveId" clId="{2AFBFFC4-2236-4EFC-96F1-083B987C89B6}" dt="2023-06-06T08:43:00.275" v="634" actId="478"/>
          <ac:picMkLst>
            <pc:docMk/>
            <pc:sldMk cId="930476259" sldId="278"/>
            <ac:picMk id="15" creationId="{BCDABA8F-C67E-CE56-9F68-CC44130CF013}"/>
          </ac:picMkLst>
        </pc:picChg>
        <pc:picChg chg="add mod">
          <ac:chgData name="Viorica Tanko" userId="b302d086521874d4" providerId="LiveId" clId="{2AFBFFC4-2236-4EFC-96F1-083B987C89B6}" dt="2023-06-06T08:43:40.129" v="644" actId="1076"/>
          <ac:picMkLst>
            <pc:docMk/>
            <pc:sldMk cId="930476259" sldId="278"/>
            <ac:picMk id="17" creationId="{4CB27FB1-DBC5-81B1-1097-F84E68BE7615}"/>
          </ac:picMkLst>
        </pc:picChg>
      </pc:sldChg>
      <pc:sldChg chg="addSp delSp modSp new mod setBg">
        <pc:chgData name="Viorica Tanko" userId="b302d086521874d4" providerId="LiveId" clId="{2AFBFFC4-2236-4EFC-96F1-083B987C89B6}" dt="2023-06-06T08:50:37.453" v="722" actId="26606"/>
        <pc:sldMkLst>
          <pc:docMk/>
          <pc:sldMk cId="3429511979" sldId="279"/>
        </pc:sldMkLst>
        <pc:spChg chg="mod ord">
          <ac:chgData name="Viorica Tanko" userId="b302d086521874d4" providerId="LiveId" clId="{2AFBFFC4-2236-4EFC-96F1-083B987C89B6}" dt="2023-06-06T08:50:37.453" v="722" actId="26606"/>
          <ac:spMkLst>
            <pc:docMk/>
            <pc:sldMk cId="3429511979" sldId="279"/>
            <ac:spMk id="2" creationId="{828208D0-BE73-B52C-E9F0-8C78282FE3B4}"/>
          </ac:spMkLst>
        </pc:spChg>
        <pc:spChg chg="add del">
          <ac:chgData name="Viorica Tanko" userId="b302d086521874d4" providerId="LiveId" clId="{2AFBFFC4-2236-4EFC-96F1-083B987C89B6}" dt="2023-06-06T08:48:25.544" v="676"/>
          <ac:spMkLst>
            <pc:docMk/>
            <pc:sldMk cId="3429511979" sldId="279"/>
            <ac:spMk id="3" creationId="{81689CD7-ECA8-94E3-8949-8BF137B184F6}"/>
          </ac:spMkLst>
        </pc:spChg>
        <pc:spChg chg="add">
          <ac:chgData name="Viorica Tanko" userId="b302d086521874d4" providerId="LiveId" clId="{2AFBFFC4-2236-4EFC-96F1-083B987C89B6}" dt="2023-06-06T08:50:37.453" v="722" actId="26606"/>
          <ac:spMkLst>
            <pc:docMk/>
            <pc:sldMk cId="3429511979" sldId="279"/>
            <ac:spMk id="40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50:37.453" v="722" actId="26606"/>
          <ac:spMkLst>
            <pc:docMk/>
            <pc:sldMk cId="3429511979" sldId="279"/>
            <ac:spMk id="42" creationId="{A26C624C-963C-4795-B05B-6565DB5ABD39}"/>
          </ac:spMkLst>
        </pc:spChg>
        <pc:picChg chg="add del mod">
          <ac:chgData name="Viorica Tanko" userId="b302d086521874d4" providerId="LiveId" clId="{2AFBFFC4-2236-4EFC-96F1-083B987C89B6}" dt="2023-06-06T08:48:12.614" v="675"/>
          <ac:picMkLst>
            <pc:docMk/>
            <pc:sldMk cId="3429511979" sldId="279"/>
            <ac:picMk id="5" creationId="{D7753ADA-C162-4A42-8197-39506A2835A4}"/>
          </ac:picMkLst>
        </pc:picChg>
        <pc:picChg chg="add del mod">
          <ac:chgData name="Viorica Tanko" userId="b302d086521874d4" providerId="LiveId" clId="{2AFBFFC4-2236-4EFC-96F1-083B987C89B6}" dt="2023-06-06T08:48:12.614" v="675"/>
          <ac:picMkLst>
            <pc:docMk/>
            <pc:sldMk cId="3429511979" sldId="279"/>
            <ac:picMk id="7" creationId="{0CEB390D-BA02-278A-9170-6D7277595687}"/>
          </ac:picMkLst>
        </pc:picChg>
        <pc:picChg chg="add del mod">
          <ac:chgData name="Viorica Tanko" userId="b302d086521874d4" providerId="LiveId" clId="{2AFBFFC4-2236-4EFC-96F1-083B987C89B6}" dt="2023-06-06T08:48:12.614" v="675"/>
          <ac:picMkLst>
            <pc:docMk/>
            <pc:sldMk cId="3429511979" sldId="279"/>
            <ac:picMk id="9" creationId="{21D4D5FC-AA9C-EB01-1D91-B89D820C6407}"/>
          </ac:picMkLst>
        </pc:picChg>
        <pc:picChg chg="add del mod">
          <ac:chgData name="Viorica Tanko" userId="b302d086521874d4" providerId="LiveId" clId="{2AFBFFC4-2236-4EFC-96F1-083B987C89B6}" dt="2023-06-06T08:48:12.614" v="675"/>
          <ac:picMkLst>
            <pc:docMk/>
            <pc:sldMk cId="3429511979" sldId="279"/>
            <ac:picMk id="11" creationId="{4283EC0F-1AA7-724A-6D3F-6B7C7C1AB025}"/>
          </ac:picMkLst>
        </pc:picChg>
        <pc:picChg chg="add del mod">
          <ac:chgData name="Viorica Tanko" userId="b302d086521874d4" providerId="LiveId" clId="{2AFBFFC4-2236-4EFC-96F1-083B987C89B6}" dt="2023-06-06T08:48:12.614" v="675"/>
          <ac:picMkLst>
            <pc:docMk/>
            <pc:sldMk cId="3429511979" sldId="279"/>
            <ac:picMk id="13" creationId="{FA039026-346E-D973-F537-652813D4DA51}"/>
          </ac:picMkLst>
        </pc:picChg>
        <pc:picChg chg="add del mod">
          <ac:chgData name="Viorica Tanko" userId="b302d086521874d4" providerId="LiveId" clId="{2AFBFFC4-2236-4EFC-96F1-083B987C89B6}" dt="2023-06-06T08:48:12.614" v="675"/>
          <ac:picMkLst>
            <pc:docMk/>
            <pc:sldMk cId="3429511979" sldId="279"/>
            <ac:picMk id="15" creationId="{3911458A-0945-B1D1-0536-D716B4B49F2F}"/>
          </ac:picMkLst>
        </pc:picChg>
        <pc:picChg chg="add del mod">
          <ac:chgData name="Viorica Tanko" userId="b302d086521874d4" providerId="LiveId" clId="{2AFBFFC4-2236-4EFC-96F1-083B987C89B6}" dt="2023-06-06T08:48:12.614" v="675"/>
          <ac:picMkLst>
            <pc:docMk/>
            <pc:sldMk cId="3429511979" sldId="279"/>
            <ac:picMk id="17" creationId="{5C9297EF-897D-B994-B6C2-28364CD6F7D4}"/>
          </ac:picMkLst>
        </pc:picChg>
        <pc:picChg chg="add mod">
          <ac:chgData name="Viorica Tanko" userId="b302d086521874d4" providerId="LiveId" clId="{2AFBFFC4-2236-4EFC-96F1-083B987C89B6}" dt="2023-06-06T08:50:37.453" v="722" actId="26606"/>
          <ac:picMkLst>
            <pc:docMk/>
            <pc:sldMk cId="3429511979" sldId="279"/>
            <ac:picMk id="19" creationId="{CC7135A1-78BC-EA46-4400-E3D6C0B78CE3}"/>
          </ac:picMkLst>
        </pc:picChg>
        <pc:picChg chg="add del mod">
          <ac:chgData name="Viorica Tanko" userId="b302d086521874d4" providerId="LiveId" clId="{2AFBFFC4-2236-4EFC-96F1-083B987C89B6}" dt="2023-06-06T08:50:37.453" v="722" actId="26606"/>
          <ac:picMkLst>
            <pc:docMk/>
            <pc:sldMk cId="3429511979" sldId="279"/>
            <ac:picMk id="21" creationId="{3DD9BE09-14A6-7A5A-164F-03266DD0E4B9}"/>
          </ac:picMkLst>
        </pc:picChg>
        <pc:picChg chg="add del mod">
          <ac:chgData name="Viorica Tanko" userId="b302d086521874d4" providerId="LiveId" clId="{2AFBFFC4-2236-4EFC-96F1-083B987C89B6}" dt="2023-06-06T08:48:54.824" v="701" actId="478"/>
          <ac:picMkLst>
            <pc:docMk/>
            <pc:sldMk cId="3429511979" sldId="279"/>
            <ac:picMk id="23" creationId="{447F4B69-E149-4C08-6E2E-595263E7AB1A}"/>
          </ac:picMkLst>
        </pc:picChg>
        <pc:picChg chg="add mod ord">
          <ac:chgData name="Viorica Tanko" userId="b302d086521874d4" providerId="LiveId" clId="{2AFBFFC4-2236-4EFC-96F1-083B987C89B6}" dt="2023-06-06T08:50:37.453" v="722" actId="26606"/>
          <ac:picMkLst>
            <pc:docMk/>
            <pc:sldMk cId="3429511979" sldId="279"/>
            <ac:picMk id="25" creationId="{D76F1A9A-5E3B-DE68-47EB-E9D38C3E27A4}"/>
          </ac:picMkLst>
        </pc:picChg>
        <pc:picChg chg="add del mod">
          <ac:chgData name="Viorica Tanko" userId="b302d086521874d4" providerId="LiveId" clId="{2AFBFFC4-2236-4EFC-96F1-083B987C89B6}" dt="2023-06-06T08:48:52.436" v="699" actId="478"/>
          <ac:picMkLst>
            <pc:docMk/>
            <pc:sldMk cId="3429511979" sldId="279"/>
            <ac:picMk id="27" creationId="{0723D812-E95F-BA58-7993-C55EA46DDB6B}"/>
          </ac:picMkLst>
        </pc:picChg>
        <pc:picChg chg="add del mod">
          <ac:chgData name="Viorica Tanko" userId="b302d086521874d4" providerId="LiveId" clId="{2AFBFFC4-2236-4EFC-96F1-083B987C89B6}" dt="2023-06-06T08:48:47.436" v="697" actId="478"/>
          <ac:picMkLst>
            <pc:docMk/>
            <pc:sldMk cId="3429511979" sldId="279"/>
            <ac:picMk id="29" creationId="{A47FA5C5-5589-C8C1-DF75-24BBA8A7A49D}"/>
          </ac:picMkLst>
        </pc:picChg>
        <pc:picChg chg="add del mod">
          <ac:chgData name="Viorica Tanko" userId="b302d086521874d4" providerId="LiveId" clId="{2AFBFFC4-2236-4EFC-96F1-083B987C89B6}" dt="2023-06-06T08:49:49.876" v="714" actId="478"/>
          <ac:picMkLst>
            <pc:docMk/>
            <pc:sldMk cId="3429511979" sldId="279"/>
            <ac:picMk id="31" creationId="{ADBC1CD9-4225-13F5-4818-8866881382B2}"/>
          </ac:picMkLst>
        </pc:picChg>
        <pc:picChg chg="add del mod">
          <ac:chgData name="Viorica Tanko" userId="b302d086521874d4" providerId="LiveId" clId="{2AFBFFC4-2236-4EFC-96F1-083B987C89B6}" dt="2023-06-06T08:50:33.346" v="721" actId="478"/>
          <ac:picMkLst>
            <pc:docMk/>
            <pc:sldMk cId="3429511979" sldId="279"/>
            <ac:picMk id="33" creationId="{4599382F-C1E5-D57C-E14B-1EC2BB5790E0}"/>
          </ac:picMkLst>
        </pc:picChg>
        <pc:picChg chg="add mod">
          <ac:chgData name="Viorica Tanko" userId="b302d086521874d4" providerId="LiveId" clId="{2AFBFFC4-2236-4EFC-96F1-083B987C89B6}" dt="2023-06-06T08:50:37.453" v="722" actId="26606"/>
          <ac:picMkLst>
            <pc:docMk/>
            <pc:sldMk cId="3429511979" sldId="279"/>
            <ac:picMk id="35" creationId="{9685642A-E955-6AD8-9CFD-A76C0BEBB7AF}"/>
          </ac:picMkLst>
        </pc:picChg>
      </pc:sldChg>
      <pc:sldChg chg="addSp delSp modSp add mod setBg">
        <pc:chgData name="Viorica Tanko" userId="b302d086521874d4" providerId="LiveId" clId="{2AFBFFC4-2236-4EFC-96F1-083B987C89B6}" dt="2023-06-06T08:51:47.885" v="742" actId="26606"/>
        <pc:sldMkLst>
          <pc:docMk/>
          <pc:sldMk cId="2530100887" sldId="280"/>
        </pc:sldMkLst>
        <pc:spChg chg="mod ord">
          <ac:chgData name="Viorica Tanko" userId="b302d086521874d4" providerId="LiveId" clId="{2AFBFFC4-2236-4EFC-96F1-083B987C89B6}" dt="2023-06-06T08:51:47.885" v="742" actId="26606"/>
          <ac:spMkLst>
            <pc:docMk/>
            <pc:sldMk cId="2530100887" sldId="280"/>
            <ac:spMk id="2" creationId="{828208D0-BE73-B52C-E9F0-8C78282FE3B4}"/>
          </ac:spMkLst>
        </pc:spChg>
        <pc:spChg chg="add">
          <ac:chgData name="Viorica Tanko" userId="b302d086521874d4" providerId="LiveId" clId="{2AFBFFC4-2236-4EFC-96F1-083B987C89B6}" dt="2023-06-06T08:51:47.885" v="742" actId="26606"/>
          <ac:spMkLst>
            <pc:docMk/>
            <pc:sldMk cId="2530100887" sldId="280"/>
            <ac:spMk id="34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51:47.885" v="742" actId="26606"/>
          <ac:spMkLst>
            <pc:docMk/>
            <pc:sldMk cId="2530100887" sldId="280"/>
            <ac:spMk id="36" creationId="{A26C624C-963C-4795-B05B-6565DB5ABD39}"/>
          </ac:spMkLst>
        </pc:spChg>
        <pc:picChg chg="mod">
          <ac:chgData name="Viorica Tanko" userId="b302d086521874d4" providerId="LiveId" clId="{2AFBFFC4-2236-4EFC-96F1-083B987C89B6}" dt="2023-06-06T08:51:47.885" v="742" actId="26606"/>
          <ac:picMkLst>
            <pc:docMk/>
            <pc:sldMk cId="2530100887" sldId="280"/>
            <ac:picMk id="19" creationId="{CC7135A1-78BC-EA46-4400-E3D6C0B78CE3}"/>
          </ac:picMkLst>
        </pc:picChg>
        <pc:picChg chg="del mod">
          <ac:chgData name="Viorica Tanko" userId="b302d086521874d4" providerId="LiveId" clId="{2AFBFFC4-2236-4EFC-96F1-083B987C89B6}" dt="2023-06-06T08:51:44.897" v="741" actId="478"/>
          <ac:picMkLst>
            <pc:docMk/>
            <pc:sldMk cId="2530100887" sldId="280"/>
            <ac:picMk id="21" creationId="{3DD9BE09-14A6-7A5A-164F-03266DD0E4B9}"/>
          </ac:picMkLst>
        </pc:picChg>
        <pc:picChg chg="mod">
          <ac:chgData name="Viorica Tanko" userId="b302d086521874d4" providerId="LiveId" clId="{2AFBFFC4-2236-4EFC-96F1-083B987C89B6}" dt="2023-06-06T08:51:47.885" v="742" actId="26606"/>
          <ac:picMkLst>
            <pc:docMk/>
            <pc:sldMk cId="2530100887" sldId="280"/>
            <ac:picMk id="23" creationId="{447F4B69-E149-4C08-6E2E-595263E7AB1A}"/>
          </ac:picMkLst>
        </pc:picChg>
        <pc:picChg chg="del">
          <ac:chgData name="Viorica Tanko" userId="b302d086521874d4" providerId="LiveId" clId="{2AFBFFC4-2236-4EFC-96F1-083B987C89B6}" dt="2023-06-06T08:51:06.327" v="726" actId="478"/>
          <ac:picMkLst>
            <pc:docMk/>
            <pc:sldMk cId="2530100887" sldId="280"/>
            <ac:picMk id="25" creationId="{D76F1A9A-5E3B-DE68-47EB-E9D38C3E27A4}"/>
          </ac:picMkLst>
        </pc:picChg>
        <pc:picChg chg="mod">
          <ac:chgData name="Viorica Tanko" userId="b302d086521874d4" providerId="LiveId" clId="{2AFBFFC4-2236-4EFC-96F1-083B987C89B6}" dt="2023-06-06T08:51:47.885" v="742" actId="26606"/>
          <ac:picMkLst>
            <pc:docMk/>
            <pc:sldMk cId="2530100887" sldId="280"/>
            <ac:picMk id="27" creationId="{0723D812-E95F-BA58-7993-C55EA46DDB6B}"/>
          </ac:picMkLst>
        </pc:picChg>
        <pc:picChg chg="mod ord">
          <ac:chgData name="Viorica Tanko" userId="b302d086521874d4" providerId="LiveId" clId="{2AFBFFC4-2236-4EFC-96F1-083B987C89B6}" dt="2023-06-06T08:51:47.885" v="742" actId="26606"/>
          <ac:picMkLst>
            <pc:docMk/>
            <pc:sldMk cId="2530100887" sldId="280"/>
            <ac:picMk id="29" creationId="{A47FA5C5-5589-C8C1-DF75-24BBA8A7A49D}"/>
          </ac:picMkLst>
        </pc:picChg>
        <pc:picChg chg="del">
          <ac:chgData name="Viorica Tanko" userId="b302d086521874d4" providerId="LiveId" clId="{2AFBFFC4-2236-4EFC-96F1-083B987C89B6}" dt="2023-06-06T08:51:03.339" v="725" actId="478"/>
          <ac:picMkLst>
            <pc:docMk/>
            <pc:sldMk cId="2530100887" sldId="280"/>
            <ac:picMk id="31" creationId="{ADBC1CD9-4225-13F5-4818-8866881382B2}"/>
          </ac:picMkLst>
        </pc:picChg>
        <pc:picChg chg="del">
          <ac:chgData name="Viorica Tanko" userId="b302d086521874d4" providerId="LiveId" clId="{2AFBFFC4-2236-4EFC-96F1-083B987C89B6}" dt="2023-06-06T08:50:52.909" v="724" actId="478"/>
          <ac:picMkLst>
            <pc:docMk/>
            <pc:sldMk cId="2530100887" sldId="280"/>
            <ac:picMk id="33" creationId="{4599382F-C1E5-D57C-E14B-1EC2BB5790E0}"/>
          </ac:picMkLst>
        </pc:picChg>
        <pc:picChg chg="del">
          <ac:chgData name="Viorica Tanko" userId="b302d086521874d4" providerId="LiveId" clId="{2AFBFFC4-2236-4EFC-96F1-083B987C89B6}" dt="2023-06-06T08:50:50.853" v="723" actId="478"/>
          <ac:picMkLst>
            <pc:docMk/>
            <pc:sldMk cId="2530100887" sldId="280"/>
            <ac:picMk id="35" creationId="{9685642A-E955-6AD8-9CFD-A76C0BEBB7AF}"/>
          </ac:picMkLst>
        </pc:picChg>
      </pc:sldChg>
      <pc:sldChg chg="addSp delSp modSp new mod setBg">
        <pc:chgData name="Viorica Tanko" userId="b302d086521874d4" providerId="LiveId" clId="{2AFBFFC4-2236-4EFC-96F1-083B987C89B6}" dt="2023-06-06T08:55:47.592" v="777" actId="26606"/>
        <pc:sldMkLst>
          <pc:docMk/>
          <pc:sldMk cId="2263768381" sldId="281"/>
        </pc:sldMkLst>
        <pc:spChg chg="mod ord">
          <ac:chgData name="Viorica Tanko" userId="b302d086521874d4" providerId="LiveId" clId="{2AFBFFC4-2236-4EFC-96F1-083B987C89B6}" dt="2023-06-06T08:55:47.592" v="777" actId="26606"/>
          <ac:spMkLst>
            <pc:docMk/>
            <pc:sldMk cId="2263768381" sldId="281"/>
            <ac:spMk id="2" creationId="{BDADA29A-A334-33A9-B29F-AE6B2598FB47}"/>
          </ac:spMkLst>
        </pc:spChg>
        <pc:spChg chg="del">
          <ac:chgData name="Viorica Tanko" userId="b302d086521874d4" providerId="LiveId" clId="{2AFBFFC4-2236-4EFC-96F1-083B987C89B6}" dt="2023-06-06T08:55:43.516" v="770"/>
          <ac:spMkLst>
            <pc:docMk/>
            <pc:sldMk cId="2263768381" sldId="281"/>
            <ac:spMk id="3" creationId="{34F59804-C86C-9A86-DBE5-FAF216EC3D2B}"/>
          </ac:spMkLst>
        </pc:spChg>
        <pc:spChg chg="add">
          <ac:chgData name="Viorica Tanko" userId="b302d086521874d4" providerId="LiveId" clId="{2AFBFFC4-2236-4EFC-96F1-083B987C89B6}" dt="2023-06-06T08:55:47.592" v="777" actId="26606"/>
          <ac:spMkLst>
            <pc:docMk/>
            <pc:sldMk cId="2263768381" sldId="281"/>
            <ac:spMk id="15" creationId="{0D57E7FA-E8FC-45AC-868F-CDC8144939D6}"/>
          </ac:spMkLst>
        </pc:spChg>
        <pc:spChg chg="add">
          <ac:chgData name="Viorica Tanko" userId="b302d086521874d4" providerId="LiveId" clId="{2AFBFFC4-2236-4EFC-96F1-083B987C89B6}" dt="2023-06-06T08:55:47.592" v="777" actId="26606"/>
          <ac:spMkLst>
            <pc:docMk/>
            <pc:sldMk cId="2263768381" sldId="281"/>
            <ac:spMk id="17" creationId="{848F64AA-5BE2-4280-BEFA-DC288118FCCE}"/>
          </ac:spMkLst>
        </pc:spChg>
        <pc:picChg chg="add mod">
          <ac:chgData name="Viorica Tanko" userId="b302d086521874d4" providerId="LiveId" clId="{2AFBFFC4-2236-4EFC-96F1-083B987C89B6}" dt="2023-06-06T08:55:47.592" v="777" actId="26606"/>
          <ac:picMkLst>
            <pc:docMk/>
            <pc:sldMk cId="2263768381" sldId="281"/>
            <ac:picMk id="6" creationId="{BDB898A1-A229-6128-A756-24290B44AB55}"/>
          </ac:picMkLst>
        </pc:picChg>
        <pc:picChg chg="add mod ord">
          <ac:chgData name="Viorica Tanko" userId="b302d086521874d4" providerId="LiveId" clId="{2AFBFFC4-2236-4EFC-96F1-083B987C89B6}" dt="2023-06-06T08:55:47.592" v="777" actId="26606"/>
          <ac:picMkLst>
            <pc:docMk/>
            <pc:sldMk cId="2263768381" sldId="281"/>
            <ac:picMk id="8" creationId="{321E9010-C7B3-C5BA-C19E-7F0F4813E4B5}"/>
          </ac:picMkLst>
        </pc:picChg>
        <pc:picChg chg="add mod">
          <ac:chgData name="Viorica Tanko" userId="b302d086521874d4" providerId="LiveId" clId="{2AFBFFC4-2236-4EFC-96F1-083B987C89B6}" dt="2023-06-06T08:55:47.592" v="777" actId="26606"/>
          <ac:picMkLst>
            <pc:docMk/>
            <pc:sldMk cId="2263768381" sldId="281"/>
            <ac:picMk id="10" creationId="{56895F56-B8CA-4CA9-DFDA-CF09B0837279}"/>
          </ac:picMkLst>
        </pc:picChg>
      </pc:sldChg>
      <pc:sldChg chg="addSp delSp modSp new mod setBg">
        <pc:chgData name="Viorica Tanko" userId="b302d086521874d4" providerId="LiveId" clId="{2AFBFFC4-2236-4EFC-96F1-083B987C89B6}" dt="2023-06-06T17:01:38.570" v="865" actId="5793"/>
        <pc:sldMkLst>
          <pc:docMk/>
          <pc:sldMk cId="3409227013" sldId="282"/>
        </pc:sldMkLst>
        <pc:spChg chg="mod">
          <ac:chgData name="Viorica Tanko" userId="b302d086521874d4" providerId="LiveId" clId="{2AFBFFC4-2236-4EFC-96F1-083B987C89B6}" dt="2023-06-06T09:08:44.154" v="822" actId="20577"/>
          <ac:spMkLst>
            <pc:docMk/>
            <pc:sldMk cId="3409227013" sldId="282"/>
            <ac:spMk id="2" creationId="{614C1B96-7F77-6728-7723-7053574FEFBF}"/>
          </ac:spMkLst>
        </pc:spChg>
        <pc:spChg chg="add del mod">
          <ac:chgData name="Viorica Tanko" userId="b302d086521874d4" providerId="LiveId" clId="{2AFBFFC4-2236-4EFC-96F1-083B987C89B6}" dt="2023-06-06T09:08:16.248" v="787" actId="26606"/>
          <ac:spMkLst>
            <pc:docMk/>
            <pc:sldMk cId="3409227013" sldId="282"/>
            <ac:spMk id="3" creationId="{117C4409-28DB-93E4-B3AF-9A94B3FCD18E}"/>
          </ac:spMkLst>
        </pc:spChg>
        <pc:spChg chg="add del">
          <ac:chgData name="Viorica Tanko" userId="b302d086521874d4" providerId="LiveId" clId="{2AFBFFC4-2236-4EFC-96F1-083B987C89B6}" dt="2023-06-06T09:07:53.918" v="784" actId="26606"/>
          <ac:spMkLst>
            <pc:docMk/>
            <pc:sldMk cId="3409227013" sldId="282"/>
            <ac:spMk id="9" creationId="{DA8886A6-5426-494B-96D8-D962D2BA0818}"/>
          </ac:spMkLst>
        </pc:spChg>
        <pc:spChg chg="add del">
          <ac:chgData name="Viorica Tanko" userId="b302d086521874d4" providerId="LiveId" clId="{2AFBFFC4-2236-4EFC-96F1-083B987C89B6}" dt="2023-06-06T09:07:53.918" v="784" actId="26606"/>
          <ac:spMkLst>
            <pc:docMk/>
            <pc:sldMk cId="3409227013" sldId="282"/>
            <ac:spMk id="11" creationId="{AA3ED336-C09E-46E8-9774-B977D15FC5E0}"/>
          </ac:spMkLst>
        </pc:spChg>
        <pc:spChg chg="add del">
          <ac:chgData name="Viorica Tanko" userId="b302d086521874d4" providerId="LiveId" clId="{2AFBFFC4-2236-4EFC-96F1-083B987C89B6}" dt="2023-06-06T09:08:16.248" v="786" actId="26606"/>
          <ac:spMkLst>
            <pc:docMk/>
            <pc:sldMk cId="3409227013" sldId="282"/>
            <ac:spMk id="13" creationId="{DA8886A6-5426-494B-96D8-D962D2BA0818}"/>
          </ac:spMkLst>
        </pc:spChg>
        <pc:spChg chg="add del">
          <ac:chgData name="Viorica Tanko" userId="b302d086521874d4" providerId="LiveId" clId="{2AFBFFC4-2236-4EFC-96F1-083B987C89B6}" dt="2023-06-06T09:08:16.248" v="786" actId="26606"/>
          <ac:spMkLst>
            <pc:docMk/>
            <pc:sldMk cId="3409227013" sldId="282"/>
            <ac:spMk id="14" creationId="{AA3ED336-C09E-46E8-9774-B977D15FC5E0}"/>
          </ac:spMkLst>
        </pc:spChg>
        <pc:spChg chg="add">
          <ac:chgData name="Viorica Tanko" userId="b302d086521874d4" providerId="LiveId" clId="{2AFBFFC4-2236-4EFC-96F1-083B987C89B6}" dt="2023-06-06T09:08:16.248" v="787" actId="26606"/>
          <ac:spMkLst>
            <pc:docMk/>
            <pc:sldMk cId="3409227013" sldId="282"/>
            <ac:spMk id="17" creationId="{94C5663A-0CE3-4AEE-B47E-FB68D9EBFE1A}"/>
          </ac:spMkLst>
        </pc:spChg>
        <pc:spChg chg="add mod">
          <ac:chgData name="Viorica Tanko" userId="b302d086521874d4" providerId="LiveId" clId="{2AFBFFC4-2236-4EFC-96F1-083B987C89B6}" dt="2023-06-06T17:01:38.570" v="865" actId="5793"/>
          <ac:spMkLst>
            <pc:docMk/>
            <pc:sldMk cId="3409227013" sldId="282"/>
            <ac:spMk id="18" creationId="{117C4409-28DB-93E4-B3AF-9A94B3FCD18E}"/>
          </ac:spMkLst>
        </pc:spChg>
        <pc:graphicFrameChg chg="add del">
          <ac:chgData name="Viorica Tanko" userId="b302d086521874d4" providerId="LiveId" clId="{2AFBFFC4-2236-4EFC-96F1-083B987C89B6}" dt="2023-06-06T09:07:53.918" v="784" actId="26606"/>
          <ac:graphicFrameMkLst>
            <pc:docMk/>
            <pc:sldMk cId="3409227013" sldId="282"/>
            <ac:graphicFrameMk id="5" creationId="{24DF0271-17F0-AE2D-85D0-E6E8F1354A16}"/>
          </ac:graphicFrameMkLst>
        </pc:graphicFrameChg>
        <pc:graphicFrameChg chg="add del">
          <ac:chgData name="Viorica Tanko" userId="b302d086521874d4" providerId="LiveId" clId="{2AFBFFC4-2236-4EFC-96F1-083B987C89B6}" dt="2023-06-06T09:08:16.248" v="786" actId="26606"/>
          <ac:graphicFrameMkLst>
            <pc:docMk/>
            <pc:sldMk cId="3409227013" sldId="282"/>
            <ac:graphicFrameMk id="15" creationId="{4ADEC131-3096-0CB5-45D2-71CF61201DD1}"/>
          </ac:graphicFrameMkLst>
        </pc:graphicFrameChg>
        <pc:picChg chg="add">
          <ac:chgData name="Viorica Tanko" userId="b302d086521874d4" providerId="LiveId" clId="{2AFBFFC4-2236-4EFC-96F1-083B987C89B6}" dt="2023-06-06T09:08:16.248" v="787" actId="26606"/>
          <ac:picMkLst>
            <pc:docMk/>
            <pc:sldMk cId="3409227013" sldId="282"/>
            <ac:picMk id="19" creationId="{D213F6F6-715E-86AC-EA68-30EEDF89B19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2C4F15-F9CE-43D2-9239-A42B7CABFAE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C8721D-6FD5-4608-9C67-575A25AF821C}">
      <dgm:prSet/>
      <dgm:spPr/>
      <dgm:t>
        <a:bodyPr/>
        <a:lstStyle/>
        <a:p>
          <a:r>
            <a:rPr lang="ro-RO" b="1" dirty="0"/>
            <a:t>C</a:t>
          </a:r>
          <a:r>
            <a:rPr lang="en-US" b="1" dirty="0" err="1"/>
            <a:t>omunicarea</a:t>
          </a:r>
          <a:r>
            <a:rPr lang="en-US" b="1" dirty="0"/>
            <a:t> </a:t>
          </a:r>
          <a:r>
            <a:rPr lang="en-US" b="1" dirty="0" err="1"/>
            <a:t>eficientă</a:t>
          </a:r>
          <a:r>
            <a:rPr lang="en-US" b="1" dirty="0"/>
            <a:t> la </a:t>
          </a:r>
          <a:r>
            <a:rPr lang="en-US" b="1" dirty="0" err="1"/>
            <a:t>toate</a:t>
          </a:r>
          <a:r>
            <a:rPr lang="en-US" b="1" dirty="0"/>
            <a:t> </a:t>
          </a:r>
          <a:r>
            <a:rPr lang="en-US" b="1" dirty="0" err="1"/>
            <a:t>nivelurile</a:t>
          </a:r>
          <a:r>
            <a:rPr lang="en-US" b="1" dirty="0"/>
            <a:t> – cadre </a:t>
          </a:r>
          <a:r>
            <a:rPr lang="en-US" b="1" dirty="0" err="1"/>
            <a:t>didactice</a:t>
          </a:r>
          <a:r>
            <a:rPr lang="en-US" b="1" dirty="0"/>
            <a:t> - </a:t>
          </a:r>
          <a:r>
            <a:rPr lang="en-US" b="1" dirty="0" err="1"/>
            <a:t>copii</a:t>
          </a:r>
          <a:r>
            <a:rPr lang="en-US" b="1" dirty="0"/>
            <a:t>/</a:t>
          </a:r>
          <a:r>
            <a:rPr lang="en-US" b="1" dirty="0" err="1"/>
            <a:t>adolescenți</a:t>
          </a:r>
          <a:r>
            <a:rPr lang="en-US" b="1" dirty="0"/>
            <a:t>, </a:t>
          </a:r>
          <a:r>
            <a:rPr lang="en-US" b="1" dirty="0" err="1"/>
            <a:t>în</a:t>
          </a:r>
          <a:r>
            <a:rPr lang="en-US" b="1" dirty="0"/>
            <a:t> </a:t>
          </a:r>
          <a:r>
            <a:rPr lang="en-US" b="1" dirty="0" err="1"/>
            <a:t>cadrul</a:t>
          </a:r>
          <a:r>
            <a:rPr lang="en-US" b="1" dirty="0"/>
            <a:t> </a:t>
          </a:r>
          <a:r>
            <a:rPr lang="en-US" b="1" dirty="0" err="1"/>
            <a:t>colectivului</a:t>
          </a:r>
          <a:r>
            <a:rPr lang="en-US" b="1" dirty="0"/>
            <a:t> de </a:t>
          </a:r>
          <a:r>
            <a:rPr lang="en-US" b="1" dirty="0" err="1"/>
            <a:t>muncă</a:t>
          </a:r>
          <a:r>
            <a:rPr lang="en-US" b="1" dirty="0"/>
            <a:t>, </a:t>
          </a:r>
          <a:r>
            <a:rPr lang="en-US" b="1" dirty="0" err="1"/>
            <a:t>interpersonală</a:t>
          </a:r>
          <a:r>
            <a:rPr lang="en-US" b="1" dirty="0"/>
            <a:t> </a:t>
          </a:r>
          <a:r>
            <a:rPr lang="en-US" b="1" dirty="0" err="1"/>
            <a:t>copii</a:t>
          </a:r>
          <a:r>
            <a:rPr lang="en-US" b="1" dirty="0"/>
            <a:t>/</a:t>
          </a:r>
          <a:r>
            <a:rPr lang="en-US" b="1" dirty="0" err="1"/>
            <a:t>adolescenți</a:t>
          </a:r>
          <a:r>
            <a:rPr lang="en-US" b="1" dirty="0"/>
            <a:t>, </a:t>
          </a:r>
          <a:r>
            <a:rPr lang="en-US" b="1" dirty="0" err="1"/>
            <a:t>în</a:t>
          </a:r>
          <a:r>
            <a:rPr lang="en-US" b="1" dirty="0"/>
            <a:t> </a:t>
          </a:r>
          <a:r>
            <a:rPr lang="en-US" b="1" dirty="0" err="1"/>
            <a:t>familie</a:t>
          </a:r>
          <a:r>
            <a:rPr lang="en-US" b="1" dirty="0"/>
            <a:t>, </a:t>
          </a:r>
          <a:r>
            <a:rPr lang="en-US" b="1" dirty="0" err="1"/>
            <a:t>în</a:t>
          </a:r>
          <a:r>
            <a:rPr lang="en-US" b="1" dirty="0"/>
            <a:t> </a:t>
          </a:r>
          <a:r>
            <a:rPr lang="en-US" b="1" dirty="0" err="1"/>
            <a:t>întreaga</a:t>
          </a:r>
          <a:r>
            <a:rPr lang="en-US" b="1" dirty="0"/>
            <a:t> </a:t>
          </a:r>
          <a:r>
            <a:rPr lang="en-US" b="1" dirty="0" err="1"/>
            <a:t>comunitate</a:t>
          </a:r>
          <a:endParaRPr lang="en-US" b="1" dirty="0"/>
        </a:p>
      </dgm:t>
    </dgm:pt>
    <dgm:pt modelId="{6E106FC7-955E-4DEE-B236-F55ADCDA7C1D}" type="parTrans" cxnId="{C411507B-7D73-44E2-80CF-D0BF086F38AB}">
      <dgm:prSet/>
      <dgm:spPr/>
      <dgm:t>
        <a:bodyPr/>
        <a:lstStyle/>
        <a:p>
          <a:endParaRPr lang="en-US"/>
        </a:p>
      </dgm:t>
    </dgm:pt>
    <dgm:pt modelId="{AD4886E2-E7E2-4ADD-813A-0B8DF928EAE3}" type="sibTrans" cxnId="{C411507B-7D73-44E2-80CF-D0BF086F38AB}">
      <dgm:prSet/>
      <dgm:spPr/>
      <dgm:t>
        <a:bodyPr/>
        <a:lstStyle/>
        <a:p>
          <a:endParaRPr lang="en-US"/>
        </a:p>
      </dgm:t>
    </dgm:pt>
    <dgm:pt modelId="{B8824A26-92A0-4B8D-8CBE-D5079544B615}">
      <dgm:prSet custT="1"/>
      <dgm:spPr/>
      <dgm:t>
        <a:bodyPr/>
        <a:lstStyle/>
        <a:p>
          <a:r>
            <a:rPr lang="ro-RO" sz="2000" b="1" dirty="0"/>
            <a:t>R</a:t>
          </a:r>
          <a:r>
            <a:rPr lang="en-US" sz="2000" b="1" dirty="0" err="1"/>
            <a:t>ezolvarea</a:t>
          </a:r>
          <a:r>
            <a:rPr lang="en-US" sz="2000" b="1" dirty="0"/>
            <a:t> </a:t>
          </a:r>
          <a:r>
            <a:rPr lang="en-US" sz="2000" b="1" dirty="0" err="1"/>
            <a:t>conflictelor</a:t>
          </a:r>
          <a:endParaRPr lang="en-US" sz="2000" b="1" dirty="0"/>
        </a:p>
      </dgm:t>
    </dgm:pt>
    <dgm:pt modelId="{2C9412B9-5B33-45D5-8715-59C4BB1C7028}" type="parTrans" cxnId="{6A421943-8DB5-4CA9-8101-5AC3AC049EC0}">
      <dgm:prSet/>
      <dgm:spPr/>
      <dgm:t>
        <a:bodyPr/>
        <a:lstStyle/>
        <a:p>
          <a:endParaRPr lang="en-US"/>
        </a:p>
      </dgm:t>
    </dgm:pt>
    <dgm:pt modelId="{8C1FF6E2-585B-4BDE-AE51-B7B5094E275E}" type="sibTrans" cxnId="{6A421943-8DB5-4CA9-8101-5AC3AC049EC0}">
      <dgm:prSet/>
      <dgm:spPr/>
      <dgm:t>
        <a:bodyPr/>
        <a:lstStyle/>
        <a:p>
          <a:endParaRPr lang="en-US"/>
        </a:p>
      </dgm:t>
    </dgm:pt>
    <dgm:pt modelId="{7A3835CA-BF90-4BE3-87C7-ACB229BE5C08}">
      <dgm:prSet custT="1"/>
      <dgm:spPr/>
      <dgm:t>
        <a:bodyPr/>
        <a:lstStyle/>
        <a:p>
          <a:r>
            <a:rPr lang="ro-RO" sz="1800" b="1" dirty="0"/>
            <a:t>D</a:t>
          </a:r>
          <a:r>
            <a:rPr lang="en-US" sz="1800" b="1" dirty="0" err="1"/>
            <a:t>obândirea</a:t>
          </a:r>
          <a:r>
            <a:rPr lang="en-US" sz="1800" b="1" dirty="0"/>
            <a:t> </a:t>
          </a:r>
          <a:r>
            <a:rPr lang="en-US" sz="1800" b="1" dirty="0" err="1"/>
            <a:t>conștiinței</a:t>
          </a:r>
          <a:r>
            <a:rPr lang="en-US" sz="1800" b="1" dirty="0"/>
            <a:t> de sine, </a:t>
          </a:r>
          <a:r>
            <a:rPr lang="en-US" sz="1800" b="1" dirty="0" err="1"/>
            <a:t>stabilirea</a:t>
          </a:r>
          <a:r>
            <a:rPr lang="en-US" sz="1800" b="1" dirty="0"/>
            <a:t> </a:t>
          </a:r>
          <a:r>
            <a:rPr lang="en-US" sz="1800" b="1" dirty="0" err="1"/>
            <a:t>și</a:t>
          </a:r>
          <a:r>
            <a:rPr lang="en-US" sz="1800" b="1" dirty="0"/>
            <a:t> </a:t>
          </a:r>
          <a:r>
            <a:rPr lang="en-US" sz="1800" b="1" dirty="0" err="1"/>
            <a:t>acceptarea</a:t>
          </a:r>
          <a:r>
            <a:rPr lang="en-US" sz="1800" b="1" dirty="0"/>
            <a:t> de </a:t>
          </a:r>
          <a:r>
            <a:rPr lang="en-US" sz="1800" b="1" dirty="0" err="1"/>
            <a:t>limite</a:t>
          </a:r>
          <a:r>
            <a:rPr lang="en-US" sz="1800" b="1" dirty="0"/>
            <a:t> </a:t>
          </a:r>
          <a:r>
            <a:rPr lang="en-US" sz="1800" b="1" dirty="0" err="1"/>
            <a:t>și</a:t>
          </a:r>
          <a:r>
            <a:rPr lang="en-US" sz="1800" b="1" dirty="0"/>
            <a:t> </a:t>
          </a:r>
          <a:r>
            <a:rPr lang="en-US" sz="1800" b="1" dirty="0" err="1"/>
            <a:t>asumarea</a:t>
          </a:r>
          <a:r>
            <a:rPr lang="en-US" sz="1800" b="1" dirty="0"/>
            <a:t> de </a:t>
          </a:r>
          <a:r>
            <a:rPr lang="en-US" sz="1800" b="1" dirty="0" err="1"/>
            <a:t>responsabilități</a:t>
          </a:r>
          <a:r>
            <a:rPr lang="en-US" sz="1800" b="1" dirty="0"/>
            <a:t> de </a:t>
          </a:r>
          <a:r>
            <a:rPr lang="en-US" sz="1800" b="1" dirty="0" err="1"/>
            <a:t>către</a:t>
          </a:r>
          <a:r>
            <a:rPr lang="en-US" sz="1800" b="1" dirty="0"/>
            <a:t> </a:t>
          </a:r>
          <a:r>
            <a:rPr lang="en-US" sz="1800" b="1" dirty="0" err="1"/>
            <a:t>copii</a:t>
          </a:r>
          <a:r>
            <a:rPr lang="en-US" sz="1800" b="1" dirty="0"/>
            <a:t> </a:t>
          </a:r>
          <a:r>
            <a:rPr lang="en-US" sz="1800" b="1" dirty="0" err="1"/>
            <a:t>și</a:t>
          </a:r>
          <a:r>
            <a:rPr lang="en-US" sz="1800" b="1" dirty="0"/>
            <a:t> </a:t>
          </a:r>
          <a:r>
            <a:rPr lang="en-US" sz="1800" b="1" dirty="0" err="1"/>
            <a:t>adolescenți</a:t>
          </a:r>
          <a:endParaRPr lang="en-US" sz="1800" b="1" dirty="0"/>
        </a:p>
      </dgm:t>
    </dgm:pt>
    <dgm:pt modelId="{18A9EDB1-FC51-4AD5-BD1C-C27855CF8281}" type="parTrans" cxnId="{DA538A37-F197-4C4E-8011-4F524CD227DF}">
      <dgm:prSet/>
      <dgm:spPr/>
      <dgm:t>
        <a:bodyPr/>
        <a:lstStyle/>
        <a:p>
          <a:endParaRPr lang="en-US"/>
        </a:p>
      </dgm:t>
    </dgm:pt>
    <dgm:pt modelId="{66D52D42-D210-4BFC-95E1-A2D76143E98B}" type="sibTrans" cxnId="{DA538A37-F197-4C4E-8011-4F524CD227DF}">
      <dgm:prSet/>
      <dgm:spPr/>
      <dgm:t>
        <a:bodyPr/>
        <a:lstStyle/>
        <a:p>
          <a:endParaRPr lang="en-US"/>
        </a:p>
      </dgm:t>
    </dgm:pt>
    <dgm:pt modelId="{A192E58E-0DF1-495A-9FA5-6BD5B576E570}">
      <dgm:prSet custT="1"/>
      <dgm:spPr/>
      <dgm:t>
        <a:bodyPr/>
        <a:lstStyle/>
        <a:p>
          <a:r>
            <a:rPr lang="ro-RO" sz="2000" b="1" dirty="0"/>
            <a:t>D</a:t>
          </a:r>
          <a:r>
            <a:rPr lang="en-US" sz="2000" b="1" dirty="0" err="1"/>
            <a:t>obândirea</a:t>
          </a:r>
          <a:r>
            <a:rPr lang="en-US" sz="2000" b="1" dirty="0"/>
            <a:t> </a:t>
          </a:r>
          <a:r>
            <a:rPr lang="en-US" sz="2000" b="1" dirty="0" err="1"/>
            <a:t>unei</a:t>
          </a:r>
          <a:r>
            <a:rPr lang="en-US" sz="2000" b="1" dirty="0"/>
            <a:t> </a:t>
          </a:r>
          <a:r>
            <a:rPr lang="en-US" sz="2000" b="1" dirty="0" err="1"/>
            <a:t>atitudini</a:t>
          </a:r>
          <a:r>
            <a:rPr lang="en-US" sz="2000" b="1" dirty="0"/>
            <a:t> </a:t>
          </a:r>
          <a:r>
            <a:rPr lang="en-US" sz="2000" b="1" dirty="0" err="1"/>
            <a:t>pozitive</a:t>
          </a:r>
          <a:r>
            <a:rPr lang="en-US" sz="2000" b="1" dirty="0"/>
            <a:t> </a:t>
          </a:r>
          <a:r>
            <a:rPr lang="en-US" sz="2000" b="1" dirty="0" err="1"/>
            <a:t>față</a:t>
          </a:r>
          <a:r>
            <a:rPr lang="en-US" sz="2000" b="1" dirty="0"/>
            <a:t> de </a:t>
          </a:r>
          <a:r>
            <a:rPr lang="en-US" sz="2000" b="1" dirty="0" err="1"/>
            <a:t>viață</a:t>
          </a:r>
          <a:endParaRPr lang="en-US" sz="2000" b="1" dirty="0"/>
        </a:p>
      </dgm:t>
    </dgm:pt>
    <dgm:pt modelId="{AEC62C04-DFB7-4344-AC14-BA7826077726}" type="parTrans" cxnId="{294499D0-52F0-4D20-AB09-8B72A5D945B5}">
      <dgm:prSet/>
      <dgm:spPr/>
      <dgm:t>
        <a:bodyPr/>
        <a:lstStyle/>
        <a:p>
          <a:endParaRPr lang="en-US"/>
        </a:p>
      </dgm:t>
    </dgm:pt>
    <dgm:pt modelId="{5CE44609-8C5D-4BCC-A9D6-73437F917048}" type="sibTrans" cxnId="{294499D0-52F0-4D20-AB09-8B72A5D945B5}">
      <dgm:prSet/>
      <dgm:spPr/>
      <dgm:t>
        <a:bodyPr/>
        <a:lstStyle/>
        <a:p>
          <a:endParaRPr lang="en-US"/>
        </a:p>
      </dgm:t>
    </dgm:pt>
    <dgm:pt modelId="{F25FCC95-2A16-4F12-91B7-20CCF503A0E7}">
      <dgm:prSet custT="1"/>
      <dgm:spPr/>
      <dgm:t>
        <a:bodyPr/>
        <a:lstStyle/>
        <a:p>
          <a:r>
            <a:rPr lang="ro-RO" sz="2000" b="1" dirty="0"/>
            <a:t>P</a:t>
          </a:r>
          <a:r>
            <a:rPr lang="en-US" sz="2000" b="1" dirty="0" err="1"/>
            <a:t>revenirea</a:t>
          </a:r>
          <a:r>
            <a:rPr lang="en-US" sz="2000" b="1" dirty="0"/>
            <a:t> </a:t>
          </a:r>
          <a:r>
            <a:rPr lang="en-US" sz="2000" b="1" dirty="0" err="1"/>
            <a:t>și</a:t>
          </a:r>
          <a:r>
            <a:rPr lang="en-US" sz="2000" b="1" dirty="0"/>
            <a:t> </a:t>
          </a:r>
          <a:r>
            <a:rPr lang="en-US" sz="2000" b="1" dirty="0" err="1"/>
            <a:t>reducerea</a:t>
          </a:r>
          <a:r>
            <a:rPr lang="en-US" sz="2000" b="1" dirty="0"/>
            <a:t> </a:t>
          </a:r>
          <a:r>
            <a:rPr lang="en-US" sz="2000" b="1" dirty="0" err="1"/>
            <a:t>actelor</a:t>
          </a:r>
          <a:r>
            <a:rPr lang="en-US" sz="2000" b="1" dirty="0"/>
            <a:t> de </a:t>
          </a:r>
          <a:r>
            <a:rPr lang="en-US" sz="2000" b="1" dirty="0" err="1"/>
            <a:t>violență</a:t>
          </a:r>
          <a:r>
            <a:rPr lang="en-US" sz="2000" b="1" dirty="0"/>
            <a:t>, a </a:t>
          </a:r>
          <a:r>
            <a:rPr lang="en-US" sz="2000" b="1" dirty="0" err="1"/>
            <a:t>discriminării</a:t>
          </a:r>
          <a:r>
            <a:rPr lang="en-US" sz="2000" b="1" dirty="0"/>
            <a:t> de </a:t>
          </a:r>
          <a:r>
            <a:rPr lang="en-US" sz="2000" b="1" dirty="0" err="1"/>
            <a:t>orice</a:t>
          </a:r>
          <a:r>
            <a:rPr lang="en-US" sz="2000" b="1" dirty="0"/>
            <a:t> </a:t>
          </a:r>
          <a:r>
            <a:rPr lang="en-US" sz="2000" b="1" dirty="0" err="1"/>
            <a:t>fel</a:t>
          </a:r>
          <a:r>
            <a:rPr lang="en-US" sz="2000" b="1" dirty="0"/>
            <a:t> </a:t>
          </a:r>
          <a:r>
            <a:rPr lang="en-US" sz="2000" b="1" dirty="0" err="1"/>
            <a:t>și</a:t>
          </a:r>
          <a:r>
            <a:rPr lang="en-US" sz="2000" b="1" dirty="0"/>
            <a:t> a </a:t>
          </a:r>
          <a:r>
            <a:rPr lang="en-US" sz="2000" b="1"/>
            <a:t>bullyingului</a:t>
          </a:r>
          <a:endParaRPr lang="en-US" sz="2000" b="1" dirty="0"/>
        </a:p>
      </dgm:t>
    </dgm:pt>
    <dgm:pt modelId="{4235BDD5-A2AC-40FD-9427-5E6FF94CBF7F}" type="parTrans" cxnId="{0A0BFECB-F096-4231-85DD-FC1961A61754}">
      <dgm:prSet/>
      <dgm:spPr/>
      <dgm:t>
        <a:bodyPr/>
        <a:lstStyle/>
        <a:p>
          <a:endParaRPr lang="en-US"/>
        </a:p>
      </dgm:t>
    </dgm:pt>
    <dgm:pt modelId="{F27A59AB-8933-4C19-BDA2-C20EA0EEF40A}" type="sibTrans" cxnId="{0A0BFECB-F096-4231-85DD-FC1961A61754}">
      <dgm:prSet/>
      <dgm:spPr/>
      <dgm:t>
        <a:bodyPr/>
        <a:lstStyle/>
        <a:p>
          <a:endParaRPr lang="en-US"/>
        </a:p>
      </dgm:t>
    </dgm:pt>
    <dgm:pt modelId="{825568D1-BAA6-4F8A-B4E9-CD0150E9AA8B}" type="pres">
      <dgm:prSet presAssocID="{222C4F15-F9CE-43D2-9239-A42B7CABFAEF}" presName="diagram" presStyleCnt="0">
        <dgm:presLayoutVars>
          <dgm:dir/>
          <dgm:resizeHandles val="exact"/>
        </dgm:presLayoutVars>
      </dgm:prSet>
      <dgm:spPr/>
    </dgm:pt>
    <dgm:pt modelId="{38FD8863-7154-460C-B5BA-BCFE71212367}" type="pres">
      <dgm:prSet presAssocID="{70C8721D-6FD5-4608-9C67-575A25AF821C}" presName="node" presStyleLbl="node1" presStyleIdx="0" presStyleCnt="5" custScaleX="115030" custScaleY="123308">
        <dgm:presLayoutVars>
          <dgm:bulletEnabled val="1"/>
        </dgm:presLayoutVars>
      </dgm:prSet>
      <dgm:spPr/>
    </dgm:pt>
    <dgm:pt modelId="{756B6034-7C90-4E8C-9596-4A274DB04C7F}" type="pres">
      <dgm:prSet presAssocID="{AD4886E2-E7E2-4ADD-813A-0B8DF928EAE3}" presName="sibTrans" presStyleCnt="0"/>
      <dgm:spPr/>
    </dgm:pt>
    <dgm:pt modelId="{3DE04904-1CF2-4B6F-97B9-0CCEB814CD12}" type="pres">
      <dgm:prSet presAssocID="{B8824A26-92A0-4B8D-8CBE-D5079544B615}" presName="node" presStyleLbl="node1" presStyleIdx="1" presStyleCnt="5">
        <dgm:presLayoutVars>
          <dgm:bulletEnabled val="1"/>
        </dgm:presLayoutVars>
      </dgm:prSet>
      <dgm:spPr/>
    </dgm:pt>
    <dgm:pt modelId="{31769BE0-AD22-4778-A110-AA79DCF336F6}" type="pres">
      <dgm:prSet presAssocID="{8C1FF6E2-585B-4BDE-AE51-B7B5094E275E}" presName="sibTrans" presStyleCnt="0"/>
      <dgm:spPr/>
    </dgm:pt>
    <dgm:pt modelId="{385D5D48-AE68-44C9-88EC-9EE33CD3C317}" type="pres">
      <dgm:prSet presAssocID="{7A3835CA-BF90-4BE3-87C7-ACB229BE5C08}" presName="node" presStyleLbl="node1" presStyleIdx="2" presStyleCnt="5">
        <dgm:presLayoutVars>
          <dgm:bulletEnabled val="1"/>
        </dgm:presLayoutVars>
      </dgm:prSet>
      <dgm:spPr/>
    </dgm:pt>
    <dgm:pt modelId="{F0392F67-B3EE-48F7-9E6A-67C8BA981259}" type="pres">
      <dgm:prSet presAssocID="{66D52D42-D210-4BFC-95E1-A2D76143E98B}" presName="sibTrans" presStyleCnt="0"/>
      <dgm:spPr/>
    </dgm:pt>
    <dgm:pt modelId="{4E972B53-2762-418E-A9EE-BF72D2F8424A}" type="pres">
      <dgm:prSet presAssocID="{A192E58E-0DF1-495A-9FA5-6BD5B576E570}" presName="node" presStyleLbl="node1" presStyleIdx="3" presStyleCnt="5">
        <dgm:presLayoutVars>
          <dgm:bulletEnabled val="1"/>
        </dgm:presLayoutVars>
      </dgm:prSet>
      <dgm:spPr/>
    </dgm:pt>
    <dgm:pt modelId="{8E39F18A-6329-4CCC-BBF3-696B5DA7A2B8}" type="pres">
      <dgm:prSet presAssocID="{5CE44609-8C5D-4BCC-A9D6-73437F917048}" presName="sibTrans" presStyleCnt="0"/>
      <dgm:spPr/>
    </dgm:pt>
    <dgm:pt modelId="{54E6C538-17E6-4034-83B7-18C55EE1F813}" type="pres">
      <dgm:prSet presAssocID="{F25FCC95-2A16-4F12-91B7-20CCF503A0E7}" presName="node" presStyleLbl="node1" presStyleIdx="4" presStyleCnt="5">
        <dgm:presLayoutVars>
          <dgm:bulletEnabled val="1"/>
        </dgm:presLayoutVars>
      </dgm:prSet>
      <dgm:spPr/>
    </dgm:pt>
  </dgm:ptLst>
  <dgm:cxnLst>
    <dgm:cxn modelId="{A411A902-FDD8-4BB1-B427-6138B41BEE2F}" type="presOf" srcId="{222C4F15-F9CE-43D2-9239-A42B7CABFAEF}" destId="{825568D1-BAA6-4F8A-B4E9-CD0150E9AA8B}" srcOrd="0" destOrd="0" presId="urn:microsoft.com/office/officeart/2005/8/layout/default"/>
    <dgm:cxn modelId="{62010D25-2D82-47C9-97A5-DCDC6CF89F17}" type="presOf" srcId="{70C8721D-6FD5-4608-9C67-575A25AF821C}" destId="{38FD8863-7154-460C-B5BA-BCFE71212367}" srcOrd="0" destOrd="0" presId="urn:microsoft.com/office/officeart/2005/8/layout/default"/>
    <dgm:cxn modelId="{DA538A37-F197-4C4E-8011-4F524CD227DF}" srcId="{222C4F15-F9CE-43D2-9239-A42B7CABFAEF}" destId="{7A3835CA-BF90-4BE3-87C7-ACB229BE5C08}" srcOrd="2" destOrd="0" parTransId="{18A9EDB1-FC51-4AD5-BD1C-C27855CF8281}" sibTransId="{66D52D42-D210-4BFC-95E1-A2D76143E98B}"/>
    <dgm:cxn modelId="{6A421943-8DB5-4CA9-8101-5AC3AC049EC0}" srcId="{222C4F15-F9CE-43D2-9239-A42B7CABFAEF}" destId="{B8824A26-92A0-4B8D-8CBE-D5079544B615}" srcOrd="1" destOrd="0" parTransId="{2C9412B9-5B33-45D5-8715-59C4BB1C7028}" sibTransId="{8C1FF6E2-585B-4BDE-AE51-B7B5094E275E}"/>
    <dgm:cxn modelId="{80F06245-5547-4419-9EF4-E60D885F4861}" type="presOf" srcId="{7A3835CA-BF90-4BE3-87C7-ACB229BE5C08}" destId="{385D5D48-AE68-44C9-88EC-9EE33CD3C317}" srcOrd="0" destOrd="0" presId="urn:microsoft.com/office/officeart/2005/8/layout/default"/>
    <dgm:cxn modelId="{C411507B-7D73-44E2-80CF-D0BF086F38AB}" srcId="{222C4F15-F9CE-43D2-9239-A42B7CABFAEF}" destId="{70C8721D-6FD5-4608-9C67-575A25AF821C}" srcOrd="0" destOrd="0" parTransId="{6E106FC7-955E-4DEE-B236-F55ADCDA7C1D}" sibTransId="{AD4886E2-E7E2-4ADD-813A-0B8DF928EAE3}"/>
    <dgm:cxn modelId="{978ADE8E-E80C-47CA-BFC4-1CED0DA2B6ED}" type="presOf" srcId="{B8824A26-92A0-4B8D-8CBE-D5079544B615}" destId="{3DE04904-1CF2-4B6F-97B9-0CCEB814CD12}" srcOrd="0" destOrd="0" presId="urn:microsoft.com/office/officeart/2005/8/layout/default"/>
    <dgm:cxn modelId="{A490A8C1-AB08-4864-A200-111EE31A008A}" type="presOf" srcId="{F25FCC95-2A16-4F12-91B7-20CCF503A0E7}" destId="{54E6C538-17E6-4034-83B7-18C55EE1F813}" srcOrd="0" destOrd="0" presId="urn:microsoft.com/office/officeart/2005/8/layout/default"/>
    <dgm:cxn modelId="{0A0BFECB-F096-4231-85DD-FC1961A61754}" srcId="{222C4F15-F9CE-43D2-9239-A42B7CABFAEF}" destId="{F25FCC95-2A16-4F12-91B7-20CCF503A0E7}" srcOrd="4" destOrd="0" parTransId="{4235BDD5-A2AC-40FD-9427-5E6FF94CBF7F}" sibTransId="{F27A59AB-8933-4C19-BDA2-C20EA0EEF40A}"/>
    <dgm:cxn modelId="{294499D0-52F0-4D20-AB09-8B72A5D945B5}" srcId="{222C4F15-F9CE-43D2-9239-A42B7CABFAEF}" destId="{A192E58E-0DF1-495A-9FA5-6BD5B576E570}" srcOrd="3" destOrd="0" parTransId="{AEC62C04-DFB7-4344-AC14-BA7826077726}" sibTransId="{5CE44609-8C5D-4BCC-A9D6-73437F917048}"/>
    <dgm:cxn modelId="{135F37FE-3328-48F9-AEF5-34385D7A271D}" type="presOf" srcId="{A192E58E-0DF1-495A-9FA5-6BD5B576E570}" destId="{4E972B53-2762-418E-A9EE-BF72D2F8424A}" srcOrd="0" destOrd="0" presId="urn:microsoft.com/office/officeart/2005/8/layout/default"/>
    <dgm:cxn modelId="{B8D60391-CA1A-4AD5-A29E-B8E1BBA2D79C}" type="presParOf" srcId="{825568D1-BAA6-4F8A-B4E9-CD0150E9AA8B}" destId="{38FD8863-7154-460C-B5BA-BCFE71212367}" srcOrd="0" destOrd="0" presId="urn:microsoft.com/office/officeart/2005/8/layout/default"/>
    <dgm:cxn modelId="{B3E1DD28-F728-4592-A222-06D1EFCFD8DB}" type="presParOf" srcId="{825568D1-BAA6-4F8A-B4E9-CD0150E9AA8B}" destId="{756B6034-7C90-4E8C-9596-4A274DB04C7F}" srcOrd="1" destOrd="0" presId="urn:microsoft.com/office/officeart/2005/8/layout/default"/>
    <dgm:cxn modelId="{545EEA6E-0EF7-478F-BC0B-FF926DD439BE}" type="presParOf" srcId="{825568D1-BAA6-4F8A-B4E9-CD0150E9AA8B}" destId="{3DE04904-1CF2-4B6F-97B9-0CCEB814CD12}" srcOrd="2" destOrd="0" presId="urn:microsoft.com/office/officeart/2005/8/layout/default"/>
    <dgm:cxn modelId="{F7DE50D3-BE5A-48B9-B906-29A023FB3C37}" type="presParOf" srcId="{825568D1-BAA6-4F8A-B4E9-CD0150E9AA8B}" destId="{31769BE0-AD22-4778-A110-AA79DCF336F6}" srcOrd="3" destOrd="0" presId="urn:microsoft.com/office/officeart/2005/8/layout/default"/>
    <dgm:cxn modelId="{45F4A46F-DA53-42EC-9745-4B1775AC6695}" type="presParOf" srcId="{825568D1-BAA6-4F8A-B4E9-CD0150E9AA8B}" destId="{385D5D48-AE68-44C9-88EC-9EE33CD3C317}" srcOrd="4" destOrd="0" presId="urn:microsoft.com/office/officeart/2005/8/layout/default"/>
    <dgm:cxn modelId="{C5251950-3BCD-4DE3-B528-D84E34F99EDB}" type="presParOf" srcId="{825568D1-BAA6-4F8A-B4E9-CD0150E9AA8B}" destId="{F0392F67-B3EE-48F7-9E6A-67C8BA981259}" srcOrd="5" destOrd="0" presId="urn:microsoft.com/office/officeart/2005/8/layout/default"/>
    <dgm:cxn modelId="{4F7433B0-F100-4888-AE5E-64587EA80001}" type="presParOf" srcId="{825568D1-BAA6-4F8A-B4E9-CD0150E9AA8B}" destId="{4E972B53-2762-418E-A9EE-BF72D2F8424A}" srcOrd="6" destOrd="0" presId="urn:microsoft.com/office/officeart/2005/8/layout/default"/>
    <dgm:cxn modelId="{F0420802-85D3-4D69-93D3-C7B6CA12C63A}" type="presParOf" srcId="{825568D1-BAA6-4F8A-B4E9-CD0150E9AA8B}" destId="{8E39F18A-6329-4CCC-BBF3-696B5DA7A2B8}" srcOrd="7" destOrd="0" presId="urn:microsoft.com/office/officeart/2005/8/layout/default"/>
    <dgm:cxn modelId="{71EDCE9E-E4C6-4130-8086-25317F117208}" type="presParOf" srcId="{825568D1-BAA6-4F8A-B4E9-CD0150E9AA8B}" destId="{54E6C538-17E6-4034-83B7-18C55EE1F81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D8863-7154-460C-B5BA-BCFE71212367}">
      <dsp:nvSpPr>
        <dsp:cNvPr id="0" name=""/>
        <dsp:cNvSpPr/>
      </dsp:nvSpPr>
      <dsp:spPr>
        <a:xfrm>
          <a:off x="1560416" y="33184"/>
          <a:ext cx="3780029" cy="24312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/>
            <a:t>C</a:t>
          </a:r>
          <a:r>
            <a:rPr lang="en-US" sz="2000" b="1" kern="1200" dirty="0" err="1"/>
            <a:t>omunicarea</a:t>
          </a:r>
          <a:r>
            <a:rPr lang="en-US" sz="2000" b="1" kern="1200" dirty="0"/>
            <a:t> </a:t>
          </a:r>
          <a:r>
            <a:rPr lang="en-US" sz="2000" b="1" kern="1200" dirty="0" err="1"/>
            <a:t>eficientă</a:t>
          </a:r>
          <a:r>
            <a:rPr lang="en-US" sz="2000" b="1" kern="1200" dirty="0"/>
            <a:t> la </a:t>
          </a:r>
          <a:r>
            <a:rPr lang="en-US" sz="2000" b="1" kern="1200" dirty="0" err="1"/>
            <a:t>toate</a:t>
          </a:r>
          <a:r>
            <a:rPr lang="en-US" sz="2000" b="1" kern="1200" dirty="0"/>
            <a:t> </a:t>
          </a:r>
          <a:r>
            <a:rPr lang="en-US" sz="2000" b="1" kern="1200" dirty="0" err="1"/>
            <a:t>nivelurile</a:t>
          </a:r>
          <a:r>
            <a:rPr lang="en-US" sz="2000" b="1" kern="1200" dirty="0"/>
            <a:t> – cadre </a:t>
          </a:r>
          <a:r>
            <a:rPr lang="en-US" sz="2000" b="1" kern="1200" dirty="0" err="1"/>
            <a:t>didactice</a:t>
          </a:r>
          <a:r>
            <a:rPr lang="en-US" sz="2000" b="1" kern="1200" dirty="0"/>
            <a:t> - </a:t>
          </a:r>
          <a:r>
            <a:rPr lang="en-US" sz="2000" b="1" kern="1200" dirty="0" err="1"/>
            <a:t>copii</a:t>
          </a:r>
          <a:r>
            <a:rPr lang="en-US" sz="2000" b="1" kern="1200" dirty="0"/>
            <a:t>/</a:t>
          </a:r>
          <a:r>
            <a:rPr lang="en-US" sz="2000" b="1" kern="1200" dirty="0" err="1"/>
            <a:t>adolescenți</a:t>
          </a:r>
          <a:r>
            <a:rPr lang="en-US" sz="2000" b="1" kern="1200" dirty="0"/>
            <a:t>, </a:t>
          </a:r>
          <a:r>
            <a:rPr lang="en-US" sz="2000" b="1" kern="1200" dirty="0" err="1"/>
            <a:t>în</a:t>
          </a:r>
          <a:r>
            <a:rPr lang="en-US" sz="2000" b="1" kern="1200" dirty="0"/>
            <a:t> </a:t>
          </a:r>
          <a:r>
            <a:rPr lang="en-US" sz="2000" b="1" kern="1200" dirty="0" err="1"/>
            <a:t>cadrul</a:t>
          </a:r>
          <a:r>
            <a:rPr lang="en-US" sz="2000" b="1" kern="1200" dirty="0"/>
            <a:t> </a:t>
          </a:r>
          <a:r>
            <a:rPr lang="en-US" sz="2000" b="1" kern="1200" dirty="0" err="1"/>
            <a:t>colectivului</a:t>
          </a:r>
          <a:r>
            <a:rPr lang="en-US" sz="2000" b="1" kern="1200" dirty="0"/>
            <a:t> de </a:t>
          </a:r>
          <a:r>
            <a:rPr lang="en-US" sz="2000" b="1" kern="1200" dirty="0" err="1"/>
            <a:t>muncă</a:t>
          </a:r>
          <a:r>
            <a:rPr lang="en-US" sz="2000" b="1" kern="1200" dirty="0"/>
            <a:t>, </a:t>
          </a:r>
          <a:r>
            <a:rPr lang="en-US" sz="2000" b="1" kern="1200" dirty="0" err="1"/>
            <a:t>interpersonală</a:t>
          </a:r>
          <a:r>
            <a:rPr lang="en-US" sz="2000" b="1" kern="1200" dirty="0"/>
            <a:t> </a:t>
          </a:r>
          <a:r>
            <a:rPr lang="en-US" sz="2000" b="1" kern="1200" dirty="0" err="1"/>
            <a:t>copii</a:t>
          </a:r>
          <a:r>
            <a:rPr lang="en-US" sz="2000" b="1" kern="1200" dirty="0"/>
            <a:t>/</a:t>
          </a:r>
          <a:r>
            <a:rPr lang="en-US" sz="2000" b="1" kern="1200" dirty="0" err="1"/>
            <a:t>adolescenți</a:t>
          </a:r>
          <a:r>
            <a:rPr lang="en-US" sz="2000" b="1" kern="1200" dirty="0"/>
            <a:t>, </a:t>
          </a:r>
          <a:r>
            <a:rPr lang="en-US" sz="2000" b="1" kern="1200" dirty="0" err="1"/>
            <a:t>în</a:t>
          </a:r>
          <a:r>
            <a:rPr lang="en-US" sz="2000" b="1" kern="1200" dirty="0"/>
            <a:t> </a:t>
          </a:r>
          <a:r>
            <a:rPr lang="en-US" sz="2000" b="1" kern="1200" dirty="0" err="1"/>
            <a:t>familie</a:t>
          </a:r>
          <a:r>
            <a:rPr lang="en-US" sz="2000" b="1" kern="1200" dirty="0"/>
            <a:t>, </a:t>
          </a:r>
          <a:r>
            <a:rPr lang="en-US" sz="2000" b="1" kern="1200" dirty="0" err="1"/>
            <a:t>în</a:t>
          </a:r>
          <a:r>
            <a:rPr lang="en-US" sz="2000" b="1" kern="1200" dirty="0"/>
            <a:t> </a:t>
          </a:r>
          <a:r>
            <a:rPr lang="en-US" sz="2000" b="1" kern="1200" dirty="0" err="1"/>
            <a:t>întreaga</a:t>
          </a:r>
          <a:r>
            <a:rPr lang="en-US" sz="2000" b="1" kern="1200" dirty="0"/>
            <a:t> </a:t>
          </a:r>
          <a:r>
            <a:rPr lang="en-US" sz="2000" b="1" kern="1200" dirty="0" err="1"/>
            <a:t>comunitate</a:t>
          </a:r>
          <a:endParaRPr lang="en-US" sz="2000" b="1" kern="1200" dirty="0"/>
        </a:p>
      </dsp:txBody>
      <dsp:txXfrm>
        <a:off x="1560416" y="33184"/>
        <a:ext cx="3780029" cy="2431233"/>
      </dsp:txXfrm>
    </dsp:sp>
    <dsp:sp modelId="{3DE04904-1CF2-4B6F-97B9-0CCEB814CD12}">
      <dsp:nvSpPr>
        <dsp:cNvPr id="0" name=""/>
        <dsp:cNvSpPr/>
      </dsp:nvSpPr>
      <dsp:spPr>
        <a:xfrm>
          <a:off x="5669058" y="262963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/>
            <a:t>R</a:t>
          </a:r>
          <a:r>
            <a:rPr lang="en-US" sz="2000" b="1" kern="1200" dirty="0" err="1"/>
            <a:t>ezolvarea</a:t>
          </a:r>
          <a:r>
            <a:rPr lang="en-US" sz="2000" b="1" kern="1200" dirty="0"/>
            <a:t> </a:t>
          </a:r>
          <a:r>
            <a:rPr lang="en-US" sz="2000" b="1" kern="1200" dirty="0" err="1"/>
            <a:t>conflictelor</a:t>
          </a:r>
          <a:endParaRPr lang="en-US" sz="2000" b="1" kern="1200" dirty="0"/>
        </a:p>
      </dsp:txBody>
      <dsp:txXfrm>
        <a:off x="5669058" y="262963"/>
        <a:ext cx="3286125" cy="1971675"/>
      </dsp:txXfrm>
    </dsp:sp>
    <dsp:sp modelId="{385D5D48-AE68-44C9-88EC-9EE33CD3C317}">
      <dsp:nvSpPr>
        <dsp:cNvPr id="0" name=""/>
        <dsp:cNvSpPr/>
      </dsp:nvSpPr>
      <dsp:spPr>
        <a:xfrm>
          <a:off x="0" y="2793029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D</a:t>
          </a:r>
          <a:r>
            <a:rPr lang="en-US" sz="1800" b="1" kern="1200" dirty="0" err="1"/>
            <a:t>obândirea</a:t>
          </a:r>
          <a:r>
            <a:rPr lang="en-US" sz="1800" b="1" kern="1200" dirty="0"/>
            <a:t> </a:t>
          </a:r>
          <a:r>
            <a:rPr lang="en-US" sz="1800" b="1" kern="1200" dirty="0" err="1"/>
            <a:t>conștiinței</a:t>
          </a:r>
          <a:r>
            <a:rPr lang="en-US" sz="1800" b="1" kern="1200" dirty="0"/>
            <a:t> de sine, </a:t>
          </a:r>
          <a:r>
            <a:rPr lang="en-US" sz="1800" b="1" kern="1200" dirty="0" err="1"/>
            <a:t>stabilirea</a:t>
          </a:r>
          <a:r>
            <a:rPr lang="en-US" sz="1800" b="1" kern="1200" dirty="0"/>
            <a:t> </a:t>
          </a:r>
          <a:r>
            <a:rPr lang="en-US" sz="1800" b="1" kern="1200" dirty="0" err="1"/>
            <a:t>și</a:t>
          </a:r>
          <a:r>
            <a:rPr lang="en-US" sz="1800" b="1" kern="1200" dirty="0"/>
            <a:t> </a:t>
          </a:r>
          <a:r>
            <a:rPr lang="en-US" sz="1800" b="1" kern="1200" dirty="0" err="1"/>
            <a:t>acceptarea</a:t>
          </a:r>
          <a:r>
            <a:rPr lang="en-US" sz="1800" b="1" kern="1200" dirty="0"/>
            <a:t> de </a:t>
          </a:r>
          <a:r>
            <a:rPr lang="en-US" sz="1800" b="1" kern="1200" dirty="0" err="1"/>
            <a:t>limite</a:t>
          </a:r>
          <a:r>
            <a:rPr lang="en-US" sz="1800" b="1" kern="1200" dirty="0"/>
            <a:t> </a:t>
          </a:r>
          <a:r>
            <a:rPr lang="en-US" sz="1800" b="1" kern="1200" dirty="0" err="1"/>
            <a:t>și</a:t>
          </a:r>
          <a:r>
            <a:rPr lang="en-US" sz="1800" b="1" kern="1200" dirty="0"/>
            <a:t> </a:t>
          </a:r>
          <a:r>
            <a:rPr lang="en-US" sz="1800" b="1" kern="1200" dirty="0" err="1"/>
            <a:t>asumarea</a:t>
          </a:r>
          <a:r>
            <a:rPr lang="en-US" sz="1800" b="1" kern="1200" dirty="0"/>
            <a:t> de </a:t>
          </a:r>
          <a:r>
            <a:rPr lang="en-US" sz="1800" b="1" kern="1200" dirty="0" err="1"/>
            <a:t>responsabilități</a:t>
          </a:r>
          <a:r>
            <a:rPr lang="en-US" sz="1800" b="1" kern="1200" dirty="0"/>
            <a:t> de </a:t>
          </a:r>
          <a:r>
            <a:rPr lang="en-US" sz="1800" b="1" kern="1200" dirty="0" err="1"/>
            <a:t>către</a:t>
          </a:r>
          <a:r>
            <a:rPr lang="en-US" sz="1800" b="1" kern="1200" dirty="0"/>
            <a:t> </a:t>
          </a:r>
          <a:r>
            <a:rPr lang="en-US" sz="1800" b="1" kern="1200" dirty="0" err="1"/>
            <a:t>copii</a:t>
          </a:r>
          <a:r>
            <a:rPr lang="en-US" sz="1800" b="1" kern="1200" dirty="0"/>
            <a:t> </a:t>
          </a:r>
          <a:r>
            <a:rPr lang="en-US" sz="1800" b="1" kern="1200" dirty="0" err="1"/>
            <a:t>și</a:t>
          </a:r>
          <a:r>
            <a:rPr lang="en-US" sz="1800" b="1" kern="1200" dirty="0"/>
            <a:t> </a:t>
          </a:r>
          <a:r>
            <a:rPr lang="en-US" sz="1800" b="1" kern="1200" dirty="0" err="1"/>
            <a:t>adolescenți</a:t>
          </a:r>
          <a:endParaRPr lang="en-US" sz="1800" b="1" kern="1200" dirty="0"/>
        </a:p>
      </dsp:txBody>
      <dsp:txXfrm>
        <a:off x="0" y="2793029"/>
        <a:ext cx="3286125" cy="1971675"/>
      </dsp:txXfrm>
    </dsp:sp>
    <dsp:sp modelId="{4E972B53-2762-418E-A9EE-BF72D2F8424A}">
      <dsp:nvSpPr>
        <dsp:cNvPr id="0" name=""/>
        <dsp:cNvSpPr/>
      </dsp:nvSpPr>
      <dsp:spPr>
        <a:xfrm>
          <a:off x="3614737" y="2793029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/>
            <a:t>D</a:t>
          </a:r>
          <a:r>
            <a:rPr lang="en-US" sz="2000" b="1" kern="1200" dirty="0" err="1"/>
            <a:t>obândirea</a:t>
          </a:r>
          <a:r>
            <a:rPr lang="en-US" sz="2000" b="1" kern="1200" dirty="0"/>
            <a:t> </a:t>
          </a:r>
          <a:r>
            <a:rPr lang="en-US" sz="2000" b="1" kern="1200" dirty="0" err="1"/>
            <a:t>unei</a:t>
          </a:r>
          <a:r>
            <a:rPr lang="en-US" sz="2000" b="1" kern="1200" dirty="0"/>
            <a:t> </a:t>
          </a:r>
          <a:r>
            <a:rPr lang="en-US" sz="2000" b="1" kern="1200" dirty="0" err="1"/>
            <a:t>atitudini</a:t>
          </a:r>
          <a:r>
            <a:rPr lang="en-US" sz="2000" b="1" kern="1200" dirty="0"/>
            <a:t> </a:t>
          </a:r>
          <a:r>
            <a:rPr lang="en-US" sz="2000" b="1" kern="1200" dirty="0" err="1"/>
            <a:t>pozitive</a:t>
          </a:r>
          <a:r>
            <a:rPr lang="en-US" sz="2000" b="1" kern="1200" dirty="0"/>
            <a:t> </a:t>
          </a:r>
          <a:r>
            <a:rPr lang="en-US" sz="2000" b="1" kern="1200" dirty="0" err="1"/>
            <a:t>față</a:t>
          </a:r>
          <a:r>
            <a:rPr lang="en-US" sz="2000" b="1" kern="1200" dirty="0"/>
            <a:t> de </a:t>
          </a:r>
          <a:r>
            <a:rPr lang="en-US" sz="2000" b="1" kern="1200" dirty="0" err="1"/>
            <a:t>viață</a:t>
          </a:r>
          <a:endParaRPr lang="en-US" sz="2000" b="1" kern="1200" dirty="0"/>
        </a:p>
      </dsp:txBody>
      <dsp:txXfrm>
        <a:off x="3614737" y="2793029"/>
        <a:ext cx="3286125" cy="1971675"/>
      </dsp:txXfrm>
    </dsp:sp>
    <dsp:sp modelId="{54E6C538-17E6-4034-83B7-18C55EE1F813}">
      <dsp:nvSpPr>
        <dsp:cNvPr id="0" name=""/>
        <dsp:cNvSpPr/>
      </dsp:nvSpPr>
      <dsp:spPr>
        <a:xfrm>
          <a:off x="7229475" y="2793029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/>
            <a:t>P</a:t>
          </a:r>
          <a:r>
            <a:rPr lang="en-US" sz="2000" b="1" kern="1200" dirty="0" err="1"/>
            <a:t>revenirea</a:t>
          </a:r>
          <a:r>
            <a:rPr lang="en-US" sz="2000" b="1" kern="1200" dirty="0"/>
            <a:t> </a:t>
          </a:r>
          <a:r>
            <a:rPr lang="en-US" sz="2000" b="1" kern="1200" dirty="0" err="1"/>
            <a:t>și</a:t>
          </a:r>
          <a:r>
            <a:rPr lang="en-US" sz="2000" b="1" kern="1200" dirty="0"/>
            <a:t> </a:t>
          </a:r>
          <a:r>
            <a:rPr lang="en-US" sz="2000" b="1" kern="1200" dirty="0" err="1"/>
            <a:t>reducerea</a:t>
          </a:r>
          <a:r>
            <a:rPr lang="en-US" sz="2000" b="1" kern="1200" dirty="0"/>
            <a:t> </a:t>
          </a:r>
          <a:r>
            <a:rPr lang="en-US" sz="2000" b="1" kern="1200" dirty="0" err="1"/>
            <a:t>actelor</a:t>
          </a:r>
          <a:r>
            <a:rPr lang="en-US" sz="2000" b="1" kern="1200" dirty="0"/>
            <a:t> de </a:t>
          </a:r>
          <a:r>
            <a:rPr lang="en-US" sz="2000" b="1" kern="1200" dirty="0" err="1"/>
            <a:t>violență</a:t>
          </a:r>
          <a:r>
            <a:rPr lang="en-US" sz="2000" b="1" kern="1200" dirty="0"/>
            <a:t>, a </a:t>
          </a:r>
          <a:r>
            <a:rPr lang="en-US" sz="2000" b="1" kern="1200" dirty="0" err="1"/>
            <a:t>discriminării</a:t>
          </a:r>
          <a:r>
            <a:rPr lang="en-US" sz="2000" b="1" kern="1200" dirty="0"/>
            <a:t> de </a:t>
          </a:r>
          <a:r>
            <a:rPr lang="en-US" sz="2000" b="1" kern="1200" dirty="0" err="1"/>
            <a:t>orice</a:t>
          </a:r>
          <a:r>
            <a:rPr lang="en-US" sz="2000" b="1" kern="1200" dirty="0"/>
            <a:t> </a:t>
          </a:r>
          <a:r>
            <a:rPr lang="en-US" sz="2000" b="1" kern="1200" dirty="0" err="1"/>
            <a:t>fel</a:t>
          </a:r>
          <a:r>
            <a:rPr lang="en-US" sz="2000" b="1" kern="1200" dirty="0"/>
            <a:t> </a:t>
          </a:r>
          <a:r>
            <a:rPr lang="en-US" sz="2000" b="1" kern="1200" dirty="0" err="1"/>
            <a:t>și</a:t>
          </a:r>
          <a:r>
            <a:rPr lang="en-US" sz="2000" b="1" kern="1200" dirty="0"/>
            <a:t> a </a:t>
          </a:r>
          <a:r>
            <a:rPr lang="en-US" sz="2000" b="1" kern="1200"/>
            <a:t>bullyingului</a:t>
          </a:r>
          <a:endParaRPr lang="en-US" sz="2000" b="1" kern="1200" dirty="0"/>
        </a:p>
      </dsp:txBody>
      <dsp:txXfrm>
        <a:off x="7229475" y="2793029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0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08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76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30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58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8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47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78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96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2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FNzoJB-HdswYWZ6VPH4chCe1c2il0-jv/view?usp=sharing" TargetMode="External"/><Relationship Id="rId2" Type="http://schemas.openxmlformats.org/officeDocument/2006/relationships/hyperlink" Target="https://drive.google.com/file/d/1FMV5ecFBe7EYE7dkptYOJbKKm_UC_ZLx/view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Yx6UgfQreYY&amp;ab_channel=IKEAUA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187B58-3857-4454-9C70-EFB475976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plash of colors on a white surface">
            <a:extLst>
              <a:ext uri="{FF2B5EF4-FFF2-40B4-BE49-F238E27FC236}">
                <a16:creationId xmlns:a16="http://schemas.microsoft.com/office/drawing/2014/main" id="{C821424E-8051-BD23-98EF-7A6933E2D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7" b="22603"/>
          <a:stretch/>
        </p:blipFill>
        <p:spPr>
          <a:xfrm>
            <a:off x="-3028" y="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C5418A4-3935-49EA-B51C-5DDCBFAA3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8056" y="2813365"/>
            <a:ext cx="7450687" cy="3406460"/>
          </a:xfrm>
          <a:custGeom>
            <a:avLst/>
            <a:gdLst>
              <a:gd name="connsiteX0" fmla="*/ 6457914 w 7450687"/>
              <a:gd name="connsiteY0" fmla="*/ 0 h 3406460"/>
              <a:gd name="connsiteX1" fmla="*/ 6844288 w 7450687"/>
              <a:gd name="connsiteY1" fmla="*/ 233492 h 3406460"/>
              <a:gd name="connsiteX2" fmla="*/ 7386323 w 7450687"/>
              <a:gd name="connsiteY2" fmla="*/ 717155 h 3406460"/>
              <a:gd name="connsiteX3" fmla="*/ 7430798 w 7450687"/>
              <a:gd name="connsiteY3" fmla="*/ 1809564 h 3406460"/>
              <a:gd name="connsiteX4" fmla="*/ 7013848 w 7450687"/>
              <a:gd name="connsiteY4" fmla="*/ 3104890 h 3406460"/>
              <a:gd name="connsiteX5" fmla="*/ 6569101 w 7450687"/>
              <a:gd name="connsiteY5" fmla="*/ 3402314 h 3406460"/>
              <a:gd name="connsiteX6" fmla="*/ 3683807 w 7450687"/>
              <a:gd name="connsiteY6" fmla="*/ 3341162 h 3406460"/>
              <a:gd name="connsiteX7" fmla="*/ 1704683 w 7450687"/>
              <a:gd name="connsiteY7" fmla="*/ 2860279 h 3406460"/>
              <a:gd name="connsiteX8" fmla="*/ 2010446 w 7450687"/>
              <a:gd name="connsiteY8" fmla="*/ 2801907 h 3406460"/>
              <a:gd name="connsiteX9" fmla="*/ 1273834 w 7450687"/>
              <a:gd name="connsiteY9" fmla="*/ 2674041 h 3406460"/>
              <a:gd name="connsiteX10" fmla="*/ 1315530 w 7450687"/>
              <a:gd name="connsiteY10" fmla="*/ 2657363 h 3406460"/>
              <a:gd name="connsiteX11" fmla="*/ 1234919 w 7450687"/>
              <a:gd name="connsiteY11" fmla="*/ 2590651 h 3406460"/>
              <a:gd name="connsiteX12" fmla="*/ 904138 w 7450687"/>
              <a:gd name="connsiteY12" fmla="*/ 2485024 h 3406460"/>
              <a:gd name="connsiteX13" fmla="*/ 1315530 w 7450687"/>
              <a:gd name="connsiteY13" fmla="*/ 2307126 h 3406460"/>
              <a:gd name="connsiteX14" fmla="*/ 851326 w 7450687"/>
              <a:gd name="connsiteY14" fmla="*/ 2065294 h 3406460"/>
              <a:gd name="connsiteX15" fmla="*/ 615053 w 7450687"/>
              <a:gd name="connsiteY15" fmla="*/ 2006921 h 3406460"/>
              <a:gd name="connsiteX16" fmla="*/ 1393361 w 7450687"/>
              <a:gd name="connsiteY16" fmla="*/ 1703937 h 3406460"/>
              <a:gd name="connsiteX17" fmla="*/ 131391 w 7450687"/>
              <a:gd name="connsiteY17" fmla="*/ 1553835 h 3406460"/>
              <a:gd name="connsiteX18" fmla="*/ 234239 w 7450687"/>
              <a:gd name="connsiteY18" fmla="*/ 1492682 h 3406460"/>
              <a:gd name="connsiteX19" fmla="*/ 1018105 w 7450687"/>
              <a:gd name="connsiteY19" fmla="*/ 1509360 h 3406460"/>
              <a:gd name="connsiteX20" fmla="*/ 1148750 w 7450687"/>
              <a:gd name="connsiteY20" fmla="*/ 1462106 h 3406460"/>
              <a:gd name="connsiteX21" fmla="*/ 1018105 w 7450687"/>
              <a:gd name="connsiteY21" fmla="*/ 1387055 h 3406460"/>
              <a:gd name="connsiteX22" fmla="*/ 509426 w 7450687"/>
              <a:gd name="connsiteY22" fmla="*/ 1331461 h 3406460"/>
              <a:gd name="connsiteX23" fmla="*/ 376002 w 7450687"/>
              <a:gd name="connsiteY23" fmla="*/ 1206376 h 3406460"/>
              <a:gd name="connsiteX24" fmla="*/ 150849 w 7450687"/>
              <a:gd name="connsiteY24" fmla="*/ 1061833 h 3406460"/>
              <a:gd name="connsiteX25" fmla="*/ 306510 w 7450687"/>
              <a:gd name="connsiteY25" fmla="*/ 942308 h 3406460"/>
              <a:gd name="connsiteX26" fmla="*/ 53560 w 7450687"/>
              <a:gd name="connsiteY26" fmla="*/ 764409 h 3406460"/>
              <a:gd name="connsiteX27" fmla="*/ 125832 w 7450687"/>
              <a:gd name="connsiteY27" fmla="*/ 530917 h 3406460"/>
              <a:gd name="connsiteX28" fmla="*/ 551121 w 7450687"/>
              <a:gd name="connsiteY28" fmla="*/ 475324 h 3406460"/>
              <a:gd name="connsiteX29" fmla="*/ 1120952 w 7450687"/>
              <a:gd name="connsiteY29" fmla="*/ 394713 h 3406460"/>
              <a:gd name="connsiteX30" fmla="*/ 1693564 w 7450687"/>
              <a:gd name="connsiteY30" fmla="*/ 325221 h 3406460"/>
              <a:gd name="connsiteX31" fmla="*/ 2266175 w 7450687"/>
              <a:gd name="connsiteY31" fmla="*/ 325221 h 3406460"/>
              <a:gd name="connsiteX32" fmla="*/ 2430177 w 7450687"/>
              <a:gd name="connsiteY32" fmla="*/ 330781 h 3406460"/>
              <a:gd name="connsiteX33" fmla="*/ 2432956 w 7450687"/>
              <a:gd name="connsiteY33" fmla="*/ 330781 h 3406460"/>
              <a:gd name="connsiteX34" fmla="*/ 3144551 w 7450687"/>
              <a:gd name="connsiteY34" fmla="*/ 355798 h 3406460"/>
              <a:gd name="connsiteX35" fmla="*/ 3408619 w 7450687"/>
              <a:gd name="connsiteY35" fmla="*/ 358577 h 3406460"/>
              <a:gd name="connsiteX36" fmla="*/ 3981231 w 7450687"/>
              <a:gd name="connsiteY36" fmla="*/ 361357 h 3406460"/>
              <a:gd name="connsiteX37" fmla="*/ 4551063 w 7450687"/>
              <a:gd name="connsiteY37" fmla="*/ 350238 h 3406460"/>
              <a:gd name="connsiteX38" fmla="*/ 5129233 w 7450687"/>
              <a:gd name="connsiteY38" fmla="*/ 316882 h 3406460"/>
              <a:gd name="connsiteX39" fmla="*/ 5699065 w 7450687"/>
              <a:gd name="connsiteY39" fmla="*/ 272407 h 3406460"/>
              <a:gd name="connsiteX40" fmla="*/ 6063202 w 7450687"/>
              <a:gd name="connsiteY40" fmla="*/ 172339 h 3406460"/>
              <a:gd name="connsiteX41" fmla="*/ 6457914 w 7450687"/>
              <a:gd name="connsiteY41" fmla="*/ 0 h 340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450687" h="3406460">
                <a:moveTo>
                  <a:pt x="6457914" y="0"/>
                </a:moveTo>
                <a:cubicBezTo>
                  <a:pt x="6560763" y="125085"/>
                  <a:pt x="6713644" y="161221"/>
                  <a:pt x="6844288" y="233492"/>
                </a:cubicBezTo>
                <a:cubicBezTo>
                  <a:pt x="6972153" y="289086"/>
                  <a:pt x="7336289" y="611527"/>
                  <a:pt x="7386323" y="717155"/>
                </a:cubicBezTo>
                <a:cubicBezTo>
                  <a:pt x="7475273" y="900613"/>
                  <a:pt x="7453035" y="1573293"/>
                  <a:pt x="7430798" y="1809564"/>
                </a:cubicBezTo>
                <a:cubicBezTo>
                  <a:pt x="7347408" y="2398855"/>
                  <a:pt x="7041645" y="3077093"/>
                  <a:pt x="7013848" y="3104890"/>
                </a:cubicBezTo>
                <a:cubicBezTo>
                  <a:pt x="6924899" y="3085432"/>
                  <a:pt x="6721983" y="3391196"/>
                  <a:pt x="6569101" y="3402314"/>
                </a:cubicBezTo>
                <a:cubicBezTo>
                  <a:pt x="6407881" y="3413434"/>
                  <a:pt x="4039604" y="3405095"/>
                  <a:pt x="3683807" y="3341162"/>
                </a:cubicBezTo>
                <a:cubicBezTo>
                  <a:pt x="1749158" y="2988144"/>
                  <a:pt x="1704683" y="2860279"/>
                  <a:pt x="1704683" y="2860279"/>
                </a:cubicBezTo>
                <a:cubicBezTo>
                  <a:pt x="1704683" y="2860279"/>
                  <a:pt x="1910378" y="2835262"/>
                  <a:pt x="2010446" y="2801907"/>
                </a:cubicBezTo>
                <a:cubicBezTo>
                  <a:pt x="1865904" y="2799126"/>
                  <a:pt x="1296072" y="2693500"/>
                  <a:pt x="1273834" y="2674041"/>
                </a:cubicBezTo>
                <a:cubicBezTo>
                  <a:pt x="1284954" y="2668482"/>
                  <a:pt x="1301632" y="2662923"/>
                  <a:pt x="1315530" y="2657363"/>
                </a:cubicBezTo>
                <a:cubicBezTo>
                  <a:pt x="1284954" y="2640686"/>
                  <a:pt x="1259936" y="2621228"/>
                  <a:pt x="1234919" y="2590651"/>
                </a:cubicBezTo>
                <a:cubicBezTo>
                  <a:pt x="1154309" y="2487804"/>
                  <a:pt x="1018105" y="2523940"/>
                  <a:pt x="904138" y="2485024"/>
                </a:cubicBezTo>
                <a:cubicBezTo>
                  <a:pt x="976410" y="2268210"/>
                  <a:pt x="1168208" y="2348820"/>
                  <a:pt x="1315530" y="2307126"/>
                </a:cubicBezTo>
                <a:cubicBezTo>
                  <a:pt x="929156" y="2179260"/>
                  <a:pt x="1004207" y="2112548"/>
                  <a:pt x="851326" y="2065294"/>
                </a:cubicBezTo>
                <a:cubicBezTo>
                  <a:pt x="659528" y="2006921"/>
                  <a:pt x="615053" y="2006921"/>
                  <a:pt x="615053" y="2006921"/>
                </a:cubicBezTo>
                <a:cubicBezTo>
                  <a:pt x="840206" y="1829023"/>
                  <a:pt x="1109834" y="2020820"/>
                  <a:pt x="1393361" y="1703937"/>
                </a:cubicBezTo>
                <a:cubicBezTo>
                  <a:pt x="1120952" y="1659463"/>
                  <a:pt x="306510" y="1637225"/>
                  <a:pt x="131391" y="1553835"/>
                </a:cubicBezTo>
                <a:cubicBezTo>
                  <a:pt x="198103" y="1584411"/>
                  <a:pt x="203663" y="1492682"/>
                  <a:pt x="234239" y="1492682"/>
                </a:cubicBezTo>
                <a:cubicBezTo>
                  <a:pt x="492748" y="1489903"/>
                  <a:pt x="756816" y="1542717"/>
                  <a:pt x="1018105" y="1509360"/>
                </a:cubicBezTo>
                <a:cubicBezTo>
                  <a:pt x="1065359" y="1506581"/>
                  <a:pt x="1140411" y="1531597"/>
                  <a:pt x="1148750" y="1462106"/>
                </a:cubicBezTo>
                <a:cubicBezTo>
                  <a:pt x="1157088" y="1375936"/>
                  <a:pt x="1059800" y="1395394"/>
                  <a:pt x="1018105" y="1387055"/>
                </a:cubicBezTo>
                <a:cubicBezTo>
                  <a:pt x="848545" y="1359258"/>
                  <a:pt x="681766" y="1348140"/>
                  <a:pt x="509426" y="1331461"/>
                </a:cubicBezTo>
                <a:cubicBezTo>
                  <a:pt x="437155" y="1323122"/>
                  <a:pt x="348206" y="1339800"/>
                  <a:pt x="376002" y="1206376"/>
                </a:cubicBezTo>
                <a:cubicBezTo>
                  <a:pt x="353764" y="1078512"/>
                  <a:pt x="220341" y="1122986"/>
                  <a:pt x="150849" y="1061833"/>
                </a:cubicBezTo>
                <a:cubicBezTo>
                  <a:pt x="184205" y="989562"/>
                  <a:pt x="278714" y="1039597"/>
                  <a:pt x="306510" y="942308"/>
                </a:cubicBezTo>
                <a:cubicBezTo>
                  <a:pt x="173086" y="972884"/>
                  <a:pt x="186985" y="761630"/>
                  <a:pt x="53560" y="764409"/>
                </a:cubicBezTo>
                <a:cubicBezTo>
                  <a:pt x="-57626" y="639324"/>
                  <a:pt x="22984" y="578171"/>
                  <a:pt x="125832" y="530917"/>
                </a:cubicBezTo>
                <a:cubicBezTo>
                  <a:pt x="259256" y="472544"/>
                  <a:pt x="406578" y="486442"/>
                  <a:pt x="551121" y="475324"/>
                </a:cubicBezTo>
                <a:cubicBezTo>
                  <a:pt x="742919" y="450306"/>
                  <a:pt x="926376" y="391934"/>
                  <a:pt x="1120952" y="394713"/>
                </a:cubicBezTo>
                <a:cubicBezTo>
                  <a:pt x="1304411" y="336340"/>
                  <a:pt x="1507326" y="400272"/>
                  <a:pt x="1693564" y="325221"/>
                </a:cubicBezTo>
                <a:cubicBezTo>
                  <a:pt x="1882582" y="325221"/>
                  <a:pt x="2074379" y="325221"/>
                  <a:pt x="2266175" y="325221"/>
                </a:cubicBezTo>
                <a:cubicBezTo>
                  <a:pt x="2321770" y="328001"/>
                  <a:pt x="2374582" y="328001"/>
                  <a:pt x="2430177" y="330781"/>
                </a:cubicBezTo>
                <a:cubicBezTo>
                  <a:pt x="2430177" y="330781"/>
                  <a:pt x="2432956" y="330781"/>
                  <a:pt x="2432956" y="330781"/>
                </a:cubicBezTo>
                <a:cubicBezTo>
                  <a:pt x="2672008" y="339120"/>
                  <a:pt x="2908279" y="344679"/>
                  <a:pt x="3144551" y="355798"/>
                </a:cubicBezTo>
                <a:cubicBezTo>
                  <a:pt x="3233500" y="355798"/>
                  <a:pt x="3319670" y="358577"/>
                  <a:pt x="3408619" y="358577"/>
                </a:cubicBezTo>
                <a:cubicBezTo>
                  <a:pt x="3597637" y="372475"/>
                  <a:pt x="3789434" y="380814"/>
                  <a:pt x="3981231" y="361357"/>
                </a:cubicBezTo>
                <a:cubicBezTo>
                  <a:pt x="4173028" y="378035"/>
                  <a:pt x="4359266" y="366917"/>
                  <a:pt x="4551063" y="350238"/>
                </a:cubicBezTo>
                <a:cubicBezTo>
                  <a:pt x="4745639" y="369696"/>
                  <a:pt x="4937437" y="341899"/>
                  <a:pt x="5129233" y="316882"/>
                </a:cubicBezTo>
                <a:cubicBezTo>
                  <a:pt x="5321031" y="328001"/>
                  <a:pt x="5512828" y="328001"/>
                  <a:pt x="5699065" y="272407"/>
                </a:cubicBezTo>
                <a:cubicBezTo>
                  <a:pt x="5840829" y="333560"/>
                  <a:pt x="5910321" y="133424"/>
                  <a:pt x="6063202" y="172339"/>
                </a:cubicBezTo>
                <a:cubicBezTo>
                  <a:pt x="6216084" y="214035"/>
                  <a:pt x="6324491" y="55593"/>
                  <a:pt x="6457914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31155-35E3-54C5-781F-E46785053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2464" y="2498867"/>
            <a:ext cx="5516279" cy="2446784"/>
          </a:xfrm>
        </p:spPr>
        <p:txBody>
          <a:bodyPr anchor="b">
            <a:norm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4D80AD-6B58-70AE-5BBD-488653CDE6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8068" y="5414119"/>
            <a:ext cx="4638907" cy="696749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PROIECT ERASMUS +, KA120-SCH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2022 -1- RO01-KA121-SCH-000064799</a:t>
            </a:r>
            <a:endParaRPr lang="en-US" sz="2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A2B46E-61DA-FC3B-EC43-14CE0053935E}"/>
              </a:ext>
            </a:extLst>
          </p:cNvPr>
          <p:cNvSpPr/>
          <p:nvPr/>
        </p:nvSpPr>
        <p:spPr>
          <a:xfrm>
            <a:off x="5663806" y="3392713"/>
            <a:ext cx="63700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cap="none" spc="0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“SOCIAL AND EMOTIONAL LEARNING FOR SUCCESSFUL SCHOOLS”</a:t>
            </a:r>
            <a:endParaRPr lang="en-US" sz="32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662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A group of women sitting in an aquarium&#10;&#10;Description automatically generated with medium confidence">
            <a:extLst>
              <a:ext uri="{FF2B5EF4-FFF2-40B4-BE49-F238E27FC236}">
                <a16:creationId xmlns:a16="http://schemas.microsoft.com/office/drawing/2014/main" id="{549C906F-5193-C612-60BC-1372CBFB6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618" y="502824"/>
            <a:ext cx="2209614" cy="4784009"/>
          </a:xfrm>
          <a:prstGeom prst="rect">
            <a:avLst/>
          </a:prstGeom>
        </p:spPr>
      </p:pic>
      <p:pic>
        <p:nvPicPr>
          <p:cNvPr id="15" name="Picture 14" descr="A group of people on a boat&#10;&#10;Description automatically generated">
            <a:extLst>
              <a:ext uri="{FF2B5EF4-FFF2-40B4-BE49-F238E27FC236}">
                <a16:creationId xmlns:a16="http://schemas.microsoft.com/office/drawing/2014/main" id="{7916DB56-28A5-3923-6113-B5A5B3FAB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1" y="890286"/>
            <a:ext cx="4183666" cy="2407956"/>
          </a:xfrm>
          <a:prstGeom prst="rect">
            <a:avLst/>
          </a:prstGeom>
        </p:spPr>
      </p:pic>
      <p:pic>
        <p:nvPicPr>
          <p:cNvPr id="23" name="Picture 22" descr="A picture containing outdoor, sky, clothing, tree&#10;&#10;Description automatically generated">
            <a:extLst>
              <a:ext uri="{FF2B5EF4-FFF2-40B4-BE49-F238E27FC236}">
                <a16:creationId xmlns:a16="http://schemas.microsoft.com/office/drawing/2014/main" id="{6DF3898E-8063-AF0F-299C-9A235D496A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999" y="1539820"/>
            <a:ext cx="2332723" cy="5050551"/>
          </a:xfrm>
          <a:prstGeom prst="rect">
            <a:avLst/>
          </a:prstGeom>
        </p:spPr>
      </p:pic>
      <p:pic>
        <p:nvPicPr>
          <p:cNvPr id="25" name="Picture 2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7A0AF2A-2924-61C0-90DC-39E43777A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08" y="214462"/>
            <a:ext cx="2680880" cy="5804342"/>
          </a:xfrm>
          <a:prstGeom prst="rect">
            <a:avLst/>
          </a:prstGeom>
        </p:spPr>
      </p:pic>
      <p:pic>
        <p:nvPicPr>
          <p:cNvPr id="27" name="Picture 26" descr="A picture containing outdoor, window, tree, sky&#10;&#10;Description automatically generated">
            <a:extLst>
              <a:ext uri="{FF2B5EF4-FFF2-40B4-BE49-F238E27FC236}">
                <a16:creationId xmlns:a16="http://schemas.microsoft.com/office/drawing/2014/main" id="{8DB7113D-7898-DD6B-AD9F-F3CA69E52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2" y="3969835"/>
            <a:ext cx="4183666" cy="24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95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A79F290-76D7-33B9-883B-81EE5FB12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15" b="-2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19" name="Picture 18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F27F1DA6-72A0-39BC-C252-940808B5F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1" b="1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7" name="Picture 16" descr="A group of women standing in front of a building&#10;&#10;Description automatically generated">
            <a:extLst>
              <a:ext uri="{FF2B5EF4-FFF2-40B4-BE49-F238E27FC236}">
                <a16:creationId xmlns:a16="http://schemas.microsoft.com/office/drawing/2014/main" id="{1079A8A2-86A1-3FC8-575F-BE5A88D16A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3" b="25537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32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88042-489B-9485-A094-4DA61E222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Oameni fericiți</a:t>
            </a:r>
            <a:endParaRPr lang="en-US" dirty="0"/>
          </a:p>
        </p:txBody>
      </p:sp>
      <p:pic>
        <p:nvPicPr>
          <p:cNvPr id="17" name="Picture 1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B27FB1-DBC5-81B1-1097-F84E68BE7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92" y="1814903"/>
            <a:ext cx="9433932" cy="4357297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89090C59-CD21-8D9F-13E2-FBC46CFE0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7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34706B-150F-487B-B4FB-34C10219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rgbClr val="93A94E"/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F1829C-D238-A9D5-2E44-FF663FB37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473" y="1998924"/>
            <a:ext cx="5952342" cy="28072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 dirty="0">
                <a:solidFill>
                  <a:srgbClr val="FFFFFF"/>
                </a:solidFill>
              </a:rPr>
              <a:t>BARCELONA LUI GAUDI</a:t>
            </a:r>
          </a:p>
        </p:txBody>
      </p:sp>
    </p:spTree>
    <p:extLst>
      <p:ext uri="{BB962C8B-B14F-4D97-AF65-F5344CB8AC3E}">
        <p14:creationId xmlns:p14="http://schemas.microsoft.com/office/powerpoint/2010/main" val="237153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37" name="Rectangle 26">
            <a:extLst>
              <a:ext uri="{FF2B5EF4-FFF2-40B4-BE49-F238E27FC236}">
                <a16:creationId xmlns:a16="http://schemas.microsoft.com/office/drawing/2014/main" id="{7B4F6806-5898-4FE8-B610-A058C8B84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outdoor, sky, building, place of worship&#10;&#10;Description automatically generated">
            <a:extLst>
              <a:ext uri="{FF2B5EF4-FFF2-40B4-BE49-F238E27FC236}">
                <a16:creationId xmlns:a16="http://schemas.microsoft.com/office/drawing/2014/main" id="{0A43F670-8782-BE32-2B0D-7E484CE8F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4" r="-1" b="31932"/>
          <a:stretch/>
        </p:blipFill>
        <p:spPr>
          <a:xfrm>
            <a:off x="4406845" y="1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11" name="Picture 10" descr="A picture containing outdoor, statue, building, cave&#10;&#10;Description automatically generated">
            <a:extLst>
              <a:ext uri="{FF2B5EF4-FFF2-40B4-BE49-F238E27FC236}">
                <a16:creationId xmlns:a16="http://schemas.microsoft.com/office/drawing/2014/main" id="{51DCF476-981D-4DC0-9FEF-F8D80B02B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0" r="-1" b="18103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Content Placeholder 6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6510E5E5-CE66-ADFF-7970-781B9CCCE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3" r="-2" b="6818"/>
          <a:stretch/>
        </p:blipFill>
        <p:spPr>
          <a:xfrm>
            <a:off x="8653074" y="10"/>
            <a:ext cx="3538926" cy="429017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8228D8-5E9F-3B8A-7247-B966E13C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694" y="4224938"/>
            <a:ext cx="6256964" cy="14593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i="1"/>
              <a:t>Sagrada Familia</a:t>
            </a:r>
          </a:p>
        </p:txBody>
      </p:sp>
    </p:spTree>
    <p:extLst>
      <p:ext uri="{BB962C8B-B14F-4D97-AF65-F5344CB8AC3E}">
        <p14:creationId xmlns:p14="http://schemas.microsoft.com/office/powerpoint/2010/main" val="151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scene, building, hall, person&#10;&#10;Description automatically generated">
            <a:extLst>
              <a:ext uri="{FF2B5EF4-FFF2-40B4-BE49-F238E27FC236}">
                <a16:creationId xmlns:a16="http://schemas.microsoft.com/office/drawing/2014/main" id="{7C1F048B-0B2D-A250-B38C-60885D3C2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68" r="-1" b="17379"/>
          <a:stretch/>
        </p:blipFill>
        <p:spPr>
          <a:xfrm>
            <a:off x="4406845" y="1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15" name="Picture 14" descr="A picture containing holy places, indoor, church, place of worship&#10;&#10;Description automatically generated">
            <a:extLst>
              <a:ext uri="{FF2B5EF4-FFF2-40B4-BE49-F238E27FC236}">
                <a16:creationId xmlns:a16="http://schemas.microsoft.com/office/drawing/2014/main" id="{E0BC5101-18EC-C5CE-AD33-D8E655FA8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3" r="-1" b="14060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7" name="Content Placeholder 6" descr="A close-up of a building&#10;&#10;Description automatically generated with low confidence">
            <a:extLst>
              <a:ext uri="{FF2B5EF4-FFF2-40B4-BE49-F238E27FC236}">
                <a16:creationId xmlns:a16="http://schemas.microsoft.com/office/drawing/2014/main" id="{6510E5E5-CE66-ADFF-7970-781B9CCCEE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3" r="-2" b="6818"/>
          <a:stretch/>
        </p:blipFill>
        <p:spPr>
          <a:xfrm>
            <a:off x="8653074" y="0"/>
            <a:ext cx="3538926" cy="429017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8228D8-5E9F-3B8A-7247-B966E13C0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ro-RO" sz="4400"/>
              <a:t>Sagrada Familia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702311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walking through a stone tunnel&#10;&#10;Description automatically generated with low confidence">
            <a:extLst>
              <a:ext uri="{FF2B5EF4-FFF2-40B4-BE49-F238E27FC236}">
                <a16:creationId xmlns:a16="http://schemas.microsoft.com/office/drawing/2014/main" id="{01EA8AEF-93B4-80AB-77C4-ECB0E5A5D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4" r="-1" b="15892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1" name="Picture 10" descr="A picture containing outdoor, sky, building, ruins&#10;&#10;Description automatically generated">
            <a:extLst>
              <a:ext uri="{FF2B5EF4-FFF2-40B4-BE49-F238E27FC236}">
                <a16:creationId xmlns:a16="http://schemas.microsoft.com/office/drawing/2014/main" id="{1A98C57A-E4FD-1A94-282D-E3554063A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4" r="12968"/>
          <a:stretch/>
        </p:blipFill>
        <p:spPr>
          <a:xfrm>
            <a:off x="7653538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9" name="Picture 8" descr="A group of people walking up stairs to Park Güell&#10;&#10;Description automatically generated with low confidence">
            <a:extLst>
              <a:ext uri="{FF2B5EF4-FFF2-40B4-BE49-F238E27FC236}">
                <a16:creationId xmlns:a16="http://schemas.microsoft.com/office/drawing/2014/main" id="{950AE78C-DE7E-76DF-1E96-5DD639746C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0" r="-1" b="-1"/>
          <a:stretch/>
        </p:blipFill>
        <p:spPr>
          <a:xfrm>
            <a:off x="-1" y="4297680"/>
            <a:ext cx="683685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DB4083-F9CD-FF22-F351-2AA33B05D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/>
              <a:t>Parcul Güell</a:t>
            </a:r>
          </a:p>
        </p:txBody>
      </p:sp>
      <p:pic>
        <p:nvPicPr>
          <p:cNvPr id="13" name="Picture 12" descr="A picture containing outdoor, sky, tree, ruins&#10;&#10;Description automatically generated">
            <a:extLst>
              <a:ext uri="{FF2B5EF4-FFF2-40B4-BE49-F238E27FC236}">
                <a16:creationId xmlns:a16="http://schemas.microsoft.com/office/drawing/2014/main" id="{2ECD777D-D239-C099-BC98-59A975A58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r="42757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98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03B5CC-A727-07D5-12B9-3851706969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2" b="65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095660-60D8-2143-3DE6-B250F0EA8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3834174"/>
            <a:ext cx="5257800" cy="1701570"/>
          </a:xfrm>
        </p:spPr>
        <p:txBody>
          <a:bodyPr anchor="b">
            <a:normAutofit/>
          </a:bodyPr>
          <a:lstStyle/>
          <a:p>
            <a:r>
              <a:rPr lang="ro-RO" sz="4400" dirty="0"/>
              <a:t>Case celebre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55177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269EA28-4E7D-9BF6-D6A9-7265AD35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4" r="1" b="38012"/>
          <a:stretch/>
        </p:blipFill>
        <p:spPr>
          <a:xfrm>
            <a:off x="20" y="5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33" name="Content Placeholder 32" descr="A building with red flowers on the side&#10;&#10;Description automatically generated with low confidence">
            <a:extLst>
              <a:ext uri="{FF2B5EF4-FFF2-40B4-BE49-F238E27FC236}">
                <a16:creationId xmlns:a16="http://schemas.microsoft.com/office/drawing/2014/main" id="{C583A20E-3191-611B-2ED4-A810BB91F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69" r="-1" b="23519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39" name="Picture 38" descr="A picture containing statue, art, screenshot, indoor&#10;&#10;Description automatically generated">
            <a:extLst>
              <a:ext uri="{FF2B5EF4-FFF2-40B4-BE49-F238E27FC236}">
                <a16:creationId xmlns:a16="http://schemas.microsoft.com/office/drawing/2014/main" id="{B48334AC-95F4-7EEA-9EDE-543C0FBF0A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48" b="39958"/>
          <a:stretch/>
        </p:blipFill>
        <p:spPr>
          <a:xfrm>
            <a:off x="1" y="4316252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9A0F6-99F7-074D-F79D-A309B945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 dirty="0"/>
              <a:t>Cas</a:t>
            </a:r>
            <a:r>
              <a:rPr lang="en-US" sz="4400" i="1"/>
              <a:t>a</a:t>
            </a:r>
            <a:r>
              <a:rPr lang="en-US" sz="4400" i="1" dirty="0"/>
              <a:t> </a:t>
            </a:r>
            <a:r>
              <a:rPr lang="en-US" sz="4400" i="1"/>
              <a:t>Batlló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4003791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8A200CB-B7E5-6999-F2EB-313D69846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2" r="1" b="24391"/>
          <a:stretch/>
        </p:blipFill>
        <p:spPr>
          <a:xfrm>
            <a:off x="-1" y="-1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A00DD5-9F4F-46C2-E3A4-B5B464BB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/>
              <a:t>La Pedrera</a:t>
            </a:r>
          </a:p>
        </p:txBody>
      </p:sp>
      <p:pic>
        <p:nvPicPr>
          <p:cNvPr id="11" name="Picture 10" descr="A picture containing sky, outdoor, statue, cloud&#10;&#10;Description automatically generated">
            <a:extLst>
              <a:ext uri="{FF2B5EF4-FFF2-40B4-BE49-F238E27FC236}">
                <a16:creationId xmlns:a16="http://schemas.microsoft.com/office/drawing/2014/main" id="{215FC5E2-6373-A53A-FB28-C505701C9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r="30476"/>
          <a:stretch/>
        </p:blipFill>
        <p:spPr>
          <a:xfrm>
            <a:off x="7653538" y="3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3837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93A94E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02F9D5-2873-BEBE-14F5-F0DBB738D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44" y="713312"/>
            <a:ext cx="4248616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1" dirty="0">
                <a:solidFill>
                  <a:srgbClr val="FFFFFF"/>
                </a:solidFill>
                <a:effectLst/>
              </a:rPr>
              <a:t>EUROPASS TEACHER ACADEMY, BARCELONA</a:t>
            </a:r>
            <a:br>
              <a:rPr lang="en-US" sz="3600" b="1" i="1" dirty="0">
                <a:solidFill>
                  <a:srgbClr val="FFFFFF"/>
                </a:solidFill>
                <a:effectLst/>
              </a:rPr>
            </a:br>
            <a:r>
              <a:rPr lang="en-US" sz="3600" b="1" i="1" dirty="0">
                <a:solidFill>
                  <a:srgbClr val="FFFFFF"/>
                </a:solidFill>
                <a:effectLst/>
              </a:rPr>
              <a:t>24-28.04.2023</a:t>
            </a:r>
            <a:br>
              <a:rPr lang="en-US" sz="3600" i="1" dirty="0">
                <a:solidFill>
                  <a:srgbClr val="FFFFFF"/>
                </a:solidFill>
                <a:effectLst/>
              </a:rPr>
            </a:br>
            <a:endParaRPr lang="en-US" sz="3600" i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E743E-E38C-6C09-D843-21EC24E80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713313"/>
            <a:ext cx="5257801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000" b="1" cap="none" dirty="0"/>
              <a:t>PARTICIPANȚI:</a:t>
            </a:r>
          </a:p>
          <a:p>
            <a:pPr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cap="none" dirty="0"/>
              <a:t>prof. Nica </a:t>
            </a:r>
            <a:r>
              <a:rPr lang="en-US" sz="2000" b="1" cap="none" dirty="0" err="1"/>
              <a:t>Florica</a:t>
            </a:r>
            <a:r>
              <a:rPr lang="ro-RO" sz="2000" b="1" cap="none" dirty="0"/>
              <a:t>, inspector școlar</a:t>
            </a:r>
            <a:endParaRPr lang="en-US" sz="2000" b="1" cap="none" dirty="0"/>
          </a:p>
          <a:p>
            <a:pPr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cap="none" dirty="0"/>
              <a:t>prof. </a:t>
            </a:r>
            <a:r>
              <a:rPr lang="en-US" sz="2000" b="1" cap="none" dirty="0" err="1"/>
              <a:t>Banciu</a:t>
            </a:r>
            <a:r>
              <a:rPr lang="en-US" sz="2000" b="1" cap="none" dirty="0"/>
              <a:t> Mihai Sebastian</a:t>
            </a:r>
            <a:r>
              <a:rPr lang="ro-RO" sz="2000" b="1" cap="none" dirty="0"/>
              <a:t>, inspector școlar</a:t>
            </a:r>
            <a:endParaRPr lang="en-US" sz="2000" b="1" cap="none" dirty="0"/>
          </a:p>
          <a:p>
            <a:pPr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cap="none" dirty="0"/>
              <a:t>prof. </a:t>
            </a:r>
            <a:r>
              <a:rPr lang="en-US" sz="2000" b="1" cap="none" dirty="0" err="1"/>
              <a:t>Pandele</a:t>
            </a:r>
            <a:r>
              <a:rPr lang="en-US" sz="2000" b="1" cap="none" dirty="0"/>
              <a:t> Maria</a:t>
            </a:r>
            <a:r>
              <a:rPr lang="ro-RO" sz="2000" b="1" cap="none" dirty="0"/>
              <a:t>, inspector școlar</a:t>
            </a:r>
            <a:endParaRPr lang="en-US" sz="2000" b="1" cap="none" dirty="0"/>
          </a:p>
          <a:p>
            <a:pPr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cap="none" dirty="0"/>
              <a:t>prof. Tanko Viorica</a:t>
            </a:r>
            <a:r>
              <a:rPr lang="ro-RO" sz="2000" b="1" cap="none" dirty="0"/>
              <a:t>, inspector școlar</a:t>
            </a:r>
            <a:endParaRPr lang="en-US" sz="2000" b="1" cap="none" dirty="0"/>
          </a:p>
          <a:p>
            <a:pPr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cap="none" dirty="0"/>
              <a:t>prof. </a:t>
            </a:r>
            <a:r>
              <a:rPr lang="en-US" sz="2000" b="1" cap="none" dirty="0" err="1"/>
              <a:t>Sibianu</a:t>
            </a:r>
            <a:r>
              <a:rPr lang="en-US" sz="2000" b="1" cap="none" dirty="0"/>
              <a:t> Victor</a:t>
            </a:r>
            <a:r>
              <a:rPr lang="ro-RO" sz="2000" b="1" cap="none" dirty="0"/>
              <a:t>, inspector școlar</a:t>
            </a:r>
            <a:endParaRPr lang="en-US" sz="2000" b="1" cap="none" dirty="0"/>
          </a:p>
          <a:p>
            <a:pPr indent="-2286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cap="none" dirty="0"/>
              <a:t>prof. </a:t>
            </a:r>
            <a:r>
              <a:rPr lang="en-US" sz="2000" b="1" cap="none" dirty="0" err="1"/>
              <a:t>Bularca</a:t>
            </a:r>
            <a:r>
              <a:rPr lang="en-US" sz="2000" b="1" cap="none" dirty="0"/>
              <a:t> Maria, director </a:t>
            </a:r>
            <a:r>
              <a:rPr lang="en-US" sz="2000" b="1" cap="none" dirty="0" err="1"/>
              <a:t>Șc</a:t>
            </a:r>
            <a:r>
              <a:rPr lang="en-US" sz="2000" b="1" cap="none" dirty="0"/>
              <a:t>. </a:t>
            </a:r>
            <a:r>
              <a:rPr lang="en-US" sz="2000" b="1" cap="none" dirty="0" err="1"/>
              <a:t>Gimn</a:t>
            </a:r>
            <a:r>
              <a:rPr lang="en-US" sz="2000" b="1" cap="none" dirty="0"/>
              <a:t>.  ”Mihai </a:t>
            </a:r>
            <a:r>
              <a:rPr lang="en-US" sz="2000" b="1" cap="none" dirty="0" err="1"/>
              <a:t>Eminescu</a:t>
            </a:r>
            <a:r>
              <a:rPr lang="en-US" sz="2000" b="1" cap="none" dirty="0"/>
              <a:t>” </a:t>
            </a:r>
            <a:r>
              <a:rPr lang="en-US" sz="2000" b="1" cap="none" dirty="0" err="1"/>
              <a:t>Valea</a:t>
            </a:r>
            <a:r>
              <a:rPr lang="en-US" sz="2000" b="1" cap="none" dirty="0"/>
              <a:t> Mare</a:t>
            </a:r>
          </a:p>
          <a:p>
            <a:pPr>
              <a:spcBef>
                <a:spcPts val="0"/>
              </a:spcBef>
            </a:pPr>
            <a:endParaRPr lang="en-US" sz="2000" cap="none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cap="none" dirty="0"/>
          </a:p>
        </p:txBody>
      </p:sp>
    </p:spTree>
    <p:extLst>
      <p:ext uri="{BB962C8B-B14F-4D97-AF65-F5344CB8AC3E}">
        <p14:creationId xmlns:p14="http://schemas.microsoft.com/office/powerpoint/2010/main" val="848199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outdoor, sky, house, brick&#10;&#10;Description automatically generated">
            <a:extLst>
              <a:ext uri="{FF2B5EF4-FFF2-40B4-BE49-F238E27FC236}">
                <a16:creationId xmlns:a16="http://schemas.microsoft.com/office/drawing/2014/main" id="{F92F1F01-01E8-1FA9-5F02-ECE5B25EB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7" r="-1" b="22839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7" name="Picture 16" descr="A group of people outside a building&#10;&#10;Description automatically generated with medium confidence">
            <a:extLst>
              <a:ext uri="{FF2B5EF4-FFF2-40B4-BE49-F238E27FC236}">
                <a16:creationId xmlns:a16="http://schemas.microsoft.com/office/drawing/2014/main" id="{9C055AED-C455-25FF-A179-C73767E32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79" r="-1" b="23009"/>
          <a:stretch/>
        </p:blipFill>
        <p:spPr>
          <a:xfrm>
            <a:off x="7653538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5" name="Picture 14" descr="A picture containing outdoor, sky, statue, building&#10;&#10;Description automatically generated">
            <a:extLst>
              <a:ext uri="{FF2B5EF4-FFF2-40B4-BE49-F238E27FC236}">
                <a16:creationId xmlns:a16="http://schemas.microsoft.com/office/drawing/2014/main" id="{1358CADE-4A98-4478-918E-068CF488CD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1" b="57379"/>
          <a:stretch/>
        </p:blipFill>
        <p:spPr>
          <a:xfrm>
            <a:off x="-1" y="4375739"/>
            <a:ext cx="683685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8A2FB-C2D1-7567-476B-49880F2BA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/>
              <a:t>Pe acoperiș</a:t>
            </a:r>
          </a:p>
        </p:txBody>
      </p:sp>
      <p:pic>
        <p:nvPicPr>
          <p:cNvPr id="19" name="Picture 18" descr="A picture containing outdoor, sky, clothing, statue&#10;&#10;Description automatically generated">
            <a:extLst>
              <a:ext uri="{FF2B5EF4-FFF2-40B4-BE49-F238E27FC236}">
                <a16:creationId xmlns:a16="http://schemas.microsoft.com/office/drawing/2014/main" id="{EC4ACDE1-8483-5F56-7EDE-B8C496C22C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1" r="1" b="20728"/>
          <a:stretch/>
        </p:blipFill>
        <p:spPr>
          <a:xfrm>
            <a:off x="20" y="-66897"/>
            <a:ext cx="3728839" cy="41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470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tree with oranges growing on it&#10;&#10;Description automatically generated with low confidence">
            <a:extLst>
              <a:ext uri="{FF2B5EF4-FFF2-40B4-BE49-F238E27FC236}">
                <a16:creationId xmlns:a16="http://schemas.microsoft.com/office/drawing/2014/main" id="{D76F1A9A-5E3B-DE68-47EB-E9D38C3E2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1" r="-1" b="35205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9" name="Content Placeholder 18" descr="A picture containing outdoor, plant, tree, palm tree&#10;&#10;Description automatically generated">
            <a:extLst>
              <a:ext uri="{FF2B5EF4-FFF2-40B4-BE49-F238E27FC236}">
                <a16:creationId xmlns:a16="http://schemas.microsoft.com/office/drawing/2014/main" id="{CC7135A1-78BC-EA46-4400-E3D6C0B78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r="16664"/>
          <a:stretch/>
        </p:blipFill>
        <p:spPr>
          <a:xfrm>
            <a:off x="7653538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21" name="Picture 20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3DD9BE09-14A6-7A5A-164F-03266DD0E4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r="-1" b="1891"/>
          <a:stretch/>
        </p:blipFill>
        <p:spPr>
          <a:xfrm>
            <a:off x="-1" y="4297680"/>
            <a:ext cx="683685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8208D0-BE73-B52C-E9F0-8C78282F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/>
              <a:t>Locuri...</a:t>
            </a:r>
          </a:p>
        </p:txBody>
      </p:sp>
      <p:pic>
        <p:nvPicPr>
          <p:cNvPr id="35" name="Picture 34" descr="A picture containing outdoor, way, road, scene&#10;&#10;Description automatically generated">
            <a:extLst>
              <a:ext uri="{FF2B5EF4-FFF2-40B4-BE49-F238E27FC236}">
                <a16:creationId xmlns:a16="http://schemas.microsoft.com/office/drawing/2014/main" id="{9685642A-E955-6AD8-9CFD-A76C0BEBB7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 r="1" b="37255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11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26C624C-963C-4795-B05B-6565DB5AB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A picture containing outdoor, plant, tree, palm tree&#10;&#10;Description automatically generated">
            <a:extLst>
              <a:ext uri="{FF2B5EF4-FFF2-40B4-BE49-F238E27FC236}">
                <a16:creationId xmlns:a16="http://schemas.microsoft.com/office/drawing/2014/main" id="{CC7135A1-78BC-EA46-4400-E3D6C0B78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5" r="23419" b="-2"/>
          <a:stretch/>
        </p:blipFill>
        <p:spPr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29" name="Picture 28" descr="A picture containing outdoor, sky, boat, marina&#10;&#10;Description automatically generated">
            <a:extLst>
              <a:ext uri="{FF2B5EF4-FFF2-40B4-BE49-F238E27FC236}">
                <a16:creationId xmlns:a16="http://schemas.microsoft.com/office/drawing/2014/main" id="{A47FA5C5-5589-C8C1-DF75-24BBA8A7A4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r="28623"/>
          <a:stretch/>
        </p:blipFill>
        <p:spPr>
          <a:xfrm>
            <a:off x="7653538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23" name="Picture 22" descr="A picture containing outdoor, sky, landscape, nature&#10;&#10;Description automatically generated">
            <a:extLst>
              <a:ext uri="{FF2B5EF4-FFF2-40B4-BE49-F238E27FC236}">
                <a16:creationId xmlns:a16="http://schemas.microsoft.com/office/drawing/2014/main" id="{447F4B69-E149-4C08-6E2E-595263E7A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0" r="-1" b="-1"/>
          <a:stretch/>
        </p:blipFill>
        <p:spPr>
          <a:xfrm>
            <a:off x="-1" y="4297680"/>
            <a:ext cx="683685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8208D0-BE73-B52C-E9F0-8C78282F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/>
              <a:t>Locuri...</a:t>
            </a:r>
          </a:p>
        </p:txBody>
      </p:sp>
      <p:pic>
        <p:nvPicPr>
          <p:cNvPr id="27" name="Picture 26" descr="A picture containing outdoor, sky, tree, nature&#10;&#10;Description automatically generated">
            <a:extLst>
              <a:ext uri="{FF2B5EF4-FFF2-40B4-BE49-F238E27FC236}">
                <a16:creationId xmlns:a16="http://schemas.microsoft.com/office/drawing/2014/main" id="{0723D812-E95F-BA58-7993-C55EA46DD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2" r="32619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00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large crowd of people outside&#10;&#10;Description automatically generated with low confidence">
            <a:extLst>
              <a:ext uri="{FF2B5EF4-FFF2-40B4-BE49-F238E27FC236}">
                <a16:creationId xmlns:a16="http://schemas.microsoft.com/office/drawing/2014/main" id="{BDB898A1-A229-6128-A756-24290B44A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r="6399" b="-2"/>
          <a:stretch/>
        </p:blipFill>
        <p:spPr>
          <a:xfrm>
            <a:off x="20" y="5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10" name="Picture 9" descr="A large crowd of people&#10;&#10;Description automatically generated">
            <a:extLst>
              <a:ext uri="{FF2B5EF4-FFF2-40B4-BE49-F238E27FC236}">
                <a16:creationId xmlns:a16="http://schemas.microsoft.com/office/drawing/2014/main" id="{56895F56-B8CA-4CA9-DFDA-CF09B0837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4" r="23408"/>
          <a:stretch/>
        </p:blipFill>
        <p:spPr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8" name="Picture 7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321E9010-C7B3-C5BA-C19E-7F0F4813E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32" r="-1" b="2184"/>
          <a:stretch/>
        </p:blipFill>
        <p:spPr>
          <a:xfrm>
            <a:off x="1" y="4316252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ADA29A-A334-33A9-B29F-AE6B2598F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4181474"/>
            <a:ext cx="5505814" cy="147133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i="1"/>
              <a:t>... Și oameni</a:t>
            </a:r>
          </a:p>
        </p:txBody>
      </p:sp>
    </p:spTree>
    <p:extLst>
      <p:ext uri="{BB962C8B-B14F-4D97-AF65-F5344CB8AC3E}">
        <p14:creationId xmlns:p14="http://schemas.microsoft.com/office/powerpoint/2010/main" val="2263768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4C1B96-7F77-6728-7723-7053574FE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ro-RO" dirty="0"/>
              <a:t>Oamenii locului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17C4409-28DB-93E4-B3AF-9A94B3FCD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https://drive.google.com/file/d/1FMV5ecFBe7EYE7dkptYOJbKKm_UC_ZLx/view?usp=sharing</a:t>
            </a:r>
            <a:endParaRPr lang="en-US" sz="2000" dirty="0"/>
          </a:p>
          <a:p>
            <a:r>
              <a:rPr lang="en-US" sz="2000">
                <a:hlinkClick r:id="rId3"/>
              </a:rPr>
              <a:t>https://drive.google.com/file/d/1FNzoJB-HdswYWZ6VPH4chCe1c2il0-jv/view?usp=sharing</a:t>
            </a:r>
            <a:endParaRPr lang="en-US" sz="200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19" name="Picture 4" descr="Pins in a map">
            <a:extLst>
              <a:ext uri="{FF2B5EF4-FFF2-40B4-BE49-F238E27FC236}">
                <a16:creationId xmlns:a16="http://schemas.microsoft.com/office/drawing/2014/main" id="{D213F6F6-715E-86AC-EA68-30EEDF89B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73" r="12696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9227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37" name="Rectangle 23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7E2EBF-4232-5892-D5EE-66226E7D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/>
              <a:t>THE END</a:t>
            </a:r>
          </a:p>
        </p:txBody>
      </p:sp>
      <p:pic>
        <p:nvPicPr>
          <p:cNvPr id="5" name="Content Placeholder 4" descr="A picture containing outdoor, building, sky, neighbourhood&#10;&#10;Description automatically generated">
            <a:extLst>
              <a:ext uri="{FF2B5EF4-FFF2-40B4-BE49-F238E27FC236}">
                <a16:creationId xmlns:a16="http://schemas.microsoft.com/office/drawing/2014/main" id="{FB8E1907-43DA-1452-889B-AA0107BA5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3" r="-1" b="3661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953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8717E5B-2C1D-4094-9D25-6FF6FBD92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B6E033A-DB2E-49B8-B600-B38E0C280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070" y="1834243"/>
            <a:ext cx="3781618" cy="3189514"/>
          </a:xfrm>
          <a:custGeom>
            <a:avLst/>
            <a:gdLst>
              <a:gd name="connsiteX0" fmla="*/ 5462602 w 5470628"/>
              <a:gd name="connsiteY0" fmla="*/ 1413608 h 3193741"/>
              <a:gd name="connsiteX1" fmla="*/ 5465724 w 5470628"/>
              <a:gd name="connsiteY1" fmla="*/ 1421881 h 3193741"/>
              <a:gd name="connsiteX2" fmla="*/ 5465025 w 5470628"/>
              <a:gd name="connsiteY2" fmla="*/ 1466556 h 3193741"/>
              <a:gd name="connsiteX3" fmla="*/ 5463208 w 5470628"/>
              <a:gd name="connsiteY3" fmla="*/ 1466226 h 3193741"/>
              <a:gd name="connsiteX4" fmla="*/ 5463242 w 5470628"/>
              <a:gd name="connsiteY4" fmla="*/ 1451866 h 3193741"/>
              <a:gd name="connsiteX5" fmla="*/ 5462894 w 5470628"/>
              <a:gd name="connsiteY5" fmla="*/ 1423194 h 3193741"/>
              <a:gd name="connsiteX6" fmla="*/ 5461417 w 5470628"/>
              <a:gd name="connsiteY6" fmla="*/ 1391849 h 3193741"/>
              <a:gd name="connsiteX7" fmla="*/ 5462246 w 5470628"/>
              <a:gd name="connsiteY7" fmla="*/ 1401944 h 3193741"/>
              <a:gd name="connsiteX8" fmla="*/ 5462602 w 5470628"/>
              <a:gd name="connsiteY8" fmla="*/ 1413608 h 3193741"/>
              <a:gd name="connsiteX9" fmla="*/ 5459078 w 5470628"/>
              <a:gd name="connsiteY9" fmla="*/ 1404268 h 3193741"/>
              <a:gd name="connsiteX10" fmla="*/ 5460137 w 5470628"/>
              <a:gd name="connsiteY10" fmla="*/ 1393780 h 3193741"/>
              <a:gd name="connsiteX11" fmla="*/ 5461417 w 5470628"/>
              <a:gd name="connsiteY11" fmla="*/ 1391849 h 3193741"/>
              <a:gd name="connsiteX12" fmla="*/ 614271 w 5470628"/>
              <a:gd name="connsiteY12" fmla="*/ 1052206 h 3193741"/>
              <a:gd name="connsiteX13" fmla="*/ 611497 w 5470628"/>
              <a:gd name="connsiteY13" fmla="*/ 1055389 h 3193741"/>
              <a:gd name="connsiteX14" fmla="*/ 630277 w 5470628"/>
              <a:gd name="connsiteY14" fmla="*/ 1065215 h 3193741"/>
              <a:gd name="connsiteX15" fmla="*/ 651856 w 5470628"/>
              <a:gd name="connsiteY15" fmla="*/ 1067584 h 3193741"/>
              <a:gd name="connsiteX16" fmla="*/ 614271 w 5470628"/>
              <a:gd name="connsiteY16" fmla="*/ 1052206 h 3193741"/>
              <a:gd name="connsiteX17" fmla="*/ 810628 w 5470628"/>
              <a:gd name="connsiteY17" fmla="*/ 695550 h 3193741"/>
              <a:gd name="connsiteX18" fmla="*/ 1033084 w 5470628"/>
              <a:gd name="connsiteY18" fmla="*/ 791270 h 3193741"/>
              <a:gd name="connsiteX19" fmla="*/ 1036153 w 5470628"/>
              <a:gd name="connsiteY19" fmla="*/ 788050 h 3193741"/>
              <a:gd name="connsiteX20" fmla="*/ 810628 w 5470628"/>
              <a:gd name="connsiteY20" fmla="*/ 695550 h 3193741"/>
              <a:gd name="connsiteX21" fmla="*/ 4850908 w 5470628"/>
              <a:gd name="connsiteY21" fmla="*/ 727 h 3193741"/>
              <a:gd name="connsiteX22" fmla="*/ 4858584 w 5470628"/>
              <a:gd name="connsiteY22" fmla="*/ 13795 h 3193741"/>
              <a:gd name="connsiteX23" fmla="*/ 4843408 w 5470628"/>
              <a:gd name="connsiteY23" fmla="*/ 37224 h 3193741"/>
              <a:gd name="connsiteX24" fmla="*/ 4871062 w 5470628"/>
              <a:gd name="connsiteY24" fmla="*/ 78954 h 3193741"/>
              <a:gd name="connsiteX25" fmla="*/ 4989038 w 5470628"/>
              <a:gd name="connsiteY25" fmla="*/ 66799 h 3193741"/>
              <a:gd name="connsiteX26" fmla="*/ 5002636 w 5470628"/>
              <a:gd name="connsiteY26" fmla="*/ 79388 h 3193741"/>
              <a:gd name="connsiteX27" fmla="*/ 5008332 w 5470628"/>
              <a:gd name="connsiteY27" fmla="*/ 140859 h 3193741"/>
              <a:gd name="connsiteX28" fmla="*/ 5014326 w 5470628"/>
              <a:gd name="connsiteY28" fmla="*/ 155555 h 3193741"/>
              <a:gd name="connsiteX29" fmla="*/ 5030704 w 5470628"/>
              <a:gd name="connsiteY29" fmla="*/ 221190 h 3193741"/>
              <a:gd name="connsiteX30" fmla="*/ 5097262 w 5470628"/>
              <a:gd name="connsiteY30" fmla="*/ 317759 h 3193741"/>
              <a:gd name="connsiteX31" fmla="*/ 5165084 w 5470628"/>
              <a:gd name="connsiteY31" fmla="*/ 373367 h 3193741"/>
              <a:gd name="connsiteX32" fmla="*/ 5174137 w 5470628"/>
              <a:gd name="connsiteY32" fmla="*/ 389353 h 3193741"/>
              <a:gd name="connsiteX33" fmla="*/ 5192507 w 5470628"/>
              <a:gd name="connsiteY33" fmla="*/ 453561 h 3193741"/>
              <a:gd name="connsiteX34" fmla="*/ 5187160 w 5470628"/>
              <a:gd name="connsiteY34" fmla="*/ 467732 h 3193741"/>
              <a:gd name="connsiteX35" fmla="*/ 5160106 w 5470628"/>
              <a:gd name="connsiteY35" fmla="*/ 486904 h 3193741"/>
              <a:gd name="connsiteX36" fmla="*/ 5138948 w 5470628"/>
              <a:gd name="connsiteY36" fmla="*/ 528614 h 3193741"/>
              <a:gd name="connsiteX37" fmla="*/ 5097016 w 5470628"/>
              <a:gd name="connsiteY37" fmla="*/ 589923 h 3193741"/>
              <a:gd name="connsiteX38" fmla="*/ 5075869 w 5470628"/>
              <a:gd name="connsiteY38" fmla="*/ 608381 h 3193741"/>
              <a:gd name="connsiteX39" fmla="*/ 5093172 w 5470628"/>
              <a:gd name="connsiteY39" fmla="*/ 618385 h 3193741"/>
              <a:gd name="connsiteX40" fmla="*/ 5153518 w 5470628"/>
              <a:gd name="connsiteY40" fmla="*/ 687474 h 3193741"/>
              <a:gd name="connsiteX41" fmla="*/ 5074984 w 5470628"/>
              <a:gd name="connsiteY41" fmla="*/ 776941 h 3193741"/>
              <a:gd name="connsiteX42" fmla="*/ 5033348 w 5470628"/>
              <a:gd name="connsiteY42" fmla="*/ 805473 h 3193741"/>
              <a:gd name="connsiteX43" fmla="*/ 5116847 w 5470628"/>
              <a:gd name="connsiteY43" fmla="*/ 803426 h 3193741"/>
              <a:gd name="connsiteX44" fmla="*/ 5147902 w 5470628"/>
              <a:gd name="connsiteY44" fmla="*/ 833118 h 3193741"/>
              <a:gd name="connsiteX45" fmla="*/ 5161665 w 5470628"/>
              <a:gd name="connsiteY45" fmla="*/ 848297 h 3193741"/>
              <a:gd name="connsiteX46" fmla="*/ 5246520 w 5470628"/>
              <a:gd name="connsiteY46" fmla="*/ 942412 h 3193741"/>
              <a:gd name="connsiteX47" fmla="*/ 5235368 w 5470628"/>
              <a:gd name="connsiteY47" fmla="*/ 972946 h 3193741"/>
              <a:gd name="connsiteX48" fmla="*/ 5113739 w 5470628"/>
              <a:gd name="connsiteY48" fmla="*/ 1128845 h 3193741"/>
              <a:gd name="connsiteX49" fmla="*/ 5255034 w 5470628"/>
              <a:gd name="connsiteY49" fmla="*/ 1151117 h 3193741"/>
              <a:gd name="connsiteX50" fmla="*/ 5267513 w 5470628"/>
              <a:gd name="connsiteY50" fmla="*/ 1216275 h 3193741"/>
              <a:gd name="connsiteX51" fmla="*/ 5343113 w 5470628"/>
              <a:gd name="connsiteY51" fmla="*/ 1281854 h 3193741"/>
              <a:gd name="connsiteX52" fmla="*/ 5452014 w 5470628"/>
              <a:gd name="connsiteY52" fmla="*/ 1385543 h 3193741"/>
              <a:gd name="connsiteX53" fmla="*/ 5459078 w 5470628"/>
              <a:gd name="connsiteY53" fmla="*/ 1404268 h 3193741"/>
              <a:gd name="connsiteX54" fmla="*/ 5458838 w 5470628"/>
              <a:gd name="connsiteY54" fmla="*/ 1406644 h 3193741"/>
              <a:gd name="connsiteX55" fmla="*/ 5455752 w 5470628"/>
              <a:gd name="connsiteY55" fmla="*/ 1450751 h 3193741"/>
              <a:gd name="connsiteX56" fmla="*/ 5454594 w 5470628"/>
              <a:gd name="connsiteY56" fmla="*/ 1464662 h 3193741"/>
              <a:gd name="connsiteX57" fmla="*/ 5447215 w 5470628"/>
              <a:gd name="connsiteY57" fmla="*/ 1463321 h 3193741"/>
              <a:gd name="connsiteX58" fmla="*/ 5433934 w 5470628"/>
              <a:gd name="connsiteY58" fmla="*/ 1458428 h 3193741"/>
              <a:gd name="connsiteX59" fmla="*/ 5424276 w 5470628"/>
              <a:gd name="connsiteY59" fmla="*/ 1477014 h 3193741"/>
              <a:gd name="connsiteX60" fmla="*/ 5444628 w 5470628"/>
              <a:gd name="connsiteY60" fmla="*/ 1511562 h 3193741"/>
              <a:gd name="connsiteX61" fmla="*/ 5453752 w 5470628"/>
              <a:gd name="connsiteY61" fmla="*/ 1474786 h 3193741"/>
              <a:gd name="connsiteX62" fmla="*/ 5454594 w 5470628"/>
              <a:gd name="connsiteY62" fmla="*/ 1464662 h 3193741"/>
              <a:gd name="connsiteX63" fmla="*/ 5463208 w 5470628"/>
              <a:gd name="connsiteY63" fmla="*/ 1466226 h 3193741"/>
              <a:gd name="connsiteX64" fmla="*/ 5463164 w 5470628"/>
              <a:gd name="connsiteY64" fmla="*/ 1484226 h 3193741"/>
              <a:gd name="connsiteX65" fmla="*/ 5456160 w 5470628"/>
              <a:gd name="connsiteY65" fmla="*/ 1575885 h 3193741"/>
              <a:gd name="connsiteX66" fmla="*/ 5345636 w 5470628"/>
              <a:gd name="connsiteY66" fmla="*/ 1714543 h 3193741"/>
              <a:gd name="connsiteX67" fmla="*/ 5251319 w 5470628"/>
              <a:gd name="connsiteY67" fmla="*/ 1775792 h 3193741"/>
              <a:gd name="connsiteX68" fmla="*/ 5043512 w 5470628"/>
              <a:gd name="connsiteY68" fmla="*/ 2027305 h 3193741"/>
              <a:gd name="connsiteX69" fmla="*/ 4978144 w 5470628"/>
              <a:gd name="connsiteY69" fmla="*/ 2108535 h 3193741"/>
              <a:gd name="connsiteX70" fmla="*/ 5031476 w 5470628"/>
              <a:gd name="connsiteY70" fmla="*/ 2128173 h 3193741"/>
              <a:gd name="connsiteX71" fmla="*/ 4937389 w 5470628"/>
              <a:gd name="connsiteY71" fmla="*/ 2216441 h 3193741"/>
              <a:gd name="connsiteX72" fmla="*/ 4826122 w 5470628"/>
              <a:gd name="connsiteY72" fmla="*/ 2315331 h 3193741"/>
              <a:gd name="connsiteX73" fmla="*/ 2544647 w 5470628"/>
              <a:gd name="connsiteY73" fmla="*/ 3190975 h 3193741"/>
              <a:gd name="connsiteX74" fmla="*/ 1328257 w 5470628"/>
              <a:gd name="connsiteY74" fmla="*/ 3153006 h 3193741"/>
              <a:gd name="connsiteX75" fmla="*/ 977943 w 5470628"/>
              <a:gd name="connsiteY75" fmla="*/ 3082502 h 3193741"/>
              <a:gd name="connsiteX76" fmla="*/ 854473 w 5470628"/>
              <a:gd name="connsiteY76" fmla="*/ 2994250 h 3193741"/>
              <a:gd name="connsiteX77" fmla="*/ 811593 w 5470628"/>
              <a:gd name="connsiteY77" fmla="*/ 2970498 h 3193741"/>
              <a:gd name="connsiteX78" fmla="*/ 707024 w 5470628"/>
              <a:gd name="connsiteY78" fmla="*/ 2945439 h 3193741"/>
              <a:gd name="connsiteX79" fmla="*/ 523487 w 5470628"/>
              <a:gd name="connsiteY79" fmla="*/ 2886053 h 3193741"/>
              <a:gd name="connsiteX80" fmla="*/ 587884 w 5470628"/>
              <a:gd name="connsiteY80" fmla="*/ 2859746 h 3193741"/>
              <a:gd name="connsiteX81" fmla="*/ 779426 w 5470628"/>
              <a:gd name="connsiteY81" fmla="*/ 2885897 h 3193741"/>
              <a:gd name="connsiteX82" fmla="*/ 917288 w 5470628"/>
              <a:gd name="connsiteY82" fmla="*/ 2882248 h 3193741"/>
              <a:gd name="connsiteX83" fmla="*/ 718684 w 5470628"/>
              <a:gd name="connsiteY83" fmla="*/ 2819941 h 3193741"/>
              <a:gd name="connsiteX84" fmla="*/ 524650 w 5470628"/>
              <a:gd name="connsiteY84" fmla="*/ 2731220 h 3193741"/>
              <a:gd name="connsiteX85" fmla="*/ 670138 w 5470628"/>
              <a:gd name="connsiteY85" fmla="*/ 2735189 h 3193741"/>
              <a:gd name="connsiteX86" fmla="*/ 675382 w 5470628"/>
              <a:gd name="connsiteY86" fmla="*/ 2719369 h 3193741"/>
              <a:gd name="connsiteX87" fmla="*/ 542021 w 5470628"/>
              <a:gd name="connsiteY87" fmla="*/ 2601946 h 3193741"/>
              <a:gd name="connsiteX88" fmla="*/ 476895 w 5470628"/>
              <a:gd name="connsiteY88" fmla="*/ 2555976 h 3193741"/>
              <a:gd name="connsiteX89" fmla="*/ 188751 w 5470628"/>
              <a:gd name="connsiteY89" fmla="*/ 2428830 h 3193741"/>
              <a:gd name="connsiteX90" fmla="*/ 456762 w 5470628"/>
              <a:gd name="connsiteY90" fmla="*/ 2468731 h 3193741"/>
              <a:gd name="connsiteX91" fmla="*/ 174514 w 5470628"/>
              <a:gd name="connsiteY91" fmla="*/ 2345378 h 3193741"/>
              <a:gd name="connsiteX92" fmla="*/ 38827 w 5470628"/>
              <a:gd name="connsiteY92" fmla="*/ 2303685 h 3193741"/>
              <a:gd name="connsiteX93" fmla="*/ 3281 w 5470628"/>
              <a:gd name="connsiteY93" fmla="*/ 2273587 h 3193741"/>
              <a:gd name="connsiteX94" fmla="*/ 61590 w 5470628"/>
              <a:gd name="connsiteY94" fmla="*/ 2259170 h 3193741"/>
              <a:gd name="connsiteX95" fmla="*/ 242291 w 5470628"/>
              <a:gd name="connsiteY95" fmla="*/ 2250569 h 3193741"/>
              <a:gd name="connsiteX96" fmla="*/ 13205 w 5470628"/>
              <a:gd name="connsiteY96" fmla="*/ 2172263 h 3193741"/>
              <a:gd name="connsiteX97" fmla="*/ 180810 w 5470628"/>
              <a:gd name="connsiteY97" fmla="*/ 2168333 h 3193741"/>
              <a:gd name="connsiteX98" fmla="*/ 226020 w 5470628"/>
              <a:gd name="connsiteY98" fmla="*/ 2121100 h 3193741"/>
              <a:gd name="connsiteX99" fmla="*/ 299145 w 5470628"/>
              <a:gd name="connsiteY99" fmla="*/ 2044862 h 3193741"/>
              <a:gd name="connsiteX100" fmla="*/ 350236 w 5470628"/>
              <a:gd name="connsiteY100" fmla="*/ 2001187 h 3193741"/>
              <a:gd name="connsiteX101" fmla="*/ 365223 w 5470628"/>
              <a:gd name="connsiteY101" fmla="*/ 1881218 h 3193741"/>
              <a:gd name="connsiteX102" fmla="*/ 310707 w 5470628"/>
              <a:gd name="connsiteY102" fmla="*/ 1758752 h 3193741"/>
              <a:gd name="connsiteX103" fmla="*/ 181659 w 5470628"/>
              <a:gd name="connsiteY103" fmla="*/ 1709137 h 3193741"/>
              <a:gd name="connsiteX104" fmla="*/ 213063 w 5470628"/>
              <a:gd name="connsiteY104" fmla="*/ 1632021 h 3193741"/>
              <a:gd name="connsiteX105" fmla="*/ 481390 w 5470628"/>
              <a:gd name="connsiteY105" fmla="*/ 1644125 h 3193741"/>
              <a:gd name="connsiteX106" fmla="*/ 68930 w 5470628"/>
              <a:gd name="connsiteY106" fmla="*/ 1457537 h 3193741"/>
              <a:gd name="connsiteX107" fmla="*/ 135138 w 5470628"/>
              <a:gd name="connsiteY107" fmla="*/ 1440976 h 3193741"/>
              <a:gd name="connsiteX108" fmla="*/ 131611 w 5470628"/>
              <a:gd name="connsiteY108" fmla="*/ 1427642 h 3193741"/>
              <a:gd name="connsiteX109" fmla="*/ 130443 w 5470628"/>
              <a:gd name="connsiteY109" fmla="*/ 1343795 h 3193741"/>
              <a:gd name="connsiteX110" fmla="*/ 138930 w 5470628"/>
              <a:gd name="connsiteY110" fmla="*/ 1304094 h 3193741"/>
              <a:gd name="connsiteX111" fmla="*/ 118409 w 5470628"/>
              <a:gd name="connsiteY111" fmla="*/ 1262212 h 3193741"/>
              <a:gd name="connsiteX112" fmla="*/ 421410 w 5470628"/>
              <a:gd name="connsiteY112" fmla="*/ 1304757 h 3193741"/>
              <a:gd name="connsiteX113" fmla="*/ 655702 w 5470628"/>
              <a:gd name="connsiteY113" fmla="*/ 1291801 h 3193741"/>
              <a:gd name="connsiteX114" fmla="*/ 648299 w 5470628"/>
              <a:gd name="connsiteY114" fmla="*/ 1287715 h 3193741"/>
              <a:gd name="connsiteX115" fmla="*/ 531027 w 5470628"/>
              <a:gd name="connsiteY115" fmla="*/ 1193967 h 3193741"/>
              <a:gd name="connsiteX116" fmla="*/ 526433 w 5470628"/>
              <a:gd name="connsiteY116" fmla="*/ 1191913 h 3193741"/>
              <a:gd name="connsiteX117" fmla="*/ 504666 w 5470628"/>
              <a:gd name="connsiteY117" fmla="*/ 1177230 h 3193741"/>
              <a:gd name="connsiteX118" fmla="*/ 482307 w 5470628"/>
              <a:gd name="connsiteY118" fmla="*/ 1162618 h 3193741"/>
              <a:gd name="connsiteX119" fmla="*/ 479029 w 5470628"/>
              <a:gd name="connsiteY119" fmla="*/ 1162540 h 3193741"/>
              <a:gd name="connsiteX120" fmla="*/ 447663 w 5470628"/>
              <a:gd name="connsiteY120" fmla="*/ 1132649 h 3193741"/>
              <a:gd name="connsiteX121" fmla="*/ 438547 w 5470628"/>
              <a:gd name="connsiteY121" fmla="*/ 1110977 h 3193741"/>
              <a:gd name="connsiteX122" fmla="*/ 405343 w 5470628"/>
              <a:gd name="connsiteY122" fmla="*/ 1089612 h 3193741"/>
              <a:gd name="connsiteX123" fmla="*/ 371373 w 5470628"/>
              <a:gd name="connsiteY123" fmla="*/ 1070238 h 3193741"/>
              <a:gd name="connsiteX124" fmla="*/ 290358 w 5470628"/>
              <a:gd name="connsiteY124" fmla="*/ 1059884 h 3193741"/>
              <a:gd name="connsiteX125" fmla="*/ 235140 w 5470628"/>
              <a:gd name="connsiteY125" fmla="*/ 1029322 h 3193741"/>
              <a:gd name="connsiteX126" fmla="*/ 300494 w 5470628"/>
              <a:gd name="connsiteY126" fmla="*/ 1032083 h 3193741"/>
              <a:gd name="connsiteX127" fmla="*/ 239661 w 5470628"/>
              <a:gd name="connsiteY127" fmla="*/ 997457 h 3193741"/>
              <a:gd name="connsiteX128" fmla="*/ 204788 w 5470628"/>
              <a:gd name="connsiteY128" fmla="*/ 959211 h 3193741"/>
              <a:gd name="connsiteX129" fmla="*/ 207583 w 5470628"/>
              <a:gd name="connsiteY129" fmla="*/ 947009 h 3193741"/>
              <a:gd name="connsiteX130" fmla="*/ 223061 w 5470628"/>
              <a:gd name="connsiteY130" fmla="*/ 947033 h 3193741"/>
              <a:gd name="connsiteX131" fmla="*/ 280015 w 5470628"/>
              <a:gd name="connsiteY131" fmla="*/ 972164 h 3193741"/>
              <a:gd name="connsiteX132" fmla="*/ 353948 w 5470628"/>
              <a:gd name="connsiteY132" fmla="*/ 1006865 h 3193741"/>
              <a:gd name="connsiteX133" fmla="*/ 240466 w 5470628"/>
              <a:gd name="connsiteY133" fmla="*/ 939943 h 3193741"/>
              <a:gd name="connsiteX134" fmla="*/ 158812 w 5470628"/>
              <a:gd name="connsiteY134" fmla="*/ 891467 h 3193741"/>
              <a:gd name="connsiteX135" fmla="*/ 139551 w 5470628"/>
              <a:gd name="connsiteY135" fmla="*/ 855364 h 3193741"/>
              <a:gd name="connsiteX136" fmla="*/ 145731 w 5470628"/>
              <a:gd name="connsiteY136" fmla="*/ 844888 h 3193741"/>
              <a:gd name="connsiteX137" fmla="*/ 158154 w 5470628"/>
              <a:gd name="connsiteY137" fmla="*/ 848366 h 3193741"/>
              <a:gd name="connsiteX138" fmla="*/ 169370 w 5470628"/>
              <a:gd name="connsiteY138" fmla="*/ 856260 h 3193741"/>
              <a:gd name="connsiteX139" fmla="*/ 288295 w 5470628"/>
              <a:gd name="connsiteY139" fmla="*/ 915169 h 3193741"/>
              <a:gd name="connsiteX140" fmla="*/ 462694 w 5470628"/>
              <a:gd name="connsiteY140" fmla="*/ 994643 h 3193741"/>
              <a:gd name="connsiteX141" fmla="*/ 531910 w 5470628"/>
              <a:gd name="connsiteY141" fmla="*/ 1006664 h 3193741"/>
              <a:gd name="connsiteX142" fmla="*/ 333940 w 5470628"/>
              <a:gd name="connsiteY142" fmla="*/ 893507 h 3193741"/>
              <a:gd name="connsiteX143" fmla="*/ 181443 w 5470628"/>
              <a:gd name="connsiteY143" fmla="*/ 746608 h 3193741"/>
              <a:gd name="connsiteX144" fmla="*/ 162678 w 5470628"/>
              <a:gd name="connsiteY144" fmla="*/ 737018 h 3193741"/>
              <a:gd name="connsiteX145" fmla="*/ 156307 w 5470628"/>
              <a:gd name="connsiteY145" fmla="*/ 730435 h 3193741"/>
              <a:gd name="connsiteX146" fmla="*/ 117227 w 5470628"/>
              <a:gd name="connsiteY146" fmla="*/ 677515 h 3193741"/>
              <a:gd name="connsiteX147" fmla="*/ 113655 w 5470628"/>
              <a:gd name="connsiteY147" fmla="*/ 663474 h 3193741"/>
              <a:gd name="connsiteX148" fmla="*/ 115226 w 5470628"/>
              <a:gd name="connsiteY148" fmla="*/ 636712 h 3193741"/>
              <a:gd name="connsiteX149" fmla="*/ 105067 w 5470628"/>
              <a:gd name="connsiteY149" fmla="*/ 622046 h 3193741"/>
              <a:gd name="connsiteX150" fmla="*/ 104113 w 5470628"/>
              <a:gd name="connsiteY150" fmla="*/ 611722 h 3193741"/>
              <a:gd name="connsiteX151" fmla="*/ 118895 w 5470628"/>
              <a:gd name="connsiteY151" fmla="*/ 610169 h 3193741"/>
              <a:gd name="connsiteX152" fmla="*/ 163095 w 5470628"/>
              <a:gd name="connsiteY152" fmla="*/ 640642 h 3193741"/>
              <a:gd name="connsiteX153" fmla="*/ 185766 w 5470628"/>
              <a:gd name="connsiteY153" fmla="*/ 641454 h 3193741"/>
              <a:gd name="connsiteX154" fmla="*/ 212892 w 5470628"/>
              <a:gd name="connsiteY154" fmla="*/ 637457 h 3193741"/>
              <a:gd name="connsiteX155" fmla="*/ 223932 w 5470628"/>
              <a:gd name="connsiteY155" fmla="*/ 647271 h 3193741"/>
              <a:gd name="connsiteX156" fmla="*/ 287167 w 5470628"/>
              <a:gd name="connsiteY156" fmla="*/ 691571 h 3193741"/>
              <a:gd name="connsiteX157" fmla="*/ 330380 w 5470628"/>
              <a:gd name="connsiteY157" fmla="*/ 692506 h 3193741"/>
              <a:gd name="connsiteX158" fmla="*/ 296172 w 5470628"/>
              <a:gd name="connsiteY158" fmla="*/ 688108 h 3193741"/>
              <a:gd name="connsiteX159" fmla="*/ 286974 w 5470628"/>
              <a:gd name="connsiteY159" fmla="*/ 674512 h 3193741"/>
              <a:gd name="connsiteX160" fmla="*/ 286166 w 5470628"/>
              <a:gd name="connsiteY160" fmla="*/ 661798 h 3193741"/>
              <a:gd name="connsiteX161" fmla="*/ 236268 w 5470628"/>
              <a:gd name="connsiteY161" fmla="*/ 635338 h 3193741"/>
              <a:gd name="connsiteX162" fmla="*/ 231734 w 5470628"/>
              <a:gd name="connsiteY162" fmla="*/ 634225 h 3193741"/>
              <a:gd name="connsiteX163" fmla="*/ 221253 w 5470628"/>
              <a:gd name="connsiteY163" fmla="*/ 623870 h 3193741"/>
              <a:gd name="connsiteX164" fmla="*/ 237564 w 5470628"/>
              <a:gd name="connsiteY164" fmla="*/ 613590 h 3193741"/>
              <a:gd name="connsiteX165" fmla="*/ 282259 w 5470628"/>
              <a:gd name="connsiteY165" fmla="*/ 619091 h 3193741"/>
              <a:gd name="connsiteX166" fmla="*/ 370630 w 5470628"/>
              <a:gd name="connsiteY166" fmla="*/ 665566 h 3193741"/>
              <a:gd name="connsiteX167" fmla="*/ 498017 w 5470628"/>
              <a:gd name="connsiteY167" fmla="*/ 740532 h 3193741"/>
              <a:gd name="connsiteX168" fmla="*/ 918036 w 5470628"/>
              <a:gd name="connsiteY168" fmla="*/ 924307 h 3193741"/>
              <a:gd name="connsiteX169" fmla="*/ 1079304 w 5470628"/>
              <a:gd name="connsiteY169" fmla="*/ 984494 h 3193741"/>
              <a:gd name="connsiteX170" fmla="*/ 1079935 w 5470628"/>
              <a:gd name="connsiteY170" fmla="*/ 980383 h 3193741"/>
              <a:gd name="connsiteX171" fmla="*/ 1079695 w 5470628"/>
              <a:gd name="connsiteY171" fmla="*/ 976616 h 3193741"/>
              <a:gd name="connsiteX172" fmla="*/ 966178 w 5470628"/>
              <a:gd name="connsiteY172" fmla="*/ 937219 h 3193741"/>
              <a:gd name="connsiteX173" fmla="*/ 720106 w 5470628"/>
              <a:gd name="connsiteY173" fmla="*/ 807112 h 3193741"/>
              <a:gd name="connsiteX174" fmla="*/ 698823 w 5470628"/>
              <a:gd name="connsiteY174" fmla="*/ 804708 h 3193741"/>
              <a:gd name="connsiteX175" fmla="*/ 664513 w 5470628"/>
              <a:gd name="connsiteY175" fmla="*/ 784663 h 3193741"/>
              <a:gd name="connsiteX176" fmla="*/ 660380 w 5470628"/>
              <a:gd name="connsiteY176" fmla="*/ 771165 h 3193741"/>
              <a:gd name="connsiteX177" fmla="*/ 584959 w 5470628"/>
              <a:gd name="connsiteY177" fmla="*/ 722409 h 3193741"/>
              <a:gd name="connsiteX178" fmla="*/ 435649 w 5470628"/>
              <a:gd name="connsiteY178" fmla="*/ 639659 h 3193741"/>
              <a:gd name="connsiteX179" fmla="*/ 404944 w 5470628"/>
              <a:gd name="connsiteY179" fmla="*/ 606128 h 3193741"/>
              <a:gd name="connsiteX180" fmla="*/ 408476 w 5470628"/>
              <a:gd name="connsiteY180" fmla="*/ 591466 h 3193741"/>
              <a:gd name="connsiteX181" fmla="*/ 425225 w 5470628"/>
              <a:gd name="connsiteY181" fmla="*/ 592759 h 3193741"/>
              <a:gd name="connsiteX182" fmla="*/ 487115 w 5470628"/>
              <a:gd name="connsiteY182" fmla="*/ 620614 h 3193741"/>
              <a:gd name="connsiteX183" fmla="*/ 550277 w 5470628"/>
              <a:gd name="connsiteY183" fmla="*/ 649738 h 3193741"/>
              <a:gd name="connsiteX184" fmla="*/ 544421 w 5470628"/>
              <a:gd name="connsiteY184" fmla="*/ 641907 h 3193741"/>
              <a:gd name="connsiteX185" fmla="*/ 431905 w 5470628"/>
              <a:gd name="connsiteY185" fmla="*/ 580799 h 3193741"/>
              <a:gd name="connsiteX186" fmla="*/ 351177 w 5470628"/>
              <a:gd name="connsiteY186" fmla="*/ 528177 h 3193741"/>
              <a:gd name="connsiteX187" fmla="*/ 339749 w 5470628"/>
              <a:gd name="connsiteY187" fmla="*/ 498244 h 3193741"/>
              <a:gd name="connsiteX188" fmla="*/ 346313 w 5470628"/>
              <a:gd name="connsiteY188" fmla="*/ 489145 h 3193741"/>
              <a:gd name="connsiteX189" fmla="*/ 356579 w 5470628"/>
              <a:gd name="connsiteY189" fmla="*/ 491460 h 3193741"/>
              <a:gd name="connsiteX190" fmla="*/ 371505 w 5470628"/>
              <a:gd name="connsiteY190" fmla="*/ 501516 h 3193741"/>
              <a:gd name="connsiteX191" fmla="*/ 476275 w 5470628"/>
              <a:gd name="connsiteY191" fmla="*/ 553122 h 3193741"/>
              <a:gd name="connsiteX192" fmla="*/ 649952 w 5470628"/>
              <a:gd name="connsiteY192" fmla="*/ 635294 h 3193741"/>
              <a:gd name="connsiteX193" fmla="*/ 727161 w 5470628"/>
              <a:gd name="connsiteY193" fmla="*/ 651328 h 3193741"/>
              <a:gd name="connsiteX194" fmla="*/ 722417 w 5470628"/>
              <a:gd name="connsiteY194" fmla="*/ 646921 h 3193741"/>
              <a:gd name="connsiteX195" fmla="*/ 546079 w 5470628"/>
              <a:gd name="connsiteY195" fmla="*/ 546328 h 3193741"/>
              <a:gd name="connsiteX196" fmla="*/ 378182 w 5470628"/>
              <a:gd name="connsiteY196" fmla="*/ 386585 h 3193741"/>
              <a:gd name="connsiteX197" fmla="*/ 370158 w 5470628"/>
              <a:gd name="connsiteY197" fmla="*/ 382100 h 3193741"/>
              <a:gd name="connsiteX198" fmla="*/ 357861 w 5470628"/>
              <a:gd name="connsiteY198" fmla="*/ 371252 h 3193741"/>
              <a:gd name="connsiteX199" fmla="*/ 331313 w 5470628"/>
              <a:gd name="connsiteY199" fmla="*/ 328203 h 3193741"/>
              <a:gd name="connsiteX200" fmla="*/ 319354 w 5470628"/>
              <a:gd name="connsiteY200" fmla="*/ 299282 h 3193741"/>
              <a:gd name="connsiteX201" fmla="*/ 319682 w 5470628"/>
              <a:gd name="connsiteY201" fmla="*/ 285719 h 3193741"/>
              <a:gd name="connsiteX202" fmla="*/ 306391 w 5470628"/>
              <a:gd name="connsiteY202" fmla="*/ 268585 h 3193741"/>
              <a:gd name="connsiteX203" fmla="*/ 303294 w 5470628"/>
              <a:gd name="connsiteY203" fmla="*/ 257334 h 3193741"/>
              <a:gd name="connsiteX204" fmla="*/ 319242 w 5470628"/>
              <a:gd name="connsiteY204" fmla="*/ 255403 h 3193741"/>
              <a:gd name="connsiteX205" fmla="*/ 364093 w 5470628"/>
              <a:gd name="connsiteY205" fmla="*/ 286745 h 3193741"/>
              <a:gd name="connsiteX206" fmla="*/ 385301 w 5470628"/>
              <a:gd name="connsiteY206" fmla="*/ 287973 h 3193741"/>
              <a:gd name="connsiteX207" fmla="*/ 417598 w 5470628"/>
              <a:gd name="connsiteY207" fmla="*/ 285722 h 3193741"/>
              <a:gd name="connsiteX208" fmla="*/ 440155 w 5470628"/>
              <a:gd name="connsiteY208" fmla="*/ 308139 h 3193741"/>
              <a:gd name="connsiteX209" fmla="*/ 534406 w 5470628"/>
              <a:gd name="connsiteY209" fmla="*/ 339430 h 3193741"/>
              <a:gd name="connsiteX210" fmla="*/ 495633 w 5470628"/>
              <a:gd name="connsiteY210" fmla="*/ 333450 h 3193741"/>
              <a:gd name="connsiteX211" fmla="*/ 486289 w 5470628"/>
              <a:gd name="connsiteY211" fmla="*/ 322243 h 3193741"/>
              <a:gd name="connsiteX212" fmla="*/ 484000 w 5470628"/>
              <a:gd name="connsiteY212" fmla="*/ 304964 h 3193741"/>
              <a:gd name="connsiteX213" fmla="*/ 436911 w 5470628"/>
              <a:gd name="connsiteY213" fmla="*/ 280536 h 3193741"/>
              <a:gd name="connsiteX214" fmla="*/ 426865 w 5470628"/>
              <a:gd name="connsiteY214" fmla="*/ 277007 h 3193741"/>
              <a:gd name="connsiteX215" fmla="*/ 420654 w 5470628"/>
              <a:gd name="connsiteY215" fmla="*/ 268269 h 3193741"/>
              <a:gd name="connsiteX216" fmla="*/ 432329 w 5470628"/>
              <a:gd name="connsiteY216" fmla="*/ 259975 h 3193741"/>
              <a:gd name="connsiteX217" fmla="*/ 447672 w 5470628"/>
              <a:gd name="connsiteY217" fmla="*/ 257879 h 3193741"/>
              <a:gd name="connsiteX218" fmla="*/ 502242 w 5470628"/>
              <a:gd name="connsiteY218" fmla="*/ 273572 h 3193741"/>
              <a:gd name="connsiteX219" fmla="*/ 659874 w 5470628"/>
              <a:gd name="connsiteY219" fmla="*/ 365516 h 3193741"/>
              <a:gd name="connsiteX220" fmla="*/ 829177 w 5470628"/>
              <a:gd name="connsiteY220" fmla="*/ 444421 h 3193741"/>
              <a:gd name="connsiteX221" fmla="*/ 1231903 w 5470628"/>
              <a:gd name="connsiteY221" fmla="*/ 613682 h 3193741"/>
              <a:gd name="connsiteX222" fmla="*/ 1911736 w 5470628"/>
              <a:gd name="connsiteY222" fmla="*/ 685084 h 3193741"/>
              <a:gd name="connsiteX223" fmla="*/ 2564313 w 5470628"/>
              <a:gd name="connsiteY223" fmla="*/ 632143 h 3193741"/>
              <a:gd name="connsiteX224" fmla="*/ 2657304 w 5470628"/>
              <a:gd name="connsiteY224" fmla="*/ 624913 h 3193741"/>
              <a:gd name="connsiteX225" fmla="*/ 4235818 w 5470628"/>
              <a:gd name="connsiteY225" fmla="*/ 259339 h 3193741"/>
              <a:gd name="connsiteX226" fmla="*/ 4460331 w 5470628"/>
              <a:gd name="connsiteY226" fmla="*/ 176864 h 3193741"/>
              <a:gd name="connsiteX227" fmla="*/ 4499578 w 5470628"/>
              <a:gd name="connsiteY227" fmla="*/ 186791 h 3193741"/>
              <a:gd name="connsiteX228" fmla="*/ 4514640 w 5470628"/>
              <a:gd name="connsiteY228" fmla="*/ 188841 h 3193741"/>
              <a:gd name="connsiteX229" fmla="*/ 4516523 w 5470628"/>
              <a:gd name="connsiteY229" fmla="*/ 189988 h 3193741"/>
              <a:gd name="connsiteX230" fmla="*/ 4518126 w 5470628"/>
              <a:gd name="connsiteY230" fmla="*/ 189316 h 3193741"/>
              <a:gd name="connsiteX231" fmla="*/ 4514640 w 5470628"/>
              <a:gd name="connsiteY231" fmla="*/ 188841 h 3193741"/>
              <a:gd name="connsiteX232" fmla="*/ 4511569 w 5470628"/>
              <a:gd name="connsiteY232" fmla="*/ 186970 h 3193741"/>
              <a:gd name="connsiteX233" fmla="*/ 4510888 w 5470628"/>
              <a:gd name="connsiteY233" fmla="*/ 180943 h 3193741"/>
              <a:gd name="connsiteX234" fmla="*/ 4531865 w 5470628"/>
              <a:gd name="connsiteY234" fmla="*/ 155151 h 3193741"/>
              <a:gd name="connsiteX235" fmla="*/ 4573441 w 5470628"/>
              <a:gd name="connsiteY235" fmla="*/ 139676 h 3193741"/>
              <a:gd name="connsiteX236" fmla="*/ 4594964 w 5470628"/>
              <a:gd name="connsiteY236" fmla="*/ 145847 h 3193741"/>
              <a:gd name="connsiteX237" fmla="*/ 4623059 w 5470628"/>
              <a:gd name="connsiteY237" fmla="*/ 152410 h 3193741"/>
              <a:gd name="connsiteX238" fmla="*/ 4748356 w 5470628"/>
              <a:gd name="connsiteY238" fmla="*/ 68192 h 3193741"/>
              <a:gd name="connsiteX239" fmla="*/ 4833812 w 5470628"/>
              <a:gd name="connsiteY239" fmla="*/ 8017 h 3193741"/>
              <a:gd name="connsiteX240" fmla="*/ 4850908 w 5470628"/>
              <a:gd name="connsiteY240" fmla="*/ 727 h 319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5470628" h="3193741">
                <a:moveTo>
                  <a:pt x="5462602" y="1413608"/>
                </a:moveTo>
                <a:lnTo>
                  <a:pt x="5465724" y="1421881"/>
                </a:lnTo>
                <a:cubicBezTo>
                  <a:pt x="5472118" y="1444281"/>
                  <a:pt x="5472640" y="1461744"/>
                  <a:pt x="5465025" y="1466556"/>
                </a:cubicBezTo>
                <a:lnTo>
                  <a:pt x="5463208" y="1466226"/>
                </a:lnTo>
                <a:lnTo>
                  <a:pt x="5463242" y="1451866"/>
                </a:lnTo>
                <a:cubicBezTo>
                  <a:pt x="5463190" y="1441487"/>
                  <a:pt x="5463068" y="1431722"/>
                  <a:pt x="5462894" y="1423194"/>
                </a:cubicBezTo>
                <a:close/>
                <a:moveTo>
                  <a:pt x="5461417" y="1391849"/>
                </a:moveTo>
                <a:cubicBezTo>
                  <a:pt x="5461710" y="1392940"/>
                  <a:pt x="5461992" y="1396513"/>
                  <a:pt x="5462246" y="1401944"/>
                </a:cubicBezTo>
                <a:lnTo>
                  <a:pt x="5462602" y="1413608"/>
                </a:lnTo>
                <a:lnTo>
                  <a:pt x="5459078" y="1404268"/>
                </a:lnTo>
                <a:lnTo>
                  <a:pt x="5460137" y="1393780"/>
                </a:lnTo>
                <a:cubicBezTo>
                  <a:pt x="5460561" y="1391114"/>
                  <a:pt x="5460982" y="1390270"/>
                  <a:pt x="5461417" y="1391849"/>
                </a:cubicBezTo>
                <a:close/>
                <a:moveTo>
                  <a:pt x="614271" y="1052206"/>
                </a:moveTo>
                <a:cubicBezTo>
                  <a:pt x="613444" y="1053256"/>
                  <a:pt x="612323" y="1054339"/>
                  <a:pt x="611497" y="1055389"/>
                </a:cubicBezTo>
                <a:cubicBezTo>
                  <a:pt x="617673" y="1058912"/>
                  <a:pt x="624115" y="1061928"/>
                  <a:pt x="630277" y="1065215"/>
                </a:cubicBezTo>
                <a:cubicBezTo>
                  <a:pt x="637469" y="1066004"/>
                  <a:pt x="644958" y="1066759"/>
                  <a:pt x="651856" y="1067584"/>
                </a:cubicBezTo>
                <a:cubicBezTo>
                  <a:pt x="639327" y="1062458"/>
                  <a:pt x="626799" y="1057332"/>
                  <a:pt x="614271" y="1052206"/>
                </a:cubicBezTo>
                <a:close/>
                <a:moveTo>
                  <a:pt x="810628" y="695550"/>
                </a:moveTo>
                <a:cubicBezTo>
                  <a:pt x="873537" y="739416"/>
                  <a:pt x="951215" y="767494"/>
                  <a:pt x="1033084" y="791270"/>
                </a:cubicBezTo>
                <a:cubicBezTo>
                  <a:pt x="1034205" y="790184"/>
                  <a:pt x="1035031" y="789136"/>
                  <a:pt x="1036153" y="788050"/>
                </a:cubicBezTo>
                <a:cubicBezTo>
                  <a:pt x="960983" y="757296"/>
                  <a:pt x="885798" y="726306"/>
                  <a:pt x="810628" y="695550"/>
                </a:cubicBezTo>
                <a:close/>
                <a:moveTo>
                  <a:pt x="4850908" y="727"/>
                </a:moveTo>
                <a:cubicBezTo>
                  <a:pt x="4858191" y="2929"/>
                  <a:pt x="4860543" y="7152"/>
                  <a:pt x="4858584" y="13795"/>
                </a:cubicBezTo>
                <a:cubicBezTo>
                  <a:pt x="4855845" y="22194"/>
                  <a:pt x="4850092" y="30008"/>
                  <a:pt x="4843408" y="37224"/>
                </a:cubicBezTo>
                <a:cubicBezTo>
                  <a:pt x="4812232" y="71132"/>
                  <a:pt x="4827067" y="79774"/>
                  <a:pt x="4871062" y="78954"/>
                </a:cubicBezTo>
                <a:cubicBezTo>
                  <a:pt x="4910302" y="78234"/>
                  <a:pt x="4949507" y="72299"/>
                  <a:pt x="4989038" y="66799"/>
                </a:cubicBezTo>
                <a:cubicBezTo>
                  <a:pt x="5008500" y="63967"/>
                  <a:pt x="5009491" y="65509"/>
                  <a:pt x="5002636" y="79388"/>
                </a:cubicBezTo>
                <a:cubicBezTo>
                  <a:pt x="4991594" y="102315"/>
                  <a:pt x="4990844" y="123285"/>
                  <a:pt x="5008332" y="140859"/>
                </a:cubicBezTo>
                <a:cubicBezTo>
                  <a:pt x="5012456" y="144868"/>
                  <a:pt x="5015428" y="149491"/>
                  <a:pt x="5014326" y="155555"/>
                </a:cubicBezTo>
                <a:cubicBezTo>
                  <a:pt x="5009356" y="180357"/>
                  <a:pt x="5019874" y="200674"/>
                  <a:pt x="5030704" y="221190"/>
                </a:cubicBezTo>
                <a:cubicBezTo>
                  <a:pt x="5048958" y="255517"/>
                  <a:pt x="5072099" y="287116"/>
                  <a:pt x="5097262" y="317759"/>
                </a:cubicBezTo>
                <a:cubicBezTo>
                  <a:pt x="5115004" y="339336"/>
                  <a:pt x="5126222" y="365974"/>
                  <a:pt x="5165084" y="373367"/>
                </a:cubicBezTo>
                <a:cubicBezTo>
                  <a:pt x="5174420" y="375083"/>
                  <a:pt x="5177498" y="381353"/>
                  <a:pt x="5174137" y="389353"/>
                </a:cubicBezTo>
                <a:cubicBezTo>
                  <a:pt x="5163026" y="415847"/>
                  <a:pt x="5172067" y="436343"/>
                  <a:pt x="5192507" y="453561"/>
                </a:cubicBezTo>
                <a:cubicBezTo>
                  <a:pt x="5199734" y="459565"/>
                  <a:pt x="5197020" y="463690"/>
                  <a:pt x="5187160" y="467732"/>
                </a:cubicBezTo>
                <a:cubicBezTo>
                  <a:pt x="5175836" y="472188"/>
                  <a:pt x="5167025" y="478711"/>
                  <a:pt x="5160106" y="486904"/>
                </a:cubicBezTo>
                <a:cubicBezTo>
                  <a:pt x="5148744" y="500143"/>
                  <a:pt x="5143396" y="514315"/>
                  <a:pt x="5138948" y="528614"/>
                </a:cubicBezTo>
                <a:cubicBezTo>
                  <a:pt x="5132042" y="551041"/>
                  <a:pt x="5123894" y="572670"/>
                  <a:pt x="5097016" y="589923"/>
                </a:cubicBezTo>
                <a:cubicBezTo>
                  <a:pt x="5089016" y="595163"/>
                  <a:pt x="5082598" y="601872"/>
                  <a:pt x="5075869" y="608381"/>
                </a:cubicBezTo>
                <a:cubicBezTo>
                  <a:pt x="5078016" y="614052"/>
                  <a:pt x="5083322" y="617918"/>
                  <a:pt x="5093172" y="618385"/>
                </a:cubicBezTo>
                <a:cubicBezTo>
                  <a:pt x="5155867" y="621469"/>
                  <a:pt x="5153088" y="652648"/>
                  <a:pt x="5153518" y="687474"/>
                </a:cubicBezTo>
                <a:cubicBezTo>
                  <a:pt x="5154177" y="730575"/>
                  <a:pt x="5118812" y="754787"/>
                  <a:pt x="5074984" y="776941"/>
                </a:cubicBezTo>
                <a:cubicBezTo>
                  <a:pt x="5059986" y="784451"/>
                  <a:pt x="5038116" y="786863"/>
                  <a:pt x="5033348" y="805473"/>
                </a:cubicBezTo>
                <a:cubicBezTo>
                  <a:pt x="5059529" y="819384"/>
                  <a:pt x="5089376" y="802009"/>
                  <a:pt x="5116847" y="803426"/>
                </a:cubicBezTo>
                <a:cubicBezTo>
                  <a:pt x="5139548" y="804709"/>
                  <a:pt x="5176330" y="798120"/>
                  <a:pt x="5147902" y="833118"/>
                </a:cubicBezTo>
                <a:cubicBezTo>
                  <a:pt x="5139626" y="843373"/>
                  <a:pt x="5150382" y="848714"/>
                  <a:pt x="5161665" y="848297"/>
                </a:cubicBezTo>
                <a:cubicBezTo>
                  <a:pt x="5253064" y="844106"/>
                  <a:pt x="5215170" y="912756"/>
                  <a:pt x="5246520" y="942412"/>
                </a:cubicBezTo>
                <a:cubicBezTo>
                  <a:pt x="5255359" y="950358"/>
                  <a:pt x="5247812" y="967405"/>
                  <a:pt x="5235368" y="972946"/>
                </a:cubicBezTo>
                <a:cubicBezTo>
                  <a:pt x="5156387" y="1008610"/>
                  <a:pt x="5149354" y="1071149"/>
                  <a:pt x="5113739" y="1128845"/>
                </a:cubicBezTo>
                <a:cubicBezTo>
                  <a:pt x="5157305" y="1144685"/>
                  <a:pt x="5208388" y="1143005"/>
                  <a:pt x="5255034" y="1151117"/>
                </a:cubicBezTo>
                <a:cubicBezTo>
                  <a:pt x="5303482" y="1159484"/>
                  <a:pt x="5304156" y="1170079"/>
                  <a:pt x="5267513" y="1216275"/>
                </a:cubicBezTo>
                <a:cubicBezTo>
                  <a:pt x="5370269" y="1212844"/>
                  <a:pt x="5370269" y="1212844"/>
                  <a:pt x="5343113" y="1281854"/>
                </a:cubicBezTo>
                <a:cubicBezTo>
                  <a:pt x="5386272" y="1279593"/>
                  <a:pt x="5428618" y="1334726"/>
                  <a:pt x="5452014" y="1385543"/>
                </a:cubicBezTo>
                <a:lnTo>
                  <a:pt x="5459078" y="1404268"/>
                </a:lnTo>
                <a:lnTo>
                  <a:pt x="5458838" y="1406644"/>
                </a:lnTo>
                <a:cubicBezTo>
                  <a:pt x="5457942" y="1418063"/>
                  <a:pt x="5456960" y="1434367"/>
                  <a:pt x="5455752" y="1450751"/>
                </a:cubicBezTo>
                <a:lnTo>
                  <a:pt x="5454594" y="1464662"/>
                </a:lnTo>
                <a:lnTo>
                  <a:pt x="5447215" y="1463321"/>
                </a:lnTo>
                <a:cubicBezTo>
                  <a:pt x="5441256" y="1459714"/>
                  <a:pt x="5437002" y="1458345"/>
                  <a:pt x="5433934" y="1458428"/>
                </a:cubicBezTo>
                <a:cubicBezTo>
                  <a:pt x="5424728" y="1458676"/>
                  <a:pt x="5426188" y="1471978"/>
                  <a:pt x="5424276" y="1477014"/>
                </a:cubicBezTo>
                <a:cubicBezTo>
                  <a:pt x="5417851" y="1492977"/>
                  <a:pt x="5433852" y="1501241"/>
                  <a:pt x="5444628" y="1511562"/>
                </a:cubicBezTo>
                <a:cubicBezTo>
                  <a:pt x="5448663" y="1515344"/>
                  <a:pt x="5451544" y="1497678"/>
                  <a:pt x="5453752" y="1474786"/>
                </a:cubicBezTo>
                <a:lnTo>
                  <a:pt x="5454594" y="1464662"/>
                </a:lnTo>
                <a:lnTo>
                  <a:pt x="5463208" y="1466226"/>
                </a:lnTo>
                <a:lnTo>
                  <a:pt x="5463164" y="1484226"/>
                </a:lnTo>
                <a:cubicBezTo>
                  <a:pt x="5462722" y="1528173"/>
                  <a:pt x="5460824" y="1571999"/>
                  <a:pt x="5456160" y="1575885"/>
                </a:cubicBezTo>
                <a:cubicBezTo>
                  <a:pt x="5406708" y="1617226"/>
                  <a:pt x="5442751" y="1692579"/>
                  <a:pt x="5345636" y="1714543"/>
                </a:cubicBezTo>
                <a:cubicBezTo>
                  <a:pt x="5301930" y="1724583"/>
                  <a:pt x="5282493" y="1755882"/>
                  <a:pt x="5251319" y="1775792"/>
                </a:cubicBezTo>
                <a:cubicBezTo>
                  <a:pt x="5142610" y="1844714"/>
                  <a:pt x="5072132" y="1925140"/>
                  <a:pt x="5043512" y="2027305"/>
                </a:cubicBezTo>
                <a:cubicBezTo>
                  <a:pt x="5035488" y="2055562"/>
                  <a:pt x="5000258" y="2081893"/>
                  <a:pt x="4978144" y="2108535"/>
                </a:cubicBezTo>
                <a:cubicBezTo>
                  <a:pt x="4990785" y="2124798"/>
                  <a:pt x="5050411" y="2079615"/>
                  <a:pt x="5031476" y="2128173"/>
                </a:cubicBezTo>
                <a:cubicBezTo>
                  <a:pt x="5017138" y="2164787"/>
                  <a:pt x="4975973" y="2191363"/>
                  <a:pt x="4937389" y="2216441"/>
                </a:cubicBezTo>
                <a:cubicBezTo>
                  <a:pt x="4893079" y="2245058"/>
                  <a:pt x="4843760" y="2269776"/>
                  <a:pt x="4826122" y="2315331"/>
                </a:cubicBezTo>
                <a:cubicBezTo>
                  <a:pt x="4822276" y="2325050"/>
                  <a:pt x="3896510" y="3112888"/>
                  <a:pt x="2544647" y="3190975"/>
                </a:cubicBezTo>
                <a:cubicBezTo>
                  <a:pt x="2323734" y="3203734"/>
                  <a:pt x="1445947" y="3169121"/>
                  <a:pt x="1328257" y="3153006"/>
                </a:cubicBezTo>
                <a:cubicBezTo>
                  <a:pt x="1207258" y="3136344"/>
                  <a:pt x="1101756" y="3091943"/>
                  <a:pt x="977943" y="3082502"/>
                </a:cubicBezTo>
                <a:cubicBezTo>
                  <a:pt x="912454" y="3077622"/>
                  <a:pt x="848655" y="3061861"/>
                  <a:pt x="854473" y="2994250"/>
                </a:cubicBezTo>
                <a:cubicBezTo>
                  <a:pt x="856228" y="2975057"/>
                  <a:pt x="838125" y="2961827"/>
                  <a:pt x="811593" y="2970498"/>
                </a:cubicBezTo>
                <a:cubicBezTo>
                  <a:pt x="761454" y="2987010"/>
                  <a:pt x="736680" y="2962489"/>
                  <a:pt x="707024" y="2945439"/>
                </a:cubicBezTo>
                <a:cubicBezTo>
                  <a:pt x="654509" y="2915262"/>
                  <a:pt x="603913" y="2882480"/>
                  <a:pt x="523487" y="2886053"/>
                </a:cubicBezTo>
                <a:cubicBezTo>
                  <a:pt x="537017" y="2855468"/>
                  <a:pt x="563587" y="2856758"/>
                  <a:pt x="587884" y="2859746"/>
                </a:cubicBezTo>
                <a:cubicBezTo>
                  <a:pt x="652090" y="2867866"/>
                  <a:pt x="715235" y="2878012"/>
                  <a:pt x="779426" y="2885897"/>
                </a:cubicBezTo>
                <a:cubicBezTo>
                  <a:pt x="821123" y="2891048"/>
                  <a:pt x="863074" y="2900202"/>
                  <a:pt x="917288" y="2882248"/>
                </a:cubicBezTo>
                <a:cubicBezTo>
                  <a:pt x="866364" y="2830288"/>
                  <a:pt x="785092" y="2829930"/>
                  <a:pt x="718684" y="2819941"/>
                </a:cubicBezTo>
                <a:cubicBezTo>
                  <a:pt x="635747" y="2807447"/>
                  <a:pt x="584925" y="2771133"/>
                  <a:pt x="524650" y="2731220"/>
                </a:cubicBezTo>
                <a:cubicBezTo>
                  <a:pt x="584180" y="2712621"/>
                  <a:pt x="623299" y="2742760"/>
                  <a:pt x="670138" y="2735189"/>
                </a:cubicBezTo>
                <a:cubicBezTo>
                  <a:pt x="672406" y="2728745"/>
                  <a:pt x="675988" y="2719532"/>
                  <a:pt x="675382" y="2719369"/>
                </a:cubicBezTo>
                <a:cubicBezTo>
                  <a:pt x="596666" y="2703042"/>
                  <a:pt x="557844" y="2658869"/>
                  <a:pt x="542021" y="2601946"/>
                </a:cubicBezTo>
                <a:cubicBezTo>
                  <a:pt x="533902" y="2572560"/>
                  <a:pt x="505246" y="2566541"/>
                  <a:pt x="476895" y="2555976"/>
                </a:cubicBezTo>
                <a:cubicBezTo>
                  <a:pt x="377189" y="2518466"/>
                  <a:pt x="272496" y="2486779"/>
                  <a:pt x="188751" y="2428830"/>
                </a:cubicBezTo>
                <a:cubicBezTo>
                  <a:pt x="280875" y="2426687"/>
                  <a:pt x="357216" y="2461808"/>
                  <a:pt x="456762" y="2468731"/>
                </a:cubicBezTo>
                <a:cubicBezTo>
                  <a:pt x="373794" y="2404281"/>
                  <a:pt x="269816" y="2379152"/>
                  <a:pt x="174514" y="2345378"/>
                </a:cubicBezTo>
                <a:cubicBezTo>
                  <a:pt x="130977" y="2330009"/>
                  <a:pt x="90329" y="2308598"/>
                  <a:pt x="38827" y="2303685"/>
                </a:cubicBezTo>
                <a:cubicBezTo>
                  <a:pt x="20556" y="2301864"/>
                  <a:pt x="-10092" y="2297272"/>
                  <a:pt x="3281" y="2273587"/>
                </a:cubicBezTo>
                <a:cubicBezTo>
                  <a:pt x="14533" y="2253956"/>
                  <a:pt x="39095" y="2256437"/>
                  <a:pt x="61590" y="2259170"/>
                </a:cubicBezTo>
                <a:cubicBezTo>
                  <a:pt x="115591" y="2265916"/>
                  <a:pt x="170539" y="2259497"/>
                  <a:pt x="242291" y="2250569"/>
                </a:cubicBezTo>
                <a:cubicBezTo>
                  <a:pt x="178223" y="2197829"/>
                  <a:pt x="68904" y="2229102"/>
                  <a:pt x="13205" y="2172263"/>
                </a:cubicBezTo>
                <a:cubicBezTo>
                  <a:pt x="77196" y="2153598"/>
                  <a:pt x="128251" y="2170191"/>
                  <a:pt x="180810" y="2168333"/>
                </a:cubicBezTo>
                <a:cubicBezTo>
                  <a:pt x="228319" y="2166612"/>
                  <a:pt x="239444" y="2154350"/>
                  <a:pt x="226020" y="2121100"/>
                </a:cubicBezTo>
                <a:cubicBezTo>
                  <a:pt x="205165" y="2069293"/>
                  <a:pt x="229388" y="2038364"/>
                  <a:pt x="299145" y="2044862"/>
                </a:cubicBezTo>
                <a:cubicBezTo>
                  <a:pt x="363822" y="2051027"/>
                  <a:pt x="369032" y="2029991"/>
                  <a:pt x="350236" y="2001187"/>
                </a:cubicBezTo>
                <a:cubicBezTo>
                  <a:pt x="322862" y="1959187"/>
                  <a:pt x="348423" y="1921214"/>
                  <a:pt x="365223" y="1881218"/>
                </a:cubicBezTo>
                <a:cubicBezTo>
                  <a:pt x="390527" y="1820499"/>
                  <a:pt x="376326" y="1793748"/>
                  <a:pt x="310707" y="1758752"/>
                </a:cubicBezTo>
                <a:cubicBezTo>
                  <a:pt x="273754" y="1739265"/>
                  <a:pt x="234367" y="1723631"/>
                  <a:pt x="181659" y="1709137"/>
                </a:cubicBezTo>
                <a:cubicBezTo>
                  <a:pt x="299387" y="1683727"/>
                  <a:pt x="172918" y="1660608"/>
                  <a:pt x="213063" y="1632021"/>
                </a:cubicBezTo>
                <a:cubicBezTo>
                  <a:pt x="296030" y="1612244"/>
                  <a:pt x="369047" y="1679323"/>
                  <a:pt x="481390" y="1644125"/>
                </a:cubicBezTo>
                <a:cubicBezTo>
                  <a:pt x="336659" y="1595935"/>
                  <a:pt x="176348" y="1532074"/>
                  <a:pt x="68930" y="1457537"/>
                </a:cubicBezTo>
                <a:cubicBezTo>
                  <a:pt x="91299" y="1434897"/>
                  <a:pt x="115799" y="1450436"/>
                  <a:pt x="135138" y="1440976"/>
                </a:cubicBezTo>
                <a:cubicBezTo>
                  <a:pt x="133952" y="1436374"/>
                  <a:pt x="135290" y="1429332"/>
                  <a:pt x="131611" y="1427642"/>
                </a:cubicBezTo>
                <a:cubicBezTo>
                  <a:pt x="52402" y="1389548"/>
                  <a:pt x="51441" y="1388478"/>
                  <a:pt x="130443" y="1343795"/>
                </a:cubicBezTo>
                <a:cubicBezTo>
                  <a:pt x="158017" y="1328118"/>
                  <a:pt x="154966" y="1317573"/>
                  <a:pt x="138930" y="1304094"/>
                </a:cubicBezTo>
                <a:cubicBezTo>
                  <a:pt x="127608" y="1294551"/>
                  <a:pt x="113720" y="1286742"/>
                  <a:pt x="118409" y="1262212"/>
                </a:cubicBezTo>
                <a:cubicBezTo>
                  <a:pt x="164937" y="1287183"/>
                  <a:pt x="383505" y="1312432"/>
                  <a:pt x="421410" y="1304757"/>
                </a:cubicBezTo>
                <a:cubicBezTo>
                  <a:pt x="464009" y="1296037"/>
                  <a:pt x="610877" y="1288926"/>
                  <a:pt x="655702" y="1291801"/>
                </a:cubicBezTo>
                <a:cubicBezTo>
                  <a:pt x="653235" y="1290438"/>
                  <a:pt x="650767" y="1289077"/>
                  <a:pt x="648299" y="1287715"/>
                </a:cubicBezTo>
                <a:cubicBezTo>
                  <a:pt x="603999" y="1260339"/>
                  <a:pt x="559107" y="1233035"/>
                  <a:pt x="531027" y="1193967"/>
                </a:cubicBezTo>
                <a:cubicBezTo>
                  <a:pt x="529741" y="1192462"/>
                  <a:pt x="529061" y="1191120"/>
                  <a:pt x="526433" y="1191913"/>
                </a:cubicBezTo>
                <a:cubicBezTo>
                  <a:pt x="503415" y="1199684"/>
                  <a:pt x="505590" y="1187083"/>
                  <a:pt x="504666" y="1177230"/>
                </a:cubicBezTo>
                <a:cubicBezTo>
                  <a:pt x="503726" y="1167141"/>
                  <a:pt x="499378" y="1159602"/>
                  <a:pt x="482307" y="1162618"/>
                </a:cubicBezTo>
                <a:cubicBezTo>
                  <a:pt x="481421" y="1162726"/>
                  <a:pt x="480226" y="1162633"/>
                  <a:pt x="479029" y="1162540"/>
                </a:cubicBezTo>
                <a:cubicBezTo>
                  <a:pt x="470949" y="1161859"/>
                  <a:pt x="444139" y="1138059"/>
                  <a:pt x="447663" y="1132649"/>
                </a:cubicBezTo>
                <a:cubicBezTo>
                  <a:pt x="455539" y="1120781"/>
                  <a:pt x="446335" y="1116439"/>
                  <a:pt x="438547" y="1110977"/>
                </a:cubicBezTo>
                <a:cubicBezTo>
                  <a:pt x="427656" y="1103517"/>
                  <a:pt x="416795" y="1096529"/>
                  <a:pt x="405343" y="1089612"/>
                </a:cubicBezTo>
                <a:cubicBezTo>
                  <a:pt x="394202" y="1082895"/>
                  <a:pt x="382794" y="1076684"/>
                  <a:pt x="371373" y="1070238"/>
                </a:cubicBezTo>
                <a:cubicBezTo>
                  <a:pt x="344889" y="1065616"/>
                  <a:pt x="318169" y="1061972"/>
                  <a:pt x="290358" y="1059884"/>
                </a:cubicBezTo>
                <a:cubicBezTo>
                  <a:pt x="269709" y="1058114"/>
                  <a:pt x="246624" y="1055453"/>
                  <a:pt x="235140" y="1029322"/>
                </a:cubicBezTo>
                <a:cubicBezTo>
                  <a:pt x="256895" y="1029771"/>
                  <a:pt x="278695" y="1030927"/>
                  <a:pt x="300494" y="1032083"/>
                </a:cubicBezTo>
                <a:cubicBezTo>
                  <a:pt x="279542" y="1020860"/>
                  <a:pt x="259181" y="1009565"/>
                  <a:pt x="239661" y="997457"/>
                </a:cubicBezTo>
                <a:cubicBezTo>
                  <a:pt x="223540" y="987309"/>
                  <a:pt x="210281" y="975391"/>
                  <a:pt x="204788" y="959211"/>
                </a:cubicBezTo>
                <a:cubicBezTo>
                  <a:pt x="203337" y="955117"/>
                  <a:pt x="202166" y="950750"/>
                  <a:pt x="207583" y="947009"/>
                </a:cubicBezTo>
                <a:cubicBezTo>
                  <a:pt x="213561" y="942727"/>
                  <a:pt x="218466" y="944980"/>
                  <a:pt x="223061" y="947033"/>
                </a:cubicBezTo>
                <a:cubicBezTo>
                  <a:pt x="242046" y="955410"/>
                  <a:pt x="261311" y="963516"/>
                  <a:pt x="280015" y="972164"/>
                </a:cubicBezTo>
                <a:cubicBezTo>
                  <a:pt x="304852" y="983629"/>
                  <a:pt x="329408" y="995365"/>
                  <a:pt x="353948" y="1006865"/>
                </a:cubicBezTo>
                <a:cubicBezTo>
                  <a:pt x="319294" y="981405"/>
                  <a:pt x="281290" y="959435"/>
                  <a:pt x="240466" y="939943"/>
                </a:cubicBezTo>
                <a:cubicBezTo>
                  <a:pt x="210990" y="925718"/>
                  <a:pt x="181514" y="911494"/>
                  <a:pt x="158812" y="891467"/>
                </a:cubicBezTo>
                <a:cubicBezTo>
                  <a:pt x="147166" y="881489"/>
                  <a:pt x="141336" y="869384"/>
                  <a:pt x="139551" y="855364"/>
                </a:cubicBezTo>
                <a:cubicBezTo>
                  <a:pt x="139312" y="851597"/>
                  <a:pt x="139634" y="847287"/>
                  <a:pt x="145731" y="844888"/>
                </a:cubicBezTo>
                <a:cubicBezTo>
                  <a:pt x="151843" y="842724"/>
                  <a:pt x="155581" y="845356"/>
                  <a:pt x="158154" y="848366"/>
                </a:cubicBezTo>
                <a:cubicBezTo>
                  <a:pt x="161052" y="851811"/>
                  <a:pt x="164496" y="854479"/>
                  <a:pt x="169370" y="856260"/>
                </a:cubicBezTo>
                <a:cubicBezTo>
                  <a:pt x="212096" y="872913"/>
                  <a:pt x="249775" y="894448"/>
                  <a:pt x="288295" y="915169"/>
                </a:cubicBezTo>
                <a:cubicBezTo>
                  <a:pt x="343452" y="944788"/>
                  <a:pt x="397769" y="975222"/>
                  <a:pt x="462694" y="994643"/>
                </a:cubicBezTo>
                <a:cubicBezTo>
                  <a:pt x="487260" y="1001870"/>
                  <a:pt x="512622" y="1007575"/>
                  <a:pt x="531910" y="1006664"/>
                </a:cubicBezTo>
                <a:cubicBezTo>
                  <a:pt x="460990" y="972547"/>
                  <a:pt x="394087" y="936046"/>
                  <a:pt x="333940" y="893507"/>
                </a:cubicBezTo>
                <a:cubicBezTo>
                  <a:pt x="273173" y="850568"/>
                  <a:pt x="219876" y="803403"/>
                  <a:pt x="181443" y="746608"/>
                </a:cubicBezTo>
                <a:cubicBezTo>
                  <a:pt x="177494" y="740681"/>
                  <a:pt x="175038" y="734810"/>
                  <a:pt x="162678" y="737018"/>
                </a:cubicBezTo>
                <a:cubicBezTo>
                  <a:pt x="157082" y="737933"/>
                  <a:pt x="155070" y="734381"/>
                  <a:pt x="156307" y="730435"/>
                </a:cubicBezTo>
                <a:cubicBezTo>
                  <a:pt x="164051" y="702450"/>
                  <a:pt x="145532" y="687373"/>
                  <a:pt x="117227" y="677515"/>
                </a:cubicBezTo>
                <a:cubicBezTo>
                  <a:pt x="108392" y="674314"/>
                  <a:pt x="107546" y="670384"/>
                  <a:pt x="113655" y="663474"/>
                </a:cubicBezTo>
                <a:cubicBezTo>
                  <a:pt x="121976" y="653926"/>
                  <a:pt x="120506" y="644851"/>
                  <a:pt x="115226" y="636712"/>
                </a:cubicBezTo>
                <a:cubicBezTo>
                  <a:pt x="112224" y="631619"/>
                  <a:pt x="108350" y="626868"/>
                  <a:pt x="105067" y="622046"/>
                </a:cubicBezTo>
                <a:cubicBezTo>
                  <a:pt x="102790" y="619000"/>
                  <a:pt x="99022" y="615897"/>
                  <a:pt x="104113" y="611722"/>
                </a:cubicBezTo>
                <a:cubicBezTo>
                  <a:pt x="108939" y="608053"/>
                  <a:pt x="114081" y="609328"/>
                  <a:pt x="118895" y="610169"/>
                </a:cubicBezTo>
                <a:cubicBezTo>
                  <a:pt x="142040" y="613772"/>
                  <a:pt x="156094" y="624170"/>
                  <a:pt x="163095" y="640642"/>
                </a:cubicBezTo>
                <a:cubicBezTo>
                  <a:pt x="168334" y="652819"/>
                  <a:pt x="173104" y="652953"/>
                  <a:pt x="185766" y="641454"/>
                </a:cubicBezTo>
                <a:cubicBezTo>
                  <a:pt x="195327" y="632704"/>
                  <a:pt x="204232" y="632337"/>
                  <a:pt x="212892" y="637457"/>
                </a:cubicBezTo>
                <a:cubicBezTo>
                  <a:pt x="217516" y="639981"/>
                  <a:pt x="220444" y="643897"/>
                  <a:pt x="223932" y="647271"/>
                </a:cubicBezTo>
                <a:cubicBezTo>
                  <a:pt x="241420" y="664845"/>
                  <a:pt x="259762" y="681841"/>
                  <a:pt x="287167" y="691571"/>
                </a:cubicBezTo>
                <a:cubicBezTo>
                  <a:pt x="299355" y="696027"/>
                  <a:pt x="312354" y="699197"/>
                  <a:pt x="330380" y="692506"/>
                </a:cubicBezTo>
                <a:cubicBezTo>
                  <a:pt x="318517" y="688486"/>
                  <a:pt x="306954" y="689175"/>
                  <a:pt x="296172" y="688108"/>
                </a:cubicBezTo>
                <a:cubicBezTo>
                  <a:pt x="285390" y="687041"/>
                  <a:pt x="279539" y="683953"/>
                  <a:pt x="286974" y="674512"/>
                </a:cubicBezTo>
                <a:cubicBezTo>
                  <a:pt x="291105" y="669267"/>
                  <a:pt x="290555" y="665301"/>
                  <a:pt x="286166" y="661798"/>
                </a:cubicBezTo>
                <a:cubicBezTo>
                  <a:pt x="272052" y="650459"/>
                  <a:pt x="264416" y="633352"/>
                  <a:pt x="236268" y="635338"/>
                </a:cubicBezTo>
                <a:cubicBezTo>
                  <a:pt x="234792" y="635517"/>
                  <a:pt x="233255" y="634754"/>
                  <a:pt x="231734" y="634225"/>
                </a:cubicBezTo>
                <a:cubicBezTo>
                  <a:pt x="225957" y="632316"/>
                  <a:pt x="219575" y="630241"/>
                  <a:pt x="221253" y="623870"/>
                </a:cubicBezTo>
                <a:cubicBezTo>
                  <a:pt x="223227" y="617462"/>
                  <a:pt x="230816" y="615119"/>
                  <a:pt x="237564" y="613590"/>
                </a:cubicBezTo>
                <a:cubicBezTo>
                  <a:pt x="254884" y="609831"/>
                  <a:pt x="268844" y="614072"/>
                  <a:pt x="282259" y="619091"/>
                </a:cubicBezTo>
                <a:cubicBezTo>
                  <a:pt x="314893" y="631509"/>
                  <a:pt x="342201" y="649080"/>
                  <a:pt x="370630" y="665566"/>
                </a:cubicBezTo>
                <a:cubicBezTo>
                  <a:pt x="413275" y="690295"/>
                  <a:pt x="451153" y="719635"/>
                  <a:pt x="498017" y="740532"/>
                </a:cubicBezTo>
                <a:cubicBezTo>
                  <a:pt x="637369" y="802423"/>
                  <a:pt x="774774" y="866448"/>
                  <a:pt x="918036" y="924307"/>
                </a:cubicBezTo>
                <a:cubicBezTo>
                  <a:pt x="970882" y="945666"/>
                  <a:pt x="1024819" y="965469"/>
                  <a:pt x="1079304" y="984494"/>
                </a:cubicBezTo>
                <a:cubicBezTo>
                  <a:pt x="1079509" y="983045"/>
                  <a:pt x="1079744" y="982067"/>
                  <a:pt x="1079935" y="980383"/>
                </a:cubicBezTo>
                <a:cubicBezTo>
                  <a:pt x="1079860" y="979206"/>
                  <a:pt x="1079770" y="977793"/>
                  <a:pt x="1079695" y="976616"/>
                </a:cubicBezTo>
                <a:cubicBezTo>
                  <a:pt x="1041139" y="964679"/>
                  <a:pt x="1003098" y="951491"/>
                  <a:pt x="966178" y="937219"/>
                </a:cubicBezTo>
                <a:cubicBezTo>
                  <a:pt x="875541" y="901932"/>
                  <a:pt x="791930" y="860100"/>
                  <a:pt x="720106" y="807112"/>
                </a:cubicBezTo>
                <a:cubicBezTo>
                  <a:pt x="714181" y="802848"/>
                  <a:pt x="707904" y="802421"/>
                  <a:pt x="698823" y="804708"/>
                </a:cubicBezTo>
                <a:cubicBezTo>
                  <a:pt x="669544" y="812288"/>
                  <a:pt x="659939" y="806334"/>
                  <a:pt x="664513" y="784663"/>
                </a:cubicBezTo>
                <a:cubicBezTo>
                  <a:pt x="665660" y="779304"/>
                  <a:pt x="665686" y="775031"/>
                  <a:pt x="660380" y="771165"/>
                </a:cubicBezTo>
                <a:cubicBezTo>
                  <a:pt x="636661" y="753871"/>
                  <a:pt x="611807" y="737427"/>
                  <a:pt x="584959" y="722409"/>
                </a:cubicBezTo>
                <a:cubicBezTo>
                  <a:pt x="535282" y="694735"/>
                  <a:pt x="482226" y="670082"/>
                  <a:pt x="435649" y="639659"/>
                </a:cubicBezTo>
                <a:cubicBezTo>
                  <a:pt x="421965" y="630403"/>
                  <a:pt x="411440" y="619340"/>
                  <a:pt x="404944" y="606128"/>
                </a:cubicBezTo>
                <a:cubicBezTo>
                  <a:pt x="402872" y="601635"/>
                  <a:pt x="401613" y="595856"/>
                  <a:pt x="408476" y="591466"/>
                </a:cubicBezTo>
                <a:cubicBezTo>
                  <a:pt x="415044" y="587111"/>
                  <a:pt x="420320" y="590506"/>
                  <a:pt x="425225" y="592759"/>
                </a:cubicBezTo>
                <a:cubicBezTo>
                  <a:pt x="445746" y="601899"/>
                  <a:pt x="466578" y="611238"/>
                  <a:pt x="487115" y="620614"/>
                </a:cubicBezTo>
                <a:cubicBezTo>
                  <a:pt x="507947" y="629954"/>
                  <a:pt x="528514" y="639800"/>
                  <a:pt x="550277" y="649738"/>
                </a:cubicBezTo>
                <a:cubicBezTo>
                  <a:pt x="551408" y="644145"/>
                  <a:pt x="546904" y="643504"/>
                  <a:pt x="544421" y="641907"/>
                </a:cubicBezTo>
                <a:cubicBezTo>
                  <a:pt x="509355" y="619344"/>
                  <a:pt x="471190" y="599529"/>
                  <a:pt x="431905" y="580799"/>
                </a:cubicBezTo>
                <a:cubicBezTo>
                  <a:pt x="401512" y="566211"/>
                  <a:pt x="371947" y="550574"/>
                  <a:pt x="351177" y="528177"/>
                </a:cubicBezTo>
                <a:cubicBezTo>
                  <a:pt x="343180" y="519419"/>
                  <a:pt x="338696" y="509759"/>
                  <a:pt x="339749" y="498244"/>
                </a:cubicBezTo>
                <a:cubicBezTo>
                  <a:pt x="340115" y="494641"/>
                  <a:pt x="340481" y="491037"/>
                  <a:pt x="346313" y="489145"/>
                </a:cubicBezTo>
                <a:cubicBezTo>
                  <a:pt x="350979" y="487631"/>
                  <a:pt x="354067" y="489392"/>
                  <a:pt x="356579" y="491460"/>
                </a:cubicBezTo>
                <a:cubicBezTo>
                  <a:pt x="360984" y="495197"/>
                  <a:pt x="365388" y="498934"/>
                  <a:pt x="371505" y="501516"/>
                </a:cubicBezTo>
                <a:cubicBezTo>
                  <a:pt x="408203" y="517000"/>
                  <a:pt x="442659" y="534654"/>
                  <a:pt x="476275" y="553122"/>
                </a:cubicBezTo>
                <a:cubicBezTo>
                  <a:pt x="531461" y="583213"/>
                  <a:pt x="586103" y="614082"/>
                  <a:pt x="649952" y="635294"/>
                </a:cubicBezTo>
                <a:cubicBezTo>
                  <a:pt x="673972" y="643298"/>
                  <a:pt x="698805" y="650018"/>
                  <a:pt x="727161" y="651328"/>
                </a:cubicBezTo>
                <a:cubicBezTo>
                  <a:pt x="726126" y="649081"/>
                  <a:pt x="724263" y="647883"/>
                  <a:pt x="722417" y="646921"/>
                </a:cubicBezTo>
                <a:cubicBezTo>
                  <a:pt x="660627" y="615969"/>
                  <a:pt x="600830" y="583590"/>
                  <a:pt x="546079" y="546328"/>
                </a:cubicBezTo>
                <a:cubicBezTo>
                  <a:pt x="478576" y="500409"/>
                  <a:pt x="420223" y="448637"/>
                  <a:pt x="378182" y="386585"/>
                </a:cubicBezTo>
                <a:cubicBezTo>
                  <a:pt x="376229" y="383975"/>
                  <a:pt x="374884" y="381528"/>
                  <a:pt x="370158" y="382100"/>
                </a:cubicBezTo>
                <a:cubicBezTo>
                  <a:pt x="358064" y="383802"/>
                  <a:pt x="356583" y="379236"/>
                  <a:pt x="357861" y="371252"/>
                </a:cubicBezTo>
                <a:cubicBezTo>
                  <a:pt x="361373" y="351608"/>
                  <a:pt x="352380" y="336565"/>
                  <a:pt x="331313" y="328203"/>
                </a:cubicBezTo>
                <a:cubicBezTo>
                  <a:pt x="316037" y="321986"/>
                  <a:pt x="303183" y="316425"/>
                  <a:pt x="319354" y="299282"/>
                </a:cubicBezTo>
                <a:cubicBezTo>
                  <a:pt x="323265" y="295249"/>
                  <a:pt x="321459" y="290249"/>
                  <a:pt x="319682" y="285719"/>
                </a:cubicBezTo>
                <a:cubicBezTo>
                  <a:pt x="317166" y="278905"/>
                  <a:pt x="312080" y="273828"/>
                  <a:pt x="306391" y="268585"/>
                </a:cubicBezTo>
                <a:cubicBezTo>
                  <a:pt x="303227" y="265647"/>
                  <a:pt x="299399" y="261602"/>
                  <a:pt x="303294" y="257334"/>
                </a:cubicBezTo>
                <a:cubicBezTo>
                  <a:pt x="307735" y="252289"/>
                  <a:pt x="314131" y="254598"/>
                  <a:pt x="319242" y="255403"/>
                </a:cubicBezTo>
                <a:cubicBezTo>
                  <a:pt x="342683" y="258970"/>
                  <a:pt x="357062" y="269803"/>
                  <a:pt x="364093" y="286745"/>
                </a:cubicBezTo>
                <a:cubicBezTo>
                  <a:pt x="368651" y="297582"/>
                  <a:pt x="374307" y="297608"/>
                  <a:pt x="385301" y="287973"/>
                </a:cubicBezTo>
                <a:cubicBezTo>
                  <a:pt x="397712" y="277216"/>
                  <a:pt x="408079" y="276436"/>
                  <a:pt x="417598" y="285722"/>
                </a:cubicBezTo>
                <a:cubicBezTo>
                  <a:pt x="425226" y="293339"/>
                  <a:pt x="431406" y="301607"/>
                  <a:pt x="440155" y="308139"/>
                </a:cubicBezTo>
                <a:cubicBezTo>
                  <a:pt x="463623" y="326175"/>
                  <a:pt x="485720" y="346039"/>
                  <a:pt x="534406" y="339430"/>
                </a:cubicBezTo>
                <a:cubicBezTo>
                  <a:pt x="520872" y="332528"/>
                  <a:pt x="507316" y="334645"/>
                  <a:pt x="495633" y="333450"/>
                </a:cubicBezTo>
                <a:cubicBezTo>
                  <a:pt x="487244" y="332567"/>
                  <a:pt x="478750" y="330037"/>
                  <a:pt x="486289" y="322243"/>
                </a:cubicBezTo>
                <a:cubicBezTo>
                  <a:pt x="494951" y="313365"/>
                  <a:pt x="489365" y="309771"/>
                  <a:pt x="484000" y="304964"/>
                </a:cubicBezTo>
                <a:cubicBezTo>
                  <a:pt x="471673" y="293645"/>
                  <a:pt x="461604" y="280392"/>
                  <a:pt x="436911" y="280536"/>
                </a:cubicBezTo>
                <a:cubicBezTo>
                  <a:pt x="433041" y="280530"/>
                  <a:pt x="429923" y="278297"/>
                  <a:pt x="426865" y="277007"/>
                </a:cubicBezTo>
                <a:cubicBezTo>
                  <a:pt x="422581" y="275154"/>
                  <a:pt x="418872" y="272993"/>
                  <a:pt x="420654" y="268269"/>
                </a:cubicBezTo>
                <a:cubicBezTo>
                  <a:pt x="422468" y="264016"/>
                  <a:pt x="426748" y="261125"/>
                  <a:pt x="432329" y="259975"/>
                </a:cubicBezTo>
                <a:cubicBezTo>
                  <a:pt x="437320" y="258895"/>
                  <a:pt x="442621" y="258016"/>
                  <a:pt x="447672" y="257879"/>
                </a:cubicBezTo>
                <a:cubicBezTo>
                  <a:pt x="470223" y="256809"/>
                  <a:pt x="486254" y="265543"/>
                  <a:pt x="502242" y="273572"/>
                </a:cubicBezTo>
                <a:cubicBezTo>
                  <a:pt x="558179" y="301436"/>
                  <a:pt x="607891" y="334326"/>
                  <a:pt x="659874" y="365516"/>
                </a:cubicBezTo>
                <a:cubicBezTo>
                  <a:pt x="711842" y="396471"/>
                  <a:pt x="772192" y="418818"/>
                  <a:pt x="829177" y="444421"/>
                </a:cubicBezTo>
                <a:cubicBezTo>
                  <a:pt x="960626" y="503711"/>
                  <a:pt x="1092650" y="562693"/>
                  <a:pt x="1231903" y="613682"/>
                </a:cubicBezTo>
                <a:cubicBezTo>
                  <a:pt x="1368099" y="663381"/>
                  <a:pt x="1823141" y="686561"/>
                  <a:pt x="1911736" y="685084"/>
                </a:cubicBezTo>
                <a:cubicBezTo>
                  <a:pt x="2024994" y="682992"/>
                  <a:pt x="2291986" y="655399"/>
                  <a:pt x="2564313" y="632143"/>
                </a:cubicBezTo>
                <a:cubicBezTo>
                  <a:pt x="2595089" y="629364"/>
                  <a:pt x="2625288" y="626893"/>
                  <a:pt x="2657304" y="624913"/>
                </a:cubicBezTo>
                <a:cubicBezTo>
                  <a:pt x="3564401" y="568191"/>
                  <a:pt x="4203594" y="276765"/>
                  <a:pt x="4235818" y="259339"/>
                </a:cubicBezTo>
                <a:cubicBezTo>
                  <a:pt x="4287616" y="231474"/>
                  <a:pt x="4460006" y="176429"/>
                  <a:pt x="4460331" y="176864"/>
                </a:cubicBezTo>
                <a:cubicBezTo>
                  <a:pt x="4464175" y="181144"/>
                  <a:pt x="4483735" y="184529"/>
                  <a:pt x="4499578" y="186791"/>
                </a:cubicBezTo>
                <a:lnTo>
                  <a:pt x="4514640" y="188841"/>
                </a:lnTo>
                <a:lnTo>
                  <a:pt x="4516523" y="189988"/>
                </a:lnTo>
                <a:cubicBezTo>
                  <a:pt x="4522035" y="190091"/>
                  <a:pt x="4521760" y="189857"/>
                  <a:pt x="4518126" y="189316"/>
                </a:cubicBezTo>
                <a:lnTo>
                  <a:pt x="4514640" y="188841"/>
                </a:lnTo>
                <a:lnTo>
                  <a:pt x="4511569" y="186970"/>
                </a:lnTo>
                <a:cubicBezTo>
                  <a:pt x="4510788" y="185226"/>
                  <a:pt x="4510719" y="182981"/>
                  <a:pt x="4510888" y="180943"/>
                </a:cubicBezTo>
                <a:cubicBezTo>
                  <a:pt x="4511690" y="170169"/>
                  <a:pt x="4517648" y="160906"/>
                  <a:pt x="4531865" y="155151"/>
                </a:cubicBezTo>
                <a:cubicBezTo>
                  <a:pt x="4545507" y="149703"/>
                  <a:pt x="4559473" y="144689"/>
                  <a:pt x="4573441" y="139676"/>
                </a:cubicBezTo>
                <a:cubicBezTo>
                  <a:pt x="4585075" y="135420"/>
                  <a:pt x="4593048" y="134454"/>
                  <a:pt x="4594964" y="145847"/>
                </a:cubicBezTo>
                <a:cubicBezTo>
                  <a:pt x="4596879" y="157242"/>
                  <a:pt x="4613452" y="160454"/>
                  <a:pt x="4623059" y="152410"/>
                </a:cubicBezTo>
                <a:cubicBezTo>
                  <a:pt x="4660632" y="120811"/>
                  <a:pt x="4705757" y="95654"/>
                  <a:pt x="4748356" y="68192"/>
                </a:cubicBezTo>
                <a:cubicBezTo>
                  <a:pt x="4778098" y="49168"/>
                  <a:pt x="4809406" y="31378"/>
                  <a:pt x="4833812" y="8017"/>
                </a:cubicBezTo>
                <a:cubicBezTo>
                  <a:pt x="4838299" y="3678"/>
                  <a:pt x="4842399" y="-2039"/>
                  <a:pt x="4850908" y="727"/>
                </a:cubicBezTo>
                <a:close/>
              </a:path>
            </a:pathLst>
          </a:custGeom>
          <a:solidFill>
            <a:srgbClr val="93A9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211C96-D12A-B2D6-8DA6-C5B8C5E60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8201"/>
            <a:ext cx="3288105" cy="2087253"/>
          </a:xfrm>
        </p:spPr>
        <p:txBody>
          <a:bodyPr>
            <a:normAutofit/>
          </a:bodyPr>
          <a:lstStyle/>
          <a:p>
            <a:pPr algn="ctr"/>
            <a:r>
              <a:rPr lang="fr-FR" sz="36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Teme</a:t>
            </a:r>
            <a:r>
              <a:rPr lang="fr-FR" sz="32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6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abordate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658AC-FE01-2E43-B7BB-774116ECE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014" y="964849"/>
            <a:ext cx="6068786" cy="5525161"/>
          </a:xfrm>
        </p:spPr>
        <p:txBody>
          <a:bodyPr anchor="ctr">
            <a:noAutofit/>
          </a:bodyPr>
          <a:lstStyle/>
          <a:p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Instrumente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și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strategii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autocunoaștere</a:t>
            </a:r>
            <a:endParaRPr lang="ro-RO" sz="24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Comunicarea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eficientă</a:t>
            </a:r>
            <a:endParaRPr lang="ro-RO" sz="24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Competențe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colaborare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și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relaționare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o-RO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Autonomie,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responsabilitate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și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interdependență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sănătoasă</a:t>
            </a:r>
            <a:endParaRPr lang="ro-RO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Mindfulness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în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școli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limite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sănătoase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pentru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relații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mai bun</a:t>
            </a:r>
            <a:r>
              <a:rPr lang="ro-RO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o-RO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Obstacole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și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oportunități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și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alte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elemente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constitutive ale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rezilienței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o-RO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Facilitarea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gestionării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constructive a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conflictelor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SEL</a:t>
            </a:r>
            <a:endParaRPr lang="ro-RO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Educație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pentru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abilități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viață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738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7718681-A12E-49D6-9925-DD7C68176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93A94E"/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BA8A4-87E4-AD4C-35EE-4C63FDFC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461084" cy="5431376"/>
          </a:xfrm>
        </p:spPr>
        <p:txBody>
          <a:bodyPr>
            <a:normAutofit/>
          </a:bodyPr>
          <a:lstStyle/>
          <a:p>
            <a:pPr algn="ctr"/>
            <a:r>
              <a:rPr lang="ro-RO" sz="3600" b="1" dirty="0">
                <a:solidFill>
                  <a:srgbClr val="FFFFFF"/>
                </a:solidFill>
              </a:rPr>
              <a:t>Activități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9CD2A6F-AF79-D393-9DEE-5638CFF7A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713313"/>
            <a:ext cx="5257801" cy="5431376"/>
          </a:xfrm>
        </p:spPr>
        <p:txBody>
          <a:bodyPr anchor="ctr">
            <a:normAutofit/>
          </a:bodyPr>
          <a:lstStyle/>
          <a:p>
            <a:r>
              <a:rPr lang="en-US" sz="2000"/>
              <a:t>Activ</a:t>
            </a:r>
            <a:r>
              <a:rPr lang="ro-RO" sz="2000"/>
              <a:t>ități de spargere a gheții</a:t>
            </a:r>
          </a:p>
          <a:p>
            <a:r>
              <a:rPr lang="ro-RO" sz="2000"/>
              <a:t>Activități de autocunoaștere</a:t>
            </a:r>
          </a:p>
          <a:p>
            <a:r>
              <a:rPr lang="ro-RO" sz="2000"/>
              <a:t>Activități de dezvoltare a abilităților de colaborare și cooperare</a:t>
            </a:r>
          </a:p>
          <a:p>
            <a:r>
              <a:rPr lang="ro-RO" sz="2000"/>
              <a:t>Activități de dezvoltare a empatiei și comunicării asertive</a:t>
            </a:r>
          </a:p>
          <a:p>
            <a:r>
              <a:rPr lang="ro-RO" sz="2000"/>
              <a:t>Jocuri de rol</a:t>
            </a:r>
          </a:p>
          <a:p>
            <a:r>
              <a:rPr lang="ro-RO" sz="2000"/>
              <a:t>Tehnici de relaxare</a:t>
            </a:r>
          </a:p>
          <a:p>
            <a:r>
              <a:rPr lang="ro-RO" sz="2000"/>
              <a:t>Proiect final: găsirea de soluții la probleme identificate la începutul cursului, aplicând cele studiate</a:t>
            </a:r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92008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D940A7-4A58-7458-B244-8EA3A525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ro-RO" b="1" dirty="0"/>
              <a:t>La lucru</a:t>
            </a:r>
            <a:endParaRPr lang="en-US" b="1" dirty="0"/>
          </a:p>
        </p:txBody>
      </p:sp>
      <p:pic>
        <p:nvPicPr>
          <p:cNvPr id="7" name="Picture 6" descr="A person standing outside with post-it notes on her chest&#10;&#10;Description automatically generated with low confidence">
            <a:extLst>
              <a:ext uri="{FF2B5EF4-FFF2-40B4-BE49-F238E27FC236}">
                <a16:creationId xmlns:a16="http://schemas.microsoft.com/office/drawing/2014/main" id="{D0D7CAAA-2A19-561A-6F00-0CE352267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0" b="46784"/>
          <a:stretch/>
        </p:blipFill>
        <p:spPr>
          <a:xfrm>
            <a:off x="4904316" y="120595"/>
            <a:ext cx="7049791" cy="3573776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Content Placeholder 4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325F0547-6BE3-4226-BF4B-3B3828844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/>
          <a:stretch/>
        </p:blipFill>
        <p:spPr>
          <a:xfrm>
            <a:off x="4562590" y="3765194"/>
            <a:ext cx="7391517" cy="302198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017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F3BDB-F7D2-B6F5-220B-1C337C4DB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ro-RO" b="1" dirty="0"/>
              <a:t>Mindfulness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61DB9-9C77-6D04-257F-4F9DEC630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o-RO" sz="2000" dirty="0"/>
              <a:t>Numește cinci motive pentru care trebuie să fii recunoscător vieții (+ cinci, etc)</a:t>
            </a:r>
          </a:p>
          <a:p>
            <a:pPr marL="514350" indent="-514350">
              <a:buAutoNum type="arabicPeriod"/>
            </a:pPr>
            <a:r>
              <a:rPr lang="ro-RO" sz="2000" dirty="0"/>
              <a:t>Numește cinci motive pentru care îți ești recunoscător ție însuți</a:t>
            </a:r>
          </a:p>
          <a:p>
            <a:pPr marL="514350" indent="-514350">
              <a:buAutoNum type="arabicPeriod"/>
            </a:pPr>
            <a:r>
              <a:rPr lang="ro-RO" sz="2000" dirty="0"/>
              <a:t>Fii recunoscător/ Mulțumește colegilor tăi pentru ceva</a:t>
            </a:r>
          </a:p>
          <a:p>
            <a:pPr marL="514350" indent="-514350">
              <a:buAutoNum type="arabicPeriod"/>
            </a:pPr>
            <a:endParaRPr lang="en-US" sz="2000" dirty="0"/>
          </a:p>
        </p:txBody>
      </p:sp>
      <p:pic>
        <p:nvPicPr>
          <p:cNvPr id="5" name="Picture 4" descr="Colourful strings being woven togehter">
            <a:extLst>
              <a:ext uri="{FF2B5EF4-FFF2-40B4-BE49-F238E27FC236}">
                <a16:creationId xmlns:a16="http://schemas.microsoft.com/office/drawing/2014/main" id="{5D11A558-8BED-4C3D-29A3-B49D8D5C8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8" r="3931" b="-1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58731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DE3E-ECBB-A08F-C196-C5B399D4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9567"/>
          </a:xfrm>
        </p:spPr>
        <p:txBody>
          <a:bodyPr/>
          <a:lstStyle/>
          <a:p>
            <a:pPr algn="ctr"/>
            <a:r>
              <a:rPr lang="ro-RO" dirty="0"/>
              <a:t>Domenii de aplicare</a:t>
            </a:r>
            <a:endParaRPr lang="en-US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A290EEC-B653-E934-F17A-D1F99F512B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2646946"/>
              </p:ext>
            </p:extLst>
          </p:nvPr>
        </p:nvGraphicFramePr>
        <p:xfrm>
          <a:off x="838200" y="1694985"/>
          <a:ext cx="10515600" cy="4797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5960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9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B2FF64-E2FE-A2C3-0FF3-273407310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6900745" cy="1800526"/>
          </a:xfrm>
        </p:spPr>
        <p:txBody>
          <a:bodyPr>
            <a:normAutofit/>
          </a:bodyPr>
          <a:lstStyle/>
          <a:p>
            <a:pPr algn="ctr"/>
            <a:r>
              <a:rPr lang="ro-RO" b="1" dirty="0"/>
              <a:t>Efectele actelor de bullying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1FE6F-D3B4-20D6-F6D7-4971B6845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n-US" sz="2000">
                <a:hlinkClick r:id="rId2"/>
              </a:rPr>
              <a:t>https://www.youtube.com/watch?v=Yx6UgfQreYY&amp;ab_channel=IKEAUAE</a:t>
            </a:r>
            <a:endParaRPr lang="ro-RO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11" name="Graphic 6" descr="No sign">
            <a:extLst>
              <a:ext uri="{FF2B5EF4-FFF2-40B4-BE49-F238E27FC236}">
                <a16:creationId xmlns:a16="http://schemas.microsoft.com/office/drawing/2014/main" id="{4CC5ED75-4CF7-9212-CC6D-BBBC40C8A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56646" y="1197228"/>
            <a:ext cx="4491887" cy="449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400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34706B-150F-487B-B4FB-34C10219C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raphic 1">
            <a:extLst>
              <a:ext uri="{FF2B5EF4-FFF2-40B4-BE49-F238E27FC236}">
                <a16:creationId xmlns:a16="http://schemas.microsoft.com/office/drawing/2014/main" id="{D6705569-F545-4F47-A260-A9202826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rgbClr val="93A94E"/>
          </a:solidFill>
          <a:ln w="32707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8E881B-BE36-3A57-5E77-A82AD345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473" y="1998925"/>
            <a:ext cx="5541054" cy="21494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i="1" dirty="0" err="1">
                <a:solidFill>
                  <a:srgbClr val="FFFFFF"/>
                </a:solidFill>
              </a:rPr>
              <a:t>Experiențe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31712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LightSeedLeftStep">
      <a:dk1>
        <a:srgbClr val="000000"/>
      </a:dk1>
      <a:lt1>
        <a:srgbClr val="FFFFFF"/>
      </a:lt1>
      <a:dk2>
        <a:srgbClr val="3B213A"/>
      </a:dk2>
      <a:lt2>
        <a:srgbClr val="E3E2E8"/>
      </a:lt2>
      <a:accent1>
        <a:srgbClr val="93A94E"/>
      </a:accent1>
      <a:accent2>
        <a:srgbClr val="B6A03C"/>
      </a:accent2>
      <a:accent3>
        <a:srgbClr val="EA8946"/>
      </a:accent3>
      <a:accent4>
        <a:srgbClr val="EB4E4F"/>
      </a:accent4>
      <a:accent5>
        <a:srgbClr val="EE6EA5"/>
      </a:accent5>
      <a:accent6>
        <a:srgbClr val="EB4ED2"/>
      </a:accent6>
      <a:hlink>
        <a:srgbClr val="7A69AE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398</Words>
  <Application>Microsoft Office PowerPoint</Application>
  <PresentationFormat>Widescreen</PresentationFormat>
  <Paragraphs>58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Times New Roman</vt:lpstr>
      <vt:lpstr>BrushVTI</vt:lpstr>
      <vt:lpstr>   </vt:lpstr>
      <vt:lpstr>EUROPASS TEACHER ACADEMY, BARCELONA 24-28.04.2023 </vt:lpstr>
      <vt:lpstr>Teme abordate</vt:lpstr>
      <vt:lpstr>Activități</vt:lpstr>
      <vt:lpstr>La lucru</vt:lpstr>
      <vt:lpstr>Mindfulness</vt:lpstr>
      <vt:lpstr>Domenii de aplicare</vt:lpstr>
      <vt:lpstr>Efectele actelor de bullying</vt:lpstr>
      <vt:lpstr>Experiențe</vt:lpstr>
      <vt:lpstr>PowerPoint Presentation</vt:lpstr>
      <vt:lpstr>PowerPoint Presentation</vt:lpstr>
      <vt:lpstr>Oameni fericiți</vt:lpstr>
      <vt:lpstr>BARCELONA LUI GAUDI</vt:lpstr>
      <vt:lpstr>Sagrada Familia</vt:lpstr>
      <vt:lpstr>Sagrada Familia</vt:lpstr>
      <vt:lpstr>Parcul Güell</vt:lpstr>
      <vt:lpstr>Case celebre</vt:lpstr>
      <vt:lpstr>Casa Batlló</vt:lpstr>
      <vt:lpstr>La Pedrera</vt:lpstr>
      <vt:lpstr>Pe acoperiș</vt:lpstr>
      <vt:lpstr>Locuri...</vt:lpstr>
      <vt:lpstr>Locuri...</vt:lpstr>
      <vt:lpstr>... Și oameni</vt:lpstr>
      <vt:lpstr>Oamenii locului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Viorica Tanko</dc:creator>
  <cp:lastModifiedBy>Viorica Tanko</cp:lastModifiedBy>
  <cp:revision>1</cp:revision>
  <dcterms:created xsi:type="dcterms:W3CDTF">2023-06-06T05:53:17Z</dcterms:created>
  <dcterms:modified xsi:type="dcterms:W3CDTF">2023-06-06T17:01:43Z</dcterms:modified>
</cp:coreProperties>
</file>