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0"/>
  </p:notesMasterIdLst>
  <p:sldIdLst>
    <p:sldId id="256" r:id="rId2"/>
    <p:sldId id="262" r:id="rId3"/>
    <p:sldId id="257" r:id="rId4"/>
    <p:sldId id="258" r:id="rId5"/>
    <p:sldId id="259" r:id="rId6"/>
    <p:sldId id="279" r:id="rId7"/>
    <p:sldId id="278" r:id="rId8"/>
    <p:sldId id="260" r:id="rId9"/>
    <p:sldId id="261" r:id="rId10"/>
    <p:sldId id="263" r:id="rId11"/>
    <p:sldId id="264" r:id="rId12"/>
    <p:sldId id="265" r:id="rId13"/>
    <p:sldId id="280" r:id="rId14"/>
    <p:sldId id="266" r:id="rId15"/>
    <p:sldId id="281" r:id="rId16"/>
    <p:sldId id="282" r:id="rId17"/>
    <p:sldId id="283" r:id="rId18"/>
    <p:sldId id="269" r:id="rId19"/>
    <p:sldId id="268" r:id="rId20"/>
    <p:sldId id="267" r:id="rId21"/>
    <p:sldId id="275" r:id="rId22"/>
    <p:sldId id="270" r:id="rId23"/>
    <p:sldId id="273" r:id="rId24"/>
    <p:sldId id="271" r:id="rId25"/>
    <p:sldId id="277" r:id="rId26"/>
    <p:sldId id="274" r:id="rId27"/>
    <p:sldId id="272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9352E-CA7A-4DE4-B961-6CD01B51F5D4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9FEFB-B824-4FB7-B7E0-39A2DA0A610D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8129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EFB-B824-4FB7-B7E0-39A2DA0A610D}" type="slidenum">
              <a:rPr lang="ro-RO" smtClean="0"/>
              <a:t>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4599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EFB-B824-4FB7-B7E0-39A2DA0A610D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2799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EFB-B824-4FB7-B7E0-39A2DA0A610D}" type="slidenum">
              <a:rPr lang="ro-RO" smtClean="0"/>
              <a:t>11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52085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EFB-B824-4FB7-B7E0-39A2DA0A610D}" type="slidenum">
              <a:rPr lang="ro-RO" smtClean="0"/>
              <a:t>12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41966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9FEFB-B824-4FB7-B7E0-39A2DA0A610D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0213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6076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7430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309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17562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3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01910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24553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2656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0932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8968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8961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842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3049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6756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4788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2675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C790C-DFA7-4F5B-A80A-4A034ED80C4E}" type="datetimeFigureOut">
              <a:rPr lang="ro-RO" smtClean="0"/>
              <a:t>08.06.2023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2C572E-A34A-4971-96F3-4EA3984FD1A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4993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01AC-F47F-E16D-6185-5F8237AFB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82" y="896816"/>
            <a:ext cx="11211951" cy="506436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L.E.A.D.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Leadership for European </a:t>
            </a:r>
            <a:r>
              <a:rPr lang="ro-RO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chools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  <a:r>
              <a:rPr lang="ro-RO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 Quality Development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for Effective Instruction and Continuous Improvement of </a:t>
            </a:r>
            <a:r>
              <a:rPr lang="ro-RO" sz="4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odern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4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ducation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br>
              <a:rPr lang="ro-RO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4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eunion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o-RO" sz="4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ran</a:t>
            </a:r>
            <a:r>
              <a:rPr lang="ro-RO" sz="4000" b="1" dirty="0">
                <a:latin typeface="Arial" panose="020B0604020202020204" pitchFamily="34" charset="0"/>
                <a:cs typeface="Arial" panose="020B0604020202020204" pitchFamily="34" charset="0"/>
              </a:rPr>
              <a:t>ța, 14-23 februarie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A90E1-D6FB-A8E0-D79A-3A52D5093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98474"/>
            <a:ext cx="3137094" cy="20611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3487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13EC-E1C4-C6E0-5603-426D447C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35" y="215704"/>
            <a:ext cx="9409202" cy="1570893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Diverse activități</a:t>
            </a:r>
            <a:r>
              <a:rPr lang="ro-RO" dirty="0"/>
              <a:t>: prezentări PPT, activități pe grupe, în perechi </a:t>
            </a:r>
            <a:br>
              <a:rPr lang="ro-RO" dirty="0"/>
            </a:br>
            <a:r>
              <a:rPr lang="ro-RO" dirty="0"/>
              <a:t>– management,leadership, competențe cheie etc.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87A2C7-54A1-1B2F-405D-5F8E69573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1" t="26052" r="-101771" b="7076"/>
          <a:stretch/>
        </p:blipFill>
        <p:spPr>
          <a:xfrm>
            <a:off x="4167187" y="1786597"/>
            <a:ext cx="3857625" cy="4586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DC1E1-44DD-F75B-0A39-130F11F8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 b="26051"/>
          <a:stretch/>
        </p:blipFill>
        <p:spPr>
          <a:xfrm>
            <a:off x="18756" y="1786597"/>
            <a:ext cx="3860974" cy="3650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020E20-AA30-0CDE-CD9B-134E9EB5C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18" y="1786597"/>
            <a:ext cx="2864112" cy="5086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364DD7-7AF8-6AE4-BE59-51AFF6BAD2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" t="22598" r="461" b="47453"/>
          <a:stretch/>
        </p:blipFill>
        <p:spPr>
          <a:xfrm>
            <a:off x="8171592" y="2025747"/>
            <a:ext cx="3861911" cy="20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46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13EC-E1C4-C6E0-5603-426D447C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35" y="215704"/>
            <a:ext cx="9409202" cy="1570893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Diverse activități</a:t>
            </a:r>
            <a:r>
              <a:rPr lang="ro-RO" dirty="0"/>
              <a:t>: prezentări PPT, activități pe grupe, în perechi </a:t>
            </a:r>
            <a:br>
              <a:rPr lang="ro-RO" dirty="0"/>
            </a:br>
            <a:r>
              <a:rPr lang="ro-RO" dirty="0"/>
              <a:t>– management,leadership, competențe cheie etc.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87A2C7-54A1-1B2F-405D-5F8E69573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1" t="26052" r="-101771" b="7076"/>
          <a:stretch/>
        </p:blipFill>
        <p:spPr>
          <a:xfrm>
            <a:off x="4167187" y="1786597"/>
            <a:ext cx="3857625" cy="4586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9F1DB-5CE4-6071-F673-6525482F0B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8" b="35481"/>
          <a:stretch/>
        </p:blipFill>
        <p:spPr>
          <a:xfrm>
            <a:off x="282468" y="2353995"/>
            <a:ext cx="7088033" cy="309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554C93-5B87-20E1-D8A7-20F69C0C8A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 b="30462"/>
          <a:stretch/>
        </p:blipFill>
        <p:spPr>
          <a:xfrm>
            <a:off x="8024812" y="1838179"/>
            <a:ext cx="3857625" cy="36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4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13EC-E1C4-C6E0-5603-426D447C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35" y="215704"/>
            <a:ext cx="9409202" cy="1570893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Diverse activități</a:t>
            </a:r>
            <a:r>
              <a:rPr lang="ro-RO" dirty="0"/>
              <a:t>: prezentări PPT, activități pe grupe, în perechi </a:t>
            </a:r>
            <a:br>
              <a:rPr lang="ro-RO" dirty="0"/>
            </a:br>
            <a:r>
              <a:rPr lang="ro-RO" dirty="0"/>
              <a:t>– management,leadership, competențe cheie etc.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87A2C7-54A1-1B2F-405D-5F8E69573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1" t="26052" r="-101771" b="7076"/>
          <a:stretch/>
        </p:blipFill>
        <p:spPr>
          <a:xfrm>
            <a:off x="4167187" y="1786597"/>
            <a:ext cx="3857625" cy="4586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22358-7450-560A-E98E-725F46078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8" b="11385"/>
          <a:stretch/>
        </p:blipFill>
        <p:spPr>
          <a:xfrm>
            <a:off x="241235" y="1962441"/>
            <a:ext cx="3861911" cy="3805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AF36F-68DB-71FD-5AFA-D26AB17A6A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1" b="12410"/>
          <a:stretch/>
        </p:blipFill>
        <p:spPr>
          <a:xfrm>
            <a:off x="8194031" y="1786597"/>
            <a:ext cx="3861911" cy="4220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D8A837-19B2-0949-F52B-2C1D14A83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2"/>
          <a:stretch/>
        </p:blipFill>
        <p:spPr>
          <a:xfrm>
            <a:off x="4227882" y="2421986"/>
            <a:ext cx="3860974" cy="42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74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7C7992-3FE9-E44A-05A0-C20C50A0B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097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0AEAC-72FC-0FB5-7190-09CC6A5A4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07FCE9-7CD8-8BB6-BBD2-FCB6A946B5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2" b="13436"/>
          <a:stretch/>
        </p:blipFill>
        <p:spPr>
          <a:xfrm>
            <a:off x="8176281" y="140676"/>
            <a:ext cx="3860974" cy="29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39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13EC-E1C4-C6E0-5603-426D447C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35" y="215704"/>
            <a:ext cx="9409202" cy="1570893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Diverse activități</a:t>
            </a:r>
            <a:r>
              <a:rPr lang="ro-RO" dirty="0"/>
              <a:t>: prezentări PPT, activități pe grupe, în perechi </a:t>
            </a:r>
            <a:br>
              <a:rPr lang="ro-RO" dirty="0"/>
            </a:br>
            <a:r>
              <a:rPr lang="ro-RO" dirty="0"/>
              <a:t>– management,leadership, competențe cheie etc.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87A2C7-54A1-1B2F-405D-5F8E69573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1" t="26052" r="-101771" b="7076"/>
          <a:stretch/>
        </p:blipFill>
        <p:spPr>
          <a:xfrm>
            <a:off x="4167187" y="1786597"/>
            <a:ext cx="3857625" cy="4586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88444-6C1F-37AC-6AE0-FB1B3E34A9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2"/>
          <a:stretch/>
        </p:blipFill>
        <p:spPr>
          <a:xfrm>
            <a:off x="63304" y="1991343"/>
            <a:ext cx="12065391" cy="48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45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5B27C-DD7B-B920-4391-501211C7A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9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A9F0C-29D2-1BDF-11DF-B04E838AE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6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47603-CF0F-D030-FE92-2F78E6977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8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55D8-7F8A-EF36-5BAA-C60F4594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4" y="0"/>
            <a:ext cx="8596668" cy="1320800"/>
          </a:xfrm>
        </p:spPr>
        <p:txBody>
          <a:bodyPr/>
          <a:lstStyle/>
          <a:p>
            <a:r>
              <a:rPr lang="ro-RO" dirty="0"/>
              <a:t>Întâlnire – schimb de experiență Erasmus+ cu cadrele didactice din școală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7FC7E-F35B-9C0D-618D-D13B1082A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1" y="1303298"/>
            <a:ext cx="9864065" cy="55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22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6A64F-02C0-CB5E-D2F9-05BFF29FC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" y="0"/>
            <a:ext cx="386191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B7B60-226D-5D9D-7A49-29F5C809A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253" y="0"/>
            <a:ext cx="38619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C207-180A-7BC8-F972-AF5F99415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26" y="0"/>
            <a:ext cx="3860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2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C9B2-4793-BD2D-BA70-63C555CF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Participanți la cursul de formare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E8779-52B9-801E-D5B6-C970EF0DA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Kiss Imre</a:t>
            </a:r>
          </a:p>
          <a:p>
            <a:r>
              <a:rPr lang="ro-RO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Mad</a:t>
            </a:r>
            <a:r>
              <a:rPr lang="hu-HU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ár Júlia</a:t>
            </a:r>
          </a:p>
          <a:p>
            <a:r>
              <a:rPr lang="hu-HU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Nemes Iuliana</a:t>
            </a:r>
          </a:p>
          <a:p>
            <a:r>
              <a:rPr lang="hu-HU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Zágoni Imola</a:t>
            </a:r>
            <a:endParaRPr lang="ro-RO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F4A99-70C3-13DA-77C7-B71EE415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2160589"/>
            <a:ext cx="2894280" cy="289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3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E208-C06F-4389-B5B6-9B4BA5E1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160" y="168812"/>
            <a:ext cx="4977878" cy="712763"/>
          </a:xfrm>
        </p:spPr>
        <p:txBody>
          <a:bodyPr/>
          <a:lstStyle/>
          <a:p>
            <a:r>
              <a:rPr lang="ro-RO" dirty="0"/>
              <a:t>Activități de timp liber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3BACA-8D6D-DD42-E463-327863BD3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819C1-A026-4C4B-7331-76B1048BA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7488"/>
          <a:stretch/>
        </p:blipFill>
        <p:spPr>
          <a:xfrm>
            <a:off x="78415" y="881576"/>
            <a:ext cx="2281500" cy="3169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DC0824-EDA6-8E18-EBFF-6950B214E6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8" b="7488"/>
          <a:stretch/>
        </p:blipFill>
        <p:spPr>
          <a:xfrm>
            <a:off x="4779885" y="0"/>
            <a:ext cx="3490705" cy="4951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6C4B3-48AA-6B47-FFC7-A338820231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" b="20205"/>
          <a:stretch/>
        </p:blipFill>
        <p:spPr>
          <a:xfrm>
            <a:off x="2135945" y="2878666"/>
            <a:ext cx="3193437" cy="3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4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3EC41-EC24-7A11-75C7-0DF8A62A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" y="0"/>
            <a:ext cx="12178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66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D94FA-41DA-2A75-6A03-0A09DDF49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7" t="10127" r="1267"/>
          <a:stretch/>
        </p:blipFill>
        <p:spPr>
          <a:xfrm>
            <a:off x="-112542" y="0"/>
            <a:ext cx="8880914" cy="4494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372AB-8C4B-793C-CBA6-DA6BE7726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14" y="3305908"/>
            <a:ext cx="6307819" cy="355209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F28B5D-1AF6-013F-CF7F-1E51585E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18" y="4614203"/>
            <a:ext cx="4223796" cy="1927274"/>
          </a:xfrm>
        </p:spPr>
        <p:txBody>
          <a:bodyPr>
            <a:normAutofit fontScale="90000"/>
          </a:bodyPr>
          <a:lstStyle/>
          <a:p>
            <a:r>
              <a:rPr lang="ro-RO" dirty="0"/>
              <a:t>Piața din oraș: vanilie, mirodenii, condimente și fructe exotice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499449-3728-C977-CE1F-E9F014092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2"/>
          <a:stretch/>
        </p:blipFill>
        <p:spPr>
          <a:xfrm>
            <a:off x="9031323" y="-21101"/>
            <a:ext cx="2617542" cy="33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E2B1F-6ACD-B943-072A-37C4FDC5B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4" y="1406769"/>
            <a:ext cx="7806711" cy="4396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F62D77-C8F8-DEF1-2B3F-66CFFEC73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01" y="0"/>
            <a:ext cx="3861911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5B86200-BB82-FABE-F382-859FE1B6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88" y="386079"/>
            <a:ext cx="6821064" cy="851877"/>
          </a:xfrm>
        </p:spPr>
        <p:txBody>
          <a:bodyPr/>
          <a:lstStyle/>
          <a:p>
            <a:r>
              <a:rPr lang="ro-RO" dirty="0"/>
              <a:t>Templu hindus în Saint Pierre</a:t>
            </a:r>
          </a:p>
        </p:txBody>
      </p:sp>
    </p:spTree>
    <p:extLst>
      <p:ext uri="{BB962C8B-B14F-4D97-AF65-F5344CB8AC3E}">
        <p14:creationId xmlns:p14="http://schemas.microsoft.com/office/powerpoint/2010/main" val="737618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13CCCD-2B20-87AC-1B54-DD1DD1761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9367C-F740-D10F-1DF9-9FC25A2D6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44" y="0"/>
            <a:ext cx="386191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52E5E-A014-259C-B6D5-52AD589F9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4" y="0"/>
            <a:ext cx="3861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53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27494-5F04-57D5-3F1A-6874B292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06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BFAF0F-7A7A-F490-633F-2C461FF6D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" y="0"/>
            <a:ext cx="386191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43B58E-BDDB-ED9E-4CC6-1BF27C36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568" y="0"/>
            <a:ext cx="3864864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5CE52B-B27A-5E64-9641-3A22AFF3E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135" y="0"/>
            <a:ext cx="3858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57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604F4-CDD0-9D83-D49B-9A32158AB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4B2E24-A8AA-7BE1-8BD4-716BA698A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47438C-239C-C9F1-609E-6C6326C70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31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0E85-F3E1-37E1-05B4-8B2C4EDA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906" y="2930769"/>
            <a:ext cx="8596668" cy="1320800"/>
          </a:xfrm>
        </p:spPr>
        <p:txBody>
          <a:bodyPr>
            <a:normAutofit/>
          </a:bodyPr>
          <a:lstStyle/>
          <a:p>
            <a:r>
              <a:rPr lang="ro-RO" sz="4800" dirty="0"/>
              <a:t>Vă mulțumesc pentru atenție!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AB8FA-7356-EB25-8495-1A4EB584E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992" y="3899875"/>
            <a:ext cx="3592171" cy="2690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7A2437-BEC9-9699-21F3-4F9DFC5EB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844" y="591802"/>
            <a:ext cx="3956466" cy="216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8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1C4BC13-984F-2C64-155E-C75E9A05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2881792" cy="5720863"/>
          </a:xfrm>
        </p:spPr>
        <p:txBody>
          <a:bodyPr>
            <a:normAutofit/>
          </a:bodyPr>
          <a:lstStyle/>
          <a:p>
            <a:r>
              <a:rPr lang="ro-RO" b="1" dirty="0"/>
              <a:t>Reunion</a:t>
            </a:r>
            <a:r>
              <a:rPr lang="ro-RO" dirty="0"/>
              <a:t>: o insulă mică în Oceanul Indian, lângă Madagascar, cu 800.000 de locuitori; insula aparține de Franța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3400F5-6391-CA7F-C88C-195A76AFC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44" y="0"/>
            <a:ext cx="386191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7AA740-6C5B-FAB8-9412-C5B51D322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535" y="3056424"/>
            <a:ext cx="23431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7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FE7B-C3AD-8A4C-2BD0-4FA6879C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Locația cursului: o școală gimnazială din orașul Saint Pierre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B9113-12E6-DBC9-A25F-DB6F7B07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845" y="1280160"/>
            <a:ext cx="3141021" cy="5577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AE463-DF98-C7C6-6238-1D561FD66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b="20410"/>
          <a:stretch/>
        </p:blipFill>
        <p:spPr>
          <a:xfrm>
            <a:off x="825348" y="2073030"/>
            <a:ext cx="3861911" cy="46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4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4C6E-E9C4-4AC8-43DA-308346D9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0" y="229772"/>
            <a:ext cx="1629768" cy="825305"/>
          </a:xfrm>
        </p:spPr>
        <p:txBody>
          <a:bodyPr/>
          <a:lstStyle/>
          <a:p>
            <a:r>
              <a:rPr lang="ro-RO" b="1" dirty="0"/>
              <a:t>Școala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1AFA3-0948-1AE9-103B-31B307803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-1944" b="21130"/>
          <a:stretch/>
        </p:blipFill>
        <p:spPr>
          <a:xfrm>
            <a:off x="0" y="1899052"/>
            <a:ext cx="3355474" cy="4699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2BE63-BC29-642F-91D5-D80DEDBE5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85"/>
          <a:stretch/>
        </p:blipFill>
        <p:spPr>
          <a:xfrm>
            <a:off x="3355474" y="266629"/>
            <a:ext cx="3860974" cy="4979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8A6EA-5C4A-4B93-ACA6-CDE05A812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48" y="2781229"/>
            <a:ext cx="2456150" cy="4076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7969F4-38BA-7565-1E86-4F983AC84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012" y="-1"/>
            <a:ext cx="2456150" cy="4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4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81CBB-B233-687F-0169-6B25C23CA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28" y="2785402"/>
            <a:ext cx="7240172" cy="4072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4B060D-051F-57DD-89A9-0E4BBC205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822831" cy="38422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B70BB49-B3B9-41D9-1156-6C5AB9B1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79" y="4379742"/>
            <a:ext cx="4135902" cy="1320800"/>
          </a:xfrm>
        </p:spPr>
        <p:txBody>
          <a:bodyPr/>
          <a:lstStyle/>
          <a:p>
            <a:r>
              <a:rPr lang="ro-RO" dirty="0"/>
              <a:t>Ora de muzică</a:t>
            </a:r>
          </a:p>
        </p:txBody>
      </p:sp>
    </p:spTree>
    <p:extLst>
      <p:ext uri="{BB962C8B-B14F-4D97-AF65-F5344CB8AC3E}">
        <p14:creationId xmlns:p14="http://schemas.microsoft.com/office/powerpoint/2010/main" val="189369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793D6-BDC0-3754-FABE-2A4CFF0C4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20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13EC-E1C4-C6E0-5603-426D447C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35" y="215705"/>
            <a:ext cx="4057316" cy="1669366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Diverse activități interactive</a:t>
            </a:r>
            <a:r>
              <a:rPr lang="ro-RO" dirty="0"/>
              <a:t>:</a:t>
            </a:r>
            <a:br>
              <a:rPr lang="ro-RO" dirty="0"/>
            </a:br>
            <a:r>
              <a:rPr lang="ro-RO" dirty="0"/>
              <a:t>Să ne cunoaștem!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D258B-F342-A18F-A92A-8F1DB6F67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34" y="0"/>
            <a:ext cx="3860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13EC-E1C4-C6E0-5603-426D447C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34" y="215705"/>
            <a:ext cx="11660033" cy="1570892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Diverse activități</a:t>
            </a:r>
            <a:r>
              <a:rPr lang="ro-RO" dirty="0"/>
              <a:t>: cunoașterea culturii țării din care provin cursanții</a:t>
            </a:r>
            <a:br>
              <a:rPr lang="ro-RO" dirty="0"/>
            </a:br>
            <a:r>
              <a:rPr lang="ro-RO" dirty="0"/>
              <a:t>activitate interactivă în aer liber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21F93-6648-EAAC-5797-DC0447AAE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" y="1905462"/>
            <a:ext cx="6184173" cy="3482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F9D56-33EE-C8FA-A66D-546E460F5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71" y="853440"/>
            <a:ext cx="2958818" cy="5254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8A1C5E-4CC8-0327-5B99-822733DB3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663" y="2796136"/>
            <a:ext cx="2287337" cy="40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1635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109</TotalTime>
  <Words>249</Words>
  <Application>Microsoft Office PowerPoint</Application>
  <PresentationFormat>Widescreen</PresentationFormat>
  <Paragraphs>26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Trebuchet MS</vt:lpstr>
      <vt:lpstr>Wingdings 3</vt:lpstr>
      <vt:lpstr>Facet</vt:lpstr>
      <vt:lpstr>L.E.A.D.  Leadership for European Schools Development - Quality Development for Effective Instruction and Continuous Improvement of Modern Education –  Reunion, Franța, 14-23 februarie 2023</vt:lpstr>
      <vt:lpstr>Participanți la cursul de formare</vt:lpstr>
      <vt:lpstr>Reunion: o insulă mică în Oceanul Indian, lângă Madagascar, cu 800.000 de locuitori; insula aparține de Franța</vt:lpstr>
      <vt:lpstr>Locația cursului: o școală gimnazială din orașul Saint Pierre</vt:lpstr>
      <vt:lpstr>Școala</vt:lpstr>
      <vt:lpstr>Ora de muzică</vt:lpstr>
      <vt:lpstr>PowerPoint Presentation</vt:lpstr>
      <vt:lpstr>Diverse activități interactive: Să ne cunoaștem!</vt:lpstr>
      <vt:lpstr>Diverse activități: cunoașterea culturii țării din care provin cursanții activitate interactivă în aer liber</vt:lpstr>
      <vt:lpstr>Diverse activități: prezentări PPT, activități pe grupe, în perechi  – management,leadership, competențe cheie etc. </vt:lpstr>
      <vt:lpstr>Diverse activități: prezentări PPT, activități pe grupe, în perechi  – management,leadership, competențe cheie etc. </vt:lpstr>
      <vt:lpstr>Diverse activități: prezentări PPT, activități pe grupe, în perechi  – management,leadership, competențe cheie etc. </vt:lpstr>
      <vt:lpstr>PowerPoint Presentation</vt:lpstr>
      <vt:lpstr>Diverse activități: prezentări PPT, activități pe grupe, în perechi  – management,leadership, competențe cheie etc. </vt:lpstr>
      <vt:lpstr>PowerPoint Presentation</vt:lpstr>
      <vt:lpstr>PowerPoint Presentation</vt:lpstr>
      <vt:lpstr>PowerPoint Presentation</vt:lpstr>
      <vt:lpstr>Întâlnire – schimb de experiență Erasmus+ cu cadrele didactice din școală</vt:lpstr>
      <vt:lpstr>PowerPoint Presentation</vt:lpstr>
      <vt:lpstr>Activități de timp liber</vt:lpstr>
      <vt:lpstr>PowerPoint Presentation</vt:lpstr>
      <vt:lpstr>Piața din oraș: vanilie, mirodenii, condimente și fructe exotice</vt:lpstr>
      <vt:lpstr>Templu hindus în Saint Pierre</vt:lpstr>
      <vt:lpstr>PowerPoint Presentation</vt:lpstr>
      <vt:lpstr>PowerPoint Presentation</vt:lpstr>
      <vt:lpstr>PowerPoint Presentation</vt:lpstr>
      <vt:lpstr>PowerPoint Presentation</vt:lpstr>
      <vt:lpstr>Vă mulțumesc pentru atenție!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L.E.A.D.  Leadership for European schools development- Quality Development for Effective Instruction and Continuous Improvement of modern education -</dc:title>
  <dc:creator>Imola Zagoni</dc:creator>
  <cp:lastModifiedBy>Imola Zagoni</cp:lastModifiedBy>
  <cp:revision>44</cp:revision>
  <dcterms:created xsi:type="dcterms:W3CDTF">2023-06-08T17:18:29Z</dcterms:created>
  <dcterms:modified xsi:type="dcterms:W3CDTF">2023-06-08T19:09:25Z</dcterms:modified>
</cp:coreProperties>
</file>