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9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9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3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6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4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0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1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6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8CB9-073C-4EA5-B126-0D5BD972283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994E-6BB7-4A23-8195-969D55D5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3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Szilárd BALÁZSI</dc:creator>
  <cp:lastModifiedBy>Szilárd BALÁZSI</cp:lastModifiedBy>
  <cp:revision>1</cp:revision>
  <dcterms:created xsi:type="dcterms:W3CDTF">2013-08-28T09:02:03Z</dcterms:created>
  <dcterms:modified xsi:type="dcterms:W3CDTF">2013-08-28T09:02:08Z</dcterms:modified>
</cp:coreProperties>
</file>